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740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76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46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7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91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55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1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2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44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1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89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A4D37-F100-45C7-B809-67146CB0A729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81F0-DF65-4CC5-AC2D-D4B86E50F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30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ublichealthmatters.blog.gov.uk/2020/01/23/wuhan-novel-coronavirus-what-you-need-to-know/" TargetMode="External"/><Relationship Id="rId5" Type="http://schemas.openxmlformats.org/officeDocument/2006/relationships/hyperlink" Target="https://www.gov.uk/guidance/coronavirus-covid-19-information-for-the-public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59" y="749133"/>
            <a:ext cx="7546027" cy="52609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5595" y="281752"/>
            <a:ext cx="6114286" cy="11904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9085" y="1305645"/>
            <a:ext cx="7533333" cy="266667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4937" y="4389120"/>
            <a:ext cx="8129847" cy="8001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7894670" y="1956121"/>
            <a:ext cx="4046538" cy="2541062"/>
            <a:chOff x="107664153" y="106880714"/>
            <a:chExt cx="5019219" cy="3724509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107899200" y="106880714"/>
              <a:ext cx="4546275" cy="3642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Who can refer: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107664153" y="107286003"/>
              <a:ext cx="5019219" cy="3319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Symbol" panose="05050102010706020507" pitchFamily="18" charset="2"/>
                <a:buChar char="·"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Self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Symbol" panose="05050102010706020507" pitchFamily="18" charset="2"/>
                <a:buChar char="·"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Police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Symbol" panose="05050102010706020507" pitchFamily="18" charset="2"/>
                <a:buChar char="·"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Primary Care Staff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Symbol" panose="05050102010706020507" pitchFamily="18" charset="2"/>
                <a:buChar char="·"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Hospital bereavement services staff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Symbol" panose="05050102010706020507" pitchFamily="18" charset="2"/>
                <a:buChar char="·"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Mortuary staff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Symbol" panose="05050102010706020507" pitchFamily="18" charset="2"/>
                <a:buChar char="·"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Funeral directors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Symbol" panose="05050102010706020507" pitchFamily="18" charset="2"/>
                <a:buChar char="·"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Coroner’s office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Symbol" panose="05050102010706020507" pitchFamily="18" charset="2"/>
                <a:buChar char="·"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GP’s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Symbol" panose="05050102010706020507" pitchFamily="18" charset="2"/>
                <a:buChar char="·"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Crematorium and bereavement services staff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Symbol" panose="05050102010706020507" pitchFamily="18" charset="2"/>
                <a:buChar char="·"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Community and Faith </a:t>
              </a:r>
              <a:r>
                <a:rPr kumimoji="0" lang="en-US" altLang="en-US" sz="12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Montserrat" panose="02000505000000020004" pitchFamily="2" charset="0"/>
                </a:rPr>
                <a:t>organisations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31512" y="4430673"/>
            <a:ext cx="11317902" cy="906087"/>
          </a:xfrm>
          <a:prstGeom prst="rect">
            <a:avLst/>
          </a:prstGeom>
          <a:noFill/>
          <a:ln w="25400" algn="ctr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31510" y="4314296"/>
            <a:ext cx="11509697" cy="423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Montserrat" panose="02000505000000020004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ontserrat" panose="02000505000000020004" pitchFamily="2" charset="0"/>
              </a:rPr>
              <a:t>MORE INFO ON COVID 19: You can find more information about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Montserrat" panose="02000505000000020004" pitchFamily="2" charset="0"/>
              </a:rPr>
              <a:t>Covid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ontserrat" panose="02000505000000020004" pitchFamily="2" charset="0"/>
              </a:rPr>
              <a:t> 19 on NHS Guidance Gov.uk by visiting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Montserrat" panose="02000505000000020004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Montserrat" panose="02000505000000020004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0886" y="4737561"/>
            <a:ext cx="11368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Montserrat" panose="02000505000000020004" pitchFamily="2" charset="0"/>
                <a:hlinkClick r:id="rId5"/>
              </a:rPr>
              <a:t>https://www.gov.uk/guidance/coronavirus-covid-19-information-for-the-public</a:t>
            </a:r>
            <a:endParaRPr lang="en-GB" sz="1600" dirty="0">
              <a:latin typeface="Montserrat" panose="02000505000000020004" pitchFamily="2" charset="0"/>
            </a:endParaRPr>
          </a:p>
          <a:p>
            <a:r>
              <a:rPr lang="en-GB" sz="1600" dirty="0">
                <a:latin typeface="Montserrat" panose="02000505000000020004" pitchFamily="2" charset="0"/>
                <a:hlinkClick r:id="rId6"/>
              </a:rPr>
              <a:t>https://publichealthmatters.blog.gov.uk/2020/01/23/wuhan-novel-coronavirus-what-you-need-to-know/</a:t>
            </a:r>
            <a:endParaRPr lang="en-GB" sz="1600" dirty="0">
              <a:latin typeface="Montserrat" panose="02000505000000020004" pitchFamily="2" charset="0"/>
            </a:endParaRPr>
          </a:p>
          <a:p>
            <a:endParaRPr lang="en-GB" sz="1600" dirty="0">
              <a:latin typeface="Montserrat" panose="02000505000000020004" pitchFamily="2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043863" y="3050533"/>
            <a:ext cx="5659437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Montserrat" panose="02000505000000020004" pitchFamily="2" charset="0"/>
              </a:rPr>
              <a:t>for meaningful support, advice and guidance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Montserrat" panose="02000505000000020004" pitchFamily="2" charset="0"/>
              </a:rPr>
              <a:t>or visit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Montserrat" panose="02000505000000020004" pitchFamily="2" charset="0"/>
              </a:rPr>
              <a:t>www.listening-ear.co.uk/refer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19938" y="2152008"/>
            <a:ext cx="7559675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Montserrat" panose="02000505000000020004" pitchFamily="2" charset="0"/>
              </a:rPr>
              <a:t>0800 048 5224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967913" y="1847208"/>
            <a:ext cx="1687512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Montserrat" panose="02000505000000020004" pitchFamily="2" charset="0"/>
              </a:rPr>
              <a:t>Freephone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58028" y="3861428"/>
            <a:ext cx="5628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ontserrat" panose="02000505000000020004" pitchFamily="2" charset="0"/>
              </a:rPr>
              <a:t>Available Monday to Friday from 10am to 5pm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568" y="5403381"/>
            <a:ext cx="10544556" cy="13039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99" y="424922"/>
            <a:ext cx="3724656" cy="78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7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106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MICTGOLD</dc:creator>
  <cp:lastModifiedBy>Aaron</cp:lastModifiedBy>
  <cp:revision>7</cp:revision>
  <dcterms:created xsi:type="dcterms:W3CDTF">2020-04-15T12:56:56Z</dcterms:created>
  <dcterms:modified xsi:type="dcterms:W3CDTF">2022-10-28T08:24:12Z</dcterms:modified>
</cp:coreProperties>
</file>