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71" r:id="rId3"/>
    <p:sldId id="272" r:id="rId4"/>
    <p:sldId id="275" r:id="rId5"/>
    <p:sldId id="276" r:id="rId6"/>
    <p:sldId id="277" r:id="rId7"/>
    <p:sldId id="278" r:id="rId8"/>
    <p:sldId id="279" r:id="rId9"/>
    <p:sldId id="281" r:id="rId10"/>
    <p:sldId id="28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1269-3831-4283-A21F-C1B92AE8A553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90BB-6FDA-40A3-9D9C-1E9272F9A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962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1269-3831-4283-A21F-C1B92AE8A553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90BB-6FDA-40A3-9D9C-1E9272F9A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123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1269-3831-4283-A21F-C1B92AE8A553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90BB-6FDA-40A3-9D9C-1E9272F9AD10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49434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1269-3831-4283-A21F-C1B92AE8A553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90BB-6FDA-40A3-9D9C-1E9272F9A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223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1269-3831-4283-A21F-C1B92AE8A553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90BB-6FDA-40A3-9D9C-1E9272F9AD10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24017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1269-3831-4283-A21F-C1B92AE8A553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90BB-6FDA-40A3-9D9C-1E9272F9A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401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1269-3831-4283-A21F-C1B92AE8A553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90BB-6FDA-40A3-9D9C-1E9272F9A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7800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1269-3831-4283-A21F-C1B92AE8A553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90BB-6FDA-40A3-9D9C-1E9272F9A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8409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1269-3831-4283-A21F-C1B92AE8A553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90BB-6FDA-40A3-9D9C-1E9272F9A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30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1269-3831-4283-A21F-C1B92AE8A553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90BB-6FDA-40A3-9D9C-1E9272F9A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18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1269-3831-4283-A21F-C1B92AE8A553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90BB-6FDA-40A3-9D9C-1E9272F9A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724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1269-3831-4283-A21F-C1B92AE8A553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90BB-6FDA-40A3-9D9C-1E9272F9A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778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1269-3831-4283-A21F-C1B92AE8A553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90BB-6FDA-40A3-9D9C-1E9272F9A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341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1269-3831-4283-A21F-C1B92AE8A553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90BB-6FDA-40A3-9D9C-1E9272F9A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744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1269-3831-4283-A21F-C1B92AE8A553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90BB-6FDA-40A3-9D9C-1E9272F9A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45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1269-3831-4283-A21F-C1B92AE8A553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90BB-6FDA-40A3-9D9C-1E9272F9A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033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1269-3831-4283-A21F-C1B92AE8A553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90BB-6FDA-40A3-9D9C-1E9272F9A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484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51269-3831-4283-A21F-C1B92AE8A553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7D990BB-6FDA-40A3-9D9C-1E9272F9A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14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7257" y="2099733"/>
            <a:ext cx="7433356" cy="2677648"/>
          </a:xfrm>
        </p:spPr>
        <p:txBody>
          <a:bodyPr/>
          <a:lstStyle/>
          <a:p>
            <a:pPr algn="ctr"/>
            <a:r>
              <a:rPr lang="en-GB" dirty="0" smtClean="0"/>
              <a:t>Lunchtimes</a:t>
            </a:r>
            <a:br>
              <a:rPr lang="en-GB" dirty="0" smtClean="0"/>
            </a:br>
            <a:r>
              <a:rPr lang="en-GB" dirty="0" smtClean="0"/>
              <a:t>Findings by Pupil Parliament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5594" y="159657"/>
            <a:ext cx="3137599" cy="23066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1077" y="4894626"/>
            <a:ext cx="2905794" cy="1963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0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Golden Rule of the Week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400" dirty="0"/>
              <a:t>We put our hand up when we have finished and ask if we may leave the table. </a:t>
            </a:r>
          </a:p>
          <a:p>
            <a:pPr marL="0" indent="0" algn="ctr">
              <a:buNone/>
            </a:pPr>
            <a:endParaRPr lang="en-GB" sz="2400" dirty="0" smtClean="0"/>
          </a:p>
          <a:p>
            <a:pPr marL="0" indent="0" algn="ctr">
              <a:buNone/>
            </a:pPr>
            <a:endParaRPr lang="en-GB" sz="2400" dirty="0"/>
          </a:p>
          <a:p>
            <a:pPr marL="0" indent="0" algn="ctr">
              <a:buNone/>
            </a:pPr>
            <a:r>
              <a:rPr lang="en-GB" sz="2400" dirty="0" smtClean="0"/>
              <a:t>(The next </a:t>
            </a:r>
            <a:r>
              <a:rPr lang="en-GB" sz="2400" dirty="0"/>
              <a:t>golden rule will be shared in the next  Celebration </a:t>
            </a:r>
            <a:r>
              <a:rPr lang="en-GB" sz="2400" dirty="0" smtClean="0"/>
              <a:t>Assembly)</a:t>
            </a:r>
          </a:p>
        </p:txBody>
      </p:sp>
    </p:spTree>
    <p:extLst>
      <p:ext uri="{BB962C8B-B14F-4D97-AF65-F5344CB8AC3E}">
        <p14:creationId xmlns:p14="http://schemas.microsoft.com/office/powerpoint/2010/main" val="2111385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7" y="1063417"/>
            <a:ext cx="9863191" cy="1372986"/>
          </a:xfrm>
        </p:spPr>
        <p:txBody>
          <a:bodyPr/>
          <a:lstStyle/>
          <a:p>
            <a:r>
              <a:rPr lang="en-GB" sz="3600" dirty="0"/>
              <a:t>Lunchtime </a:t>
            </a:r>
            <a:r>
              <a:rPr lang="en-GB" sz="3600" dirty="0" smtClean="0"/>
              <a:t>questionnaire.   </a:t>
            </a:r>
            <a:br>
              <a:rPr lang="en-GB" sz="3600" dirty="0" smtClean="0"/>
            </a:br>
            <a:r>
              <a:rPr lang="en-GB" sz="3600" dirty="0" smtClean="0"/>
              <a:t>School dinners main </a:t>
            </a:r>
            <a:r>
              <a:rPr lang="en-GB" sz="3600" dirty="0"/>
              <a:t>findings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154954" y="2233749"/>
            <a:ext cx="8825659" cy="3944982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 smtClean="0"/>
              <a:t>75% of the children at St Thomas’ like the school dinners.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 smtClean="0"/>
              <a:t>90% of children get the choices they want.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 smtClean="0"/>
              <a:t>85% of children choose their own lunches and know what the choices are.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/>
              <a:t>3</a:t>
            </a:r>
            <a:r>
              <a:rPr lang="en-GB" sz="2000" dirty="0" smtClean="0"/>
              <a:t>0% of children said that when they have finished they put their hand up and wait for someone to check their plate.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/>
              <a:t>5</a:t>
            </a:r>
            <a:r>
              <a:rPr lang="en-GB" sz="2000" dirty="0" smtClean="0"/>
              <a:t>5% of children say they eat all their dinner.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 smtClean="0"/>
              <a:t>100% of children say they clean their own plates.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/>
              <a:t>3</a:t>
            </a:r>
            <a:r>
              <a:rPr lang="en-GB" sz="2000" dirty="0" smtClean="0"/>
              <a:t>5% of children sat the queue for food is too long. </a:t>
            </a:r>
          </a:p>
        </p:txBody>
      </p:sp>
    </p:spTree>
    <p:extLst>
      <p:ext uri="{BB962C8B-B14F-4D97-AF65-F5344CB8AC3E}">
        <p14:creationId xmlns:p14="http://schemas.microsoft.com/office/powerpoint/2010/main" val="866720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Lunchtime questionnaire.   </a:t>
            </a:r>
            <a:br>
              <a:rPr lang="en-GB" dirty="0"/>
            </a:br>
            <a:r>
              <a:rPr lang="en-GB" dirty="0" smtClean="0"/>
              <a:t>Packed lunches </a:t>
            </a:r>
            <a:r>
              <a:rPr lang="en-GB" dirty="0"/>
              <a:t>main findings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154954" y="2436403"/>
            <a:ext cx="8825659" cy="3583397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 smtClean="0"/>
              <a:t>70% of children said they liked having packed lunches at school.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/>
              <a:t>8</a:t>
            </a:r>
            <a:r>
              <a:rPr lang="en-GB" sz="2000" dirty="0" smtClean="0"/>
              <a:t>5% said they had healthy food in their lunch box.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 smtClean="0"/>
              <a:t>95% of children said they had sweets, chocolates or crisps in their lunch box.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 smtClean="0"/>
              <a:t>100% said that their class teacher/ lunch time supervisor does not check what is in their lunch box.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 smtClean="0"/>
              <a:t>5% of children said that when they finished their dinner they put their hand up and wait for someone to check what they have eaten.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 smtClean="0"/>
              <a:t>45% said they put all their rubbish in the bin. </a:t>
            </a:r>
          </a:p>
        </p:txBody>
      </p:sp>
    </p:spTree>
    <p:extLst>
      <p:ext uri="{BB962C8B-B14F-4D97-AF65-F5344CB8AC3E}">
        <p14:creationId xmlns:p14="http://schemas.microsoft.com/office/powerpoint/2010/main" val="2797753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Lunchtime questionnaire.   </a:t>
            </a:r>
            <a:br>
              <a:rPr lang="en-GB" dirty="0"/>
            </a:br>
            <a:r>
              <a:rPr lang="en-GB" dirty="0" smtClean="0"/>
              <a:t>Questions for all main findings.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154954" y="2638697"/>
            <a:ext cx="8825659" cy="338110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 smtClean="0"/>
              <a:t>95% of children are happy where they sit in the dining hall.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 smtClean="0"/>
              <a:t>25% said an adult sometimes eats with them at their table.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 smtClean="0"/>
              <a:t>85% said there is a lot on mess on and under their table.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 smtClean="0"/>
              <a:t>10% of children said the noise is all right in the dining hall.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/>
              <a:t>1</a:t>
            </a:r>
            <a:r>
              <a:rPr lang="en-GB" sz="2000" dirty="0" smtClean="0"/>
              <a:t>5% said they got stickers or rewards for being polite, quiet or tidy. (Most stickers are for younger children eating all their dinner.)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000" dirty="0" smtClean="0"/>
              <a:t>20% said a supervisor comes quickly if they put their hand up.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166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Children’s views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Too noisy – especially when Y5 and Y6 come in. </a:t>
            </a:r>
          </a:p>
          <a:p>
            <a:r>
              <a:rPr lang="en-GB" sz="2400" dirty="0" smtClean="0"/>
              <a:t>Talk with quieter voices, don’t shout. </a:t>
            </a:r>
          </a:p>
          <a:p>
            <a:r>
              <a:rPr lang="en-GB" sz="2400" dirty="0" smtClean="0"/>
              <a:t>Be calmer – people push, shove and rush in the dinner hall.</a:t>
            </a:r>
          </a:p>
          <a:p>
            <a:r>
              <a:rPr lang="en-GB" sz="2400" dirty="0" smtClean="0"/>
              <a:t>Children are not sitting sensibly on the benches in the hall when waiting to go out. </a:t>
            </a:r>
          </a:p>
          <a:p>
            <a:r>
              <a:rPr lang="en-GB" sz="2400" dirty="0" smtClean="0"/>
              <a:t>Children drop food on the floor/ table and don’t pick it up. It is a mess.  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588591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Ideas for improvement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GB" sz="2400" dirty="0" smtClean="0"/>
              <a:t>Calming music in the background.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 smtClean="0"/>
              <a:t>Have a dustpan and brush available, so children can sweep up food they have dropped.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 smtClean="0"/>
              <a:t>More stickers/ rewards for all children.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 smtClean="0"/>
              <a:t> Taster sessions for new menus.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 smtClean="0"/>
              <a:t>New name for the dining hall. </a:t>
            </a:r>
          </a:p>
          <a:p>
            <a:pPr>
              <a:buFont typeface="Wingdings" panose="05000000000000000000" pitchFamily="2" charset="2"/>
              <a:buChar char="v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8178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84663"/>
            <a:ext cx="8596668" cy="4656699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Manner of the Week Raffle Box</a:t>
            </a:r>
          </a:p>
          <a:p>
            <a:r>
              <a:rPr lang="en-GB" dirty="0" smtClean="0"/>
              <a:t>Noise chart in the dining hall. </a:t>
            </a:r>
          </a:p>
          <a:p>
            <a:r>
              <a:rPr lang="en-GB" dirty="0" smtClean="0"/>
              <a:t>Put up hand when finished dinner so adult can check and give out sticker rewards. </a:t>
            </a:r>
          </a:p>
          <a:p>
            <a:r>
              <a:rPr lang="en-GB" dirty="0" smtClean="0"/>
              <a:t>Introduce lunchtime monitors. </a:t>
            </a:r>
          </a:p>
          <a:p>
            <a:r>
              <a:rPr lang="en-GB" dirty="0" smtClean="0"/>
              <a:t>Taster sessions</a:t>
            </a:r>
          </a:p>
          <a:p>
            <a:r>
              <a:rPr lang="en-GB" dirty="0" smtClean="0"/>
              <a:t>Pictures of food. </a:t>
            </a:r>
          </a:p>
          <a:p>
            <a:r>
              <a:rPr lang="en-GB" dirty="0" smtClean="0"/>
              <a:t>Name the dining hall competition</a:t>
            </a:r>
          </a:p>
          <a:p>
            <a:r>
              <a:rPr lang="en-GB" dirty="0" smtClean="0"/>
              <a:t>Suggestions box for improvements. </a:t>
            </a:r>
          </a:p>
          <a:p>
            <a:r>
              <a:rPr lang="en-GB" dirty="0" smtClean="0"/>
              <a:t>Every half term - Golden Table invite including lunch with Mrs Sherwood. Lunchtime supervisors each chose one child who is following our lunch golden rules</a:t>
            </a:r>
          </a:p>
          <a:p>
            <a:r>
              <a:rPr lang="en-GB" dirty="0" smtClean="0"/>
              <a:t>Music Fridays.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3349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Dining Hall Rebrand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St Thomas’ Bistro</a:t>
            </a:r>
          </a:p>
          <a:p>
            <a:r>
              <a:rPr lang="en-GB" sz="2000" dirty="0" smtClean="0"/>
              <a:t>Cool School Café</a:t>
            </a:r>
          </a:p>
          <a:p>
            <a:r>
              <a:rPr lang="en-GB" sz="2000" dirty="0" smtClean="0"/>
              <a:t>Rocket Bistro</a:t>
            </a:r>
          </a:p>
          <a:p>
            <a:r>
              <a:rPr lang="en-GB" sz="2000" dirty="0" smtClean="0"/>
              <a:t>Rise and Shine Café. </a:t>
            </a:r>
          </a:p>
          <a:p>
            <a:endParaRPr lang="en-GB" sz="2000" dirty="0" smtClean="0"/>
          </a:p>
          <a:p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Can you think of a new name for our Dining Hall. If you do – write it down and post it in our suggestions box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3035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Dining Hall Rules.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14846"/>
            <a:ext cx="8596668" cy="5303519"/>
          </a:xfrm>
        </p:spPr>
        <p:txBody>
          <a:bodyPr>
            <a:normAutofit fontScale="92500"/>
          </a:bodyPr>
          <a:lstStyle/>
          <a:p>
            <a:r>
              <a:rPr lang="en-GB" sz="2800" dirty="0" smtClean="0"/>
              <a:t>We line up calmly.</a:t>
            </a:r>
          </a:p>
          <a:p>
            <a:r>
              <a:rPr lang="en-GB" sz="2800" dirty="0" smtClean="0"/>
              <a:t>We walk carefully through the dining hall.</a:t>
            </a:r>
          </a:p>
          <a:p>
            <a:r>
              <a:rPr lang="en-GB" sz="2800" dirty="0" smtClean="0"/>
              <a:t>We are polite to everyone. </a:t>
            </a:r>
          </a:p>
          <a:p>
            <a:r>
              <a:rPr lang="en-GB" sz="2800" dirty="0"/>
              <a:t>We put our hand up if we need an adults attention.</a:t>
            </a:r>
          </a:p>
          <a:p>
            <a:r>
              <a:rPr lang="en-GB" sz="2800" dirty="0" smtClean="0"/>
              <a:t>We speak quietly to those around us. </a:t>
            </a:r>
          </a:p>
          <a:p>
            <a:r>
              <a:rPr lang="en-GB" sz="2800" dirty="0" smtClean="0"/>
              <a:t>We use good table manners. </a:t>
            </a:r>
          </a:p>
          <a:p>
            <a:r>
              <a:rPr lang="en-GB" sz="2800" dirty="0" smtClean="0"/>
              <a:t>We keep our table, bench and floor clean. </a:t>
            </a:r>
          </a:p>
          <a:p>
            <a:r>
              <a:rPr lang="en-GB" sz="2800" dirty="0" smtClean="0"/>
              <a:t>We put our hand up when we have finished and ask if we may leave the table. </a:t>
            </a:r>
          </a:p>
          <a:p>
            <a:r>
              <a:rPr lang="en-GB" sz="2800" dirty="0" smtClean="0"/>
              <a:t>We clean our plate tidily.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602819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316</TotalTime>
  <Words>694</Words>
  <Application>Microsoft Office PowerPoint</Application>
  <PresentationFormat>Widescreen</PresentationFormat>
  <Paragraphs>69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Trebuchet MS</vt:lpstr>
      <vt:lpstr>Wingdings</vt:lpstr>
      <vt:lpstr>Wingdings 3</vt:lpstr>
      <vt:lpstr>Facet</vt:lpstr>
      <vt:lpstr>Lunchtimes Findings by Pupil Parliament</vt:lpstr>
      <vt:lpstr>Lunchtime questionnaire.    School dinners main findings</vt:lpstr>
      <vt:lpstr>Lunchtime questionnaire.    Packed lunches main findings</vt:lpstr>
      <vt:lpstr>Lunchtime questionnaire.    Questions for all main findings. </vt:lpstr>
      <vt:lpstr>Children’s views</vt:lpstr>
      <vt:lpstr>Ideas for improvement</vt:lpstr>
      <vt:lpstr>Next Steps</vt:lpstr>
      <vt:lpstr>Dining Hall Rebrand</vt:lpstr>
      <vt:lpstr>Our Dining Hall Rules. </vt:lpstr>
      <vt:lpstr>Golden Rule of the Week</vt:lpstr>
    </vt:vector>
  </TitlesOfParts>
  <Company>RMBC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Behaviour Bees</dc:title>
  <dc:creator>Victoria Sherwood</dc:creator>
  <cp:lastModifiedBy>Victoria Sherwood</cp:lastModifiedBy>
  <cp:revision>22</cp:revision>
  <dcterms:created xsi:type="dcterms:W3CDTF">2022-02-15T10:51:00Z</dcterms:created>
  <dcterms:modified xsi:type="dcterms:W3CDTF">2022-12-19T15:08:34Z</dcterms:modified>
</cp:coreProperties>
</file>