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4" r:id="rId6"/>
    <p:sldId id="27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FEE5652-138F-47E3-B5E1-EF81DFED9E4E}">
          <p14:sldIdLst>
            <p14:sldId id="256"/>
            <p14:sldId id="270"/>
            <p14:sldId id="271"/>
            <p14:sldId id="272"/>
            <p14:sldId id="274"/>
            <p14:sldId id="276"/>
          </p14:sldIdLst>
        </p14:section>
        <p14:section name="Untitled Section" id="{9C4E773E-B2B9-48FF-B2CE-8DAA03C1605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290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18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08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333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27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427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466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410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27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237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1269-3831-4283-A21F-C1B92AE8A553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940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51269-3831-4283-A21F-C1B92AE8A553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990BB-6FDA-40A3-9D9C-1E9272F9A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62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16" y="265025"/>
            <a:ext cx="2717075" cy="2619103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075" y="3798527"/>
            <a:ext cx="2717075" cy="26191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36023"/>
            <a:ext cx="9144000" cy="107115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St Thomas’ </a:t>
            </a:r>
            <a:br>
              <a:rPr lang="en-GB" dirty="0" smtClean="0"/>
            </a:br>
            <a:r>
              <a:rPr lang="en-GB" dirty="0" smtClean="0"/>
              <a:t>Behaviour </a:t>
            </a:r>
            <a:r>
              <a:rPr lang="en-GB" dirty="0" smtClean="0"/>
              <a:t>Bees</a:t>
            </a: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638697"/>
            <a:ext cx="2717075" cy="2619103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150" y="2884128"/>
            <a:ext cx="2717075" cy="2619103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268" y="623980"/>
            <a:ext cx="2717075" cy="2619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0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62" y="95208"/>
            <a:ext cx="2717075" cy="26191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5714" y="332562"/>
            <a:ext cx="8386355" cy="1470112"/>
          </a:xfrm>
        </p:spPr>
        <p:txBody>
          <a:bodyPr>
            <a:normAutofit/>
          </a:bodyPr>
          <a:lstStyle/>
          <a:p>
            <a:r>
              <a:rPr lang="en-GB" dirty="0" smtClean="0"/>
              <a:t>Be Kind</a:t>
            </a:r>
            <a:br>
              <a:rPr lang="en-GB" dirty="0" smtClean="0"/>
            </a:br>
            <a:r>
              <a:rPr lang="en-GB" sz="3600" dirty="0" smtClean="0">
                <a:solidFill>
                  <a:schemeClr val="accent1">
                    <a:lumMod val="50000"/>
                  </a:schemeClr>
                </a:solidFill>
              </a:rPr>
              <a:t>School Values Link: Friendship</a:t>
            </a:r>
            <a:endParaRPr lang="en-GB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1972491"/>
            <a:ext cx="8604069" cy="419317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Caring for each other.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Being supportive - helping others.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Being empathetic and understanding of the impact our actions and words have on others.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Offering to do something for someone else because you want to, not because you have to.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Doing something for somebody else even though you don’t expect anything in return.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A smile is kind! It spreads the joy!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149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62" y="95208"/>
            <a:ext cx="2717075" cy="26191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5714" y="332562"/>
            <a:ext cx="8386355" cy="1470112"/>
          </a:xfrm>
        </p:spPr>
        <p:txBody>
          <a:bodyPr>
            <a:normAutofit/>
          </a:bodyPr>
          <a:lstStyle/>
          <a:p>
            <a:r>
              <a:rPr lang="en-GB" dirty="0" smtClean="0"/>
              <a:t>Be Fair</a:t>
            </a:r>
            <a:br>
              <a:rPr lang="en-GB" dirty="0" smtClean="0"/>
            </a:br>
            <a:r>
              <a:rPr lang="en-GB" sz="3600" dirty="0" smtClean="0">
                <a:solidFill>
                  <a:schemeClr val="accent1">
                    <a:lumMod val="50000"/>
                  </a:schemeClr>
                </a:solidFill>
              </a:rPr>
              <a:t>School Values Link: Compassion and Trust </a:t>
            </a:r>
            <a:endParaRPr lang="en-GB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1972491"/>
            <a:ext cx="8604069" cy="419317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Understand we are all different and accepting we all have different points of view.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Treating people according to their needs and understand we may act differently because of them.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Sharing equipment and the time of others.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551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62" y="95208"/>
            <a:ext cx="2717075" cy="26191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5714" y="332562"/>
            <a:ext cx="8386355" cy="1470112"/>
          </a:xfrm>
        </p:spPr>
        <p:txBody>
          <a:bodyPr>
            <a:normAutofit/>
          </a:bodyPr>
          <a:lstStyle/>
          <a:p>
            <a:r>
              <a:rPr lang="en-GB" dirty="0" smtClean="0"/>
              <a:t>Be Responsible</a:t>
            </a:r>
            <a:br>
              <a:rPr lang="en-GB" dirty="0" smtClean="0"/>
            </a:br>
            <a:r>
              <a:rPr lang="en-GB" sz="3600" dirty="0" smtClean="0">
                <a:solidFill>
                  <a:schemeClr val="accent1">
                    <a:lumMod val="50000"/>
                  </a:schemeClr>
                </a:solidFill>
              </a:rPr>
              <a:t>School Values Link: Community</a:t>
            </a:r>
            <a:endParaRPr lang="en-GB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1972491"/>
            <a:ext cx="8604069" cy="4193178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Knowing and following school routines, rules and expectations. Understand they are to keep us all safe and happy in school.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 Being dependable, keeping promises and honouring our commitments.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Accepting the consequences for what we say and do.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Being responsible develops our potential as a good citizen in our community… people who are responsible don’t make excuses or blame others when things go wrong.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49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62" y="95208"/>
            <a:ext cx="2717075" cy="26191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5714" y="332562"/>
            <a:ext cx="8386355" cy="1470112"/>
          </a:xfrm>
        </p:spPr>
        <p:txBody>
          <a:bodyPr>
            <a:normAutofit/>
          </a:bodyPr>
          <a:lstStyle/>
          <a:p>
            <a:r>
              <a:rPr lang="en-GB" dirty="0" smtClean="0"/>
              <a:t>Be Respectful</a:t>
            </a:r>
            <a:br>
              <a:rPr lang="en-GB" dirty="0" smtClean="0"/>
            </a:br>
            <a:r>
              <a:rPr lang="en-GB" sz="3600" dirty="0" smtClean="0">
                <a:solidFill>
                  <a:schemeClr val="accent1">
                    <a:lumMod val="50000"/>
                  </a:schemeClr>
                </a:solidFill>
              </a:rPr>
              <a:t>School Values Link: Respect</a:t>
            </a:r>
            <a:endParaRPr lang="en-GB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1972491"/>
            <a:ext cx="8604069" cy="419317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Listen to each other and be listened to.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Accept people for who they are, even when they’re different from you or you don’t agree with them.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Acknowledging others and using good manners.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Being polite.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 Remember… respect doesn’t come naturally – it is something you learn.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78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62" y="95208"/>
            <a:ext cx="2717075" cy="26191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5714" y="332562"/>
            <a:ext cx="8386355" cy="1470112"/>
          </a:xfrm>
        </p:spPr>
        <p:txBody>
          <a:bodyPr>
            <a:normAutofit/>
          </a:bodyPr>
          <a:lstStyle/>
          <a:p>
            <a:r>
              <a:rPr lang="en-GB" dirty="0" smtClean="0"/>
              <a:t>Be Positive</a:t>
            </a:r>
            <a:br>
              <a:rPr lang="en-GB" dirty="0" smtClean="0"/>
            </a:br>
            <a:r>
              <a:rPr lang="en-GB" sz="3600" dirty="0" smtClean="0">
                <a:solidFill>
                  <a:schemeClr val="accent1">
                    <a:lumMod val="50000"/>
                  </a:schemeClr>
                </a:solidFill>
              </a:rPr>
              <a:t>School Values Link: Perseverance</a:t>
            </a:r>
            <a:endParaRPr lang="en-GB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1972491"/>
            <a:ext cx="8604069" cy="4415246"/>
          </a:xfrm>
        </p:spPr>
        <p:txBody>
          <a:bodyPr>
            <a:normAutofit fontScale="77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Smiling and being kind to others.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Looking for the good in everything.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Giving it a go and sticking at it.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Wanting to learn and improve.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Showing an independence and not relying on others to carry you.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Finding solutions.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 smtClean="0"/>
              <a:t>Remember…</a:t>
            </a:r>
          </a:p>
          <a:p>
            <a:pPr algn="l"/>
            <a:r>
              <a:rPr lang="en-GB" sz="2800" dirty="0" smtClean="0"/>
              <a:t>Positivity means a positive frame of mind. With this frame of mind, you do  not take things personally. </a:t>
            </a:r>
          </a:p>
          <a:p>
            <a:pPr algn="l"/>
            <a:r>
              <a:rPr lang="en-GB" sz="2800" dirty="0" smtClean="0"/>
              <a:t>You enjoy the present moment. You do not worry about the future. </a:t>
            </a:r>
          </a:p>
          <a:p>
            <a:pPr algn="l"/>
            <a:r>
              <a:rPr lang="en-GB" sz="2800" dirty="0" smtClean="0"/>
              <a:t>You focus on doing and achieving, not thinking about the past and about difficulties. </a:t>
            </a:r>
          </a:p>
          <a:p>
            <a:pPr algn="l"/>
            <a:r>
              <a:rPr lang="en-GB" sz="2800" dirty="0" smtClean="0"/>
              <a:t>It means a state of being happy, tolerant and good-natured.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45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389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St Thomas’  Behaviour Bees</vt:lpstr>
      <vt:lpstr>Be Kind School Values Link: Friendship</vt:lpstr>
      <vt:lpstr>Be Fair School Values Link: Compassion and Trust </vt:lpstr>
      <vt:lpstr>Be Responsible School Values Link: Community</vt:lpstr>
      <vt:lpstr>Be Respectful School Values Link: Respect</vt:lpstr>
      <vt:lpstr>Be Positive School Values Link: Perseverance</vt:lpstr>
    </vt:vector>
  </TitlesOfParts>
  <Company>RMBC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Behaviour Bees</dc:title>
  <dc:creator>Victoria Sherwood</dc:creator>
  <cp:lastModifiedBy>Victoria Sherwood</cp:lastModifiedBy>
  <cp:revision>26</cp:revision>
  <dcterms:created xsi:type="dcterms:W3CDTF">2022-02-15T10:51:00Z</dcterms:created>
  <dcterms:modified xsi:type="dcterms:W3CDTF">2023-01-31T14:13:15Z</dcterms:modified>
  <cp:contentStatus/>
</cp:coreProperties>
</file>