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4"/>
  </p:sldMasterIdLst>
  <p:notesMasterIdLst>
    <p:notesMasterId r:id="rId16"/>
  </p:notesMasterIdLst>
  <p:handoutMasterIdLst>
    <p:handoutMasterId r:id="rId17"/>
  </p:handoutMasterIdLst>
  <p:sldIdLst>
    <p:sldId id="272" r:id="rId5"/>
    <p:sldId id="345" r:id="rId6"/>
    <p:sldId id="304" r:id="rId7"/>
    <p:sldId id="361" r:id="rId8"/>
    <p:sldId id="309" r:id="rId9"/>
    <p:sldId id="329" r:id="rId10"/>
    <p:sldId id="362" r:id="rId11"/>
    <p:sldId id="311" r:id="rId12"/>
    <p:sldId id="364" r:id="rId13"/>
    <p:sldId id="365" r:id="rId14"/>
    <p:sldId id="313" r:id="rId15"/>
  </p:sldIdLst>
  <p:sldSz cx="10691813" cy="7559675"/>
  <p:notesSz cx="6888163" cy="10018713"/>
  <p:embeddedFontLst>
    <p:embeddedFont>
      <p:font typeface="RobotoCondensed-Regular" panose="020B0604020202020204" charset="0"/>
      <p:regular r:id="rId18"/>
    </p:embeddedFont>
    <p:embeddedFont>
      <p:font typeface="ABeeZee" panose="020B0604020202020204" charset="0"/>
      <p:regular r:id="rId19"/>
      <p:italic r:id="rId20"/>
    </p:embeddedFont>
    <p:embeddedFont>
      <p:font typeface="Londrina Solid" panose="020B0604020202020204" charset="0"/>
      <p:regular r:id="rId21"/>
    </p:embeddedFont>
    <p:embeddedFont>
      <p:font typeface="Calibri" panose="020F0502020204030204" pitchFamily="34" charset="0"/>
      <p:regular r:id="rId22"/>
      <p:bold r:id="rId23"/>
      <p:italic r:id="rId24"/>
      <p:boldItalic r:id="rId25"/>
    </p:embeddedFont>
    <p:embeddedFont>
      <p:font typeface="LondrinaSolid-Black" panose="020B0604020202020204" charset="0"/>
      <p:bold r:id="rId26"/>
    </p:embeddedFont>
    <p:embeddedFont>
      <p:font typeface="LondrinaSolid-Regular" panose="020B0604020202020204" charset="0"/>
      <p:regular r:id="rId27"/>
    </p:embeddedFont>
    <p:embeddedFont>
      <p:font typeface="Calibri Light" panose="020F0302020204030204" pitchFamily="34" charset="0"/>
      <p:regular r:id="rId28"/>
      <p:italic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55" userDrawn="1">
          <p15:clr>
            <a:srgbClr val="A4A3A4"/>
          </p15:clr>
        </p15:guide>
        <p15:guide id="2" pos="336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7C233"/>
    <a:srgbClr val="8FA221"/>
    <a:srgbClr val="F78D7D"/>
    <a:srgbClr val="D4F0AF"/>
    <a:srgbClr val="C7E3A2"/>
    <a:srgbClr val="B5E6F8"/>
    <a:srgbClr val="ABB229"/>
    <a:srgbClr val="BBD642"/>
    <a:srgbClr val="2524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598" autoAdjust="0"/>
  </p:normalViewPr>
  <p:slideViewPr>
    <p:cSldViewPr snapToGrid="0" snapToObjects="1">
      <p:cViewPr varScale="1">
        <p:scale>
          <a:sx n="66" d="100"/>
          <a:sy n="66" d="100"/>
        </p:scale>
        <p:origin x="582" y="84"/>
      </p:cViewPr>
      <p:guideLst>
        <p:guide orient="horz" pos="3855"/>
        <p:guide pos="3367"/>
      </p:guideLst>
    </p:cSldViewPr>
  </p:slideViewPr>
  <p:notesTextViewPr>
    <p:cViewPr>
      <p:scale>
        <a:sx n="1" d="1"/>
        <a:sy n="1" d="1"/>
      </p:scale>
      <p:origin x="0" y="0"/>
    </p:cViewPr>
  </p:notesTextViewPr>
  <p:notesViewPr>
    <p:cSldViewPr snapToGrid="0" snapToObjects="1">
      <p:cViewPr varScale="1">
        <p:scale>
          <a:sx n="114" d="100"/>
          <a:sy n="114" d="100"/>
        </p:scale>
        <p:origin x="3056"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12777C-A4E0-5A46-85A9-F4E2232A28C9}"/>
              </a:ext>
            </a:extLst>
          </p:cNvPr>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US"/>
          </a:p>
        </p:txBody>
      </p:sp>
      <p:sp>
        <p:nvSpPr>
          <p:cNvPr id="3" name="Date Placeholder 2">
            <a:extLst>
              <a:ext uri="{FF2B5EF4-FFF2-40B4-BE49-F238E27FC236}">
                <a16:creationId xmlns:a16="http://schemas.microsoft.com/office/drawing/2014/main" id="{B036D1FD-993A-7F45-AE47-CB63A5A3E8CA}"/>
              </a:ext>
            </a:extLst>
          </p:cNvPr>
          <p:cNvSpPr>
            <a:spLocks noGrp="1"/>
          </p:cNvSpPr>
          <p:nvPr>
            <p:ph type="dt" sz="quarter" idx="1"/>
          </p:nvPr>
        </p:nvSpPr>
        <p:spPr>
          <a:xfrm>
            <a:off x="3901698" y="0"/>
            <a:ext cx="2984871" cy="502676"/>
          </a:xfrm>
          <a:prstGeom prst="rect">
            <a:avLst/>
          </a:prstGeom>
        </p:spPr>
        <p:txBody>
          <a:bodyPr vert="horz" lIns="96606" tIns="48303" rIns="96606" bIns="48303" rtlCol="0"/>
          <a:lstStyle>
            <a:lvl1pPr algn="r">
              <a:defRPr sz="1300"/>
            </a:lvl1pPr>
          </a:lstStyle>
          <a:p>
            <a:fld id="{AFA4637F-42FA-274A-83AC-B89FC4E8A149}" type="datetimeFigureOut">
              <a:rPr lang="en-US" smtClean="0"/>
              <a:t>2/7/2023</a:t>
            </a:fld>
            <a:endParaRPr lang="en-US"/>
          </a:p>
        </p:txBody>
      </p:sp>
      <p:sp>
        <p:nvSpPr>
          <p:cNvPr id="4" name="Footer Placeholder 3">
            <a:extLst>
              <a:ext uri="{FF2B5EF4-FFF2-40B4-BE49-F238E27FC236}">
                <a16:creationId xmlns:a16="http://schemas.microsoft.com/office/drawing/2014/main" id="{6532D1A7-0050-0244-95C8-4DC5D24B8B1F}"/>
              </a:ext>
            </a:extLst>
          </p:cNvPr>
          <p:cNvSpPr>
            <a:spLocks noGrp="1"/>
          </p:cNvSpPr>
          <p:nvPr>
            <p:ph type="ftr" sz="quarter" idx="2"/>
          </p:nvPr>
        </p:nvSpPr>
        <p:spPr>
          <a:xfrm>
            <a:off x="0" y="9516039"/>
            <a:ext cx="2984871" cy="502674"/>
          </a:xfrm>
          <a:prstGeom prst="rect">
            <a:avLst/>
          </a:prstGeom>
        </p:spPr>
        <p:txBody>
          <a:bodyPr vert="horz" lIns="96606" tIns="48303" rIns="96606" bIns="48303"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357D1E92-1FD6-B54B-8D6F-6D1CF0E4298C}"/>
              </a:ext>
            </a:extLst>
          </p:cNvPr>
          <p:cNvSpPr>
            <a:spLocks noGrp="1"/>
          </p:cNvSpPr>
          <p:nvPr>
            <p:ph type="sldNum" sz="quarter" idx="3"/>
          </p:nvPr>
        </p:nvSpPr>
        <p:spPr>
          <a:xfrm>
            <a:off x="3901698" y="9516039"/>
            <a:ext cx="2984871" cy="502674"/>
          </a:xfrm>
          <a:prstGeom prst="rect">
            <a:avLst/>
          </a:prstGeom>
        </p:spPr>
        <p:txBody>
          <a:bodyPr vert="horz" lIns="96606" tIns="48303" rIns="96606" bIns="48303" rtlCol="0" anchor="b"/>
          <a:lstStyle>
            <a:lvl1pPr algn="r">
              <a:defRPr sz="1300"/>
            </a:lvl1pPr>
          </a:lstStyle>
          <a:p>
            <a:fld id="{03D1E4E8-B0FD-564F-A30B-5BC1CEFAEAF0}" type="slidenum">
              <a:rPr lang="en-US" smtClean="0"/>
              <a:t>‹#›</a:t>
            </a:fld>
            <a:endParaRPr lang="en-US"/>
          </a:p>
        </p:txBody>
      </p:sp>
    </p:spTree>
    <p:extLst>
      <p:ext uri="{BB962C8B-B14F-4D97-AF65-F5344CB8AC3E}">
        <p14:creationId xmlns:p14="http://schemas.microsoft.com/office/powerpoint/2010/main" val="4287870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US"/>
          </a:p>
        </p:txBody>
      </p:sp>
      <p:sp>
        <p:nvSpPr>
          <p:cNvPr id="3" name="Date Placehold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0FD58998-2919-A54F-AF05-76A49D1D8303}" type="datetimeFigureOut">
              <a:rPr lang="en-US" smtClean="0"/>
              <a:t>2/7/2023</a:t>
            </a:fld>
            <a:endParaRPr lang="en-US"/>
          </a:p>
        </p:txBody>
      </p:sp>
      <p:sp>
        <p:nvSpPr>
          <p:cNvPr id="4" name="Slide Image Placeholder 3"/>
          <p:cNvSpPr>
            <a:spLocks noGrp="1" noRot="1" noChangeAspect="1"/>
          </p:cNvSpPr>
          <p:nvPr>
            <p:ph type="sldImg" idx="2"/>
          </p:nvPr>
        </p:nvSpPr>
        <p:spPr>
          <a:xfrm>
            <a:off x="1054100" y="1252538"/>
            <a:ext cx="4779963" cy="3381375"/>
          </a:xfrm>
          <a:prstGeom prst="rect">
            <a:avLst/>
          </a:prstGeom>
          <a:noFill/>
          <a:ln w="12700">
            <a:solidFill>
              <a:prstClr val="black"/>
            </a:solidFill>
          </a:ln>
        </p:spPr>
        <p:txBody>
          <a:bodyPr vert="horz" lIns="96606" tIns="48303" rIns="96606" bIns="48303" rtlCol="0" anchor="ctr"/>
          <a:lstStyle/>
          <a:p>
            <a:endParaRPr lang="en-US"/>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6DE7656D-EB89-994E-9FD9-E613F8085428}" type="slidenum">
              <a:rPr lang="en-US" smtClean="0"/>
              <a:t>‹#›</a:t>
            </a:fld>
            <a:endParaRPr lang="en-US"/>
          </a:p>
        </p:txBody>
      </p:sp>
    </p:spTree>
    <p:extLst>
      <p:ext uri="{BB962C8B-B14F-4D97-AF65-F5344CB8AC3E}">
        <p14:creationId xmlns:p14="http://schemas.microsoft.com/office/powerpoint/2010/main" val="3404245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83032">
              <a:defRPr/>
            </a:pPr>
            <a:fld id="{6DE7656D-EB89-994E-9FD9-E613F8085428}" type="slidenum">
              <a:rPr lang="en-US">
                <a:solidFill>
                  <a:prstClr val="black"/>
                </a:solidFill>
                <a:latin typeface="Calibri" panose="020F0502020204030204"/>
              </a:rPr>
              <a:pPr defTabSz="483032">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2063147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E7656D-EB89-994E-9FD9-E613F8085428}" type="slidenum">
              <a:rPr lang="en-US" smtClean="0"/>
              <a:t>2</a:t>
            </a:fld>
            <a:endParaRPr lang="en-US"/>
          </a:p>
        </p:txBody>
      </p:sp>
    </p:spTree>
    <p:extLst>
      <p:ext uri="{BB962C8B-B14F-4D97-AF65-F5344CB8AC3E}">
        <p14:creationId xmlns:p14="http://schemas.microsoft.com/office/powerpoint/2010/main" val="2759024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E7656D-EB89-994E-9FD9-E613F8085428}" type="slidenum">
              <a:rPr lang="en-US" smtClean="0"/>
              <a:t>3</a:t>
            </a:fld>
            <a:endParaRPr lang="en-US"/>
          </a:p>
        </p:txBody>
      </p:sp>
    </p:spTree>
    <p:extLst>
      <p:ext uri="{BB962C8B-B14F-4D97-AF65-F5344CB8AC3E}">
        <p14:creationId xmlns:p14="http://schemas.microsoft.com/office/powerpoint/2010/main" val="3007032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E7656D-EB89-994E-9FD9-E613F8085428}" type="slidenum">
              <a:rPr lang="en-US" smtClean="0"/>
              <a:t>10</a:t>
            </a:fld>
            <a:endParaRPr lang="en-US"/>
          </a:p>
        </p:txBody>
      </p:sp>
    </p:spTree>
    <p:extLst>
      <p:ext uri="{BB962C8B-B14F-4D97-AF65-F5344CB8AC3E}">
        <p14:creationId xmlns:p14="http://schemas.microsoft.com/office/powerpoint/2010/main" val="3189407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GB"/>
              <a:t>Click to edit Master title style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11B7890-274C-7F42-B68D-77A7E6FE1093}"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618FF-E297-7A44-826A-DD16DDFF1CD0}" type="slidenum">
              <a:rPr lang="en-US" smtClean="0"/>
              <a:t>‹#›</a:t>
            </a:fld>
            <a:endParaRPr lang="en-US"/>
          </a:p>
        </p:txBody>
      </p:sp>
    </p:spTree>
    <p:extLst>
      <p:ext uri="{BB962C8B-B14F-4D97-AF65-F5344CB8AC3E}">
        <p14:creationId xmlns:p14="http://schemas.microsoft.com/office/powerpoint/2010/main" val="1356274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11B7890-274C-7F42-B68D-77A7E6FE1093}"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618FF-E297-7A44-826A-DD16DDFF1CD0}" type="slidenum">
              <a:rPr lang="en-US" smtClean="0"/>
              <a:t>‹#›</a:t>
            </a:fld>
            <a:endParaRPr lang="en-US"/>
          </a:p>
        </p:txBody>
      </p:sp>
    </p:spTree>
    <p:extLst>
      <p:ext uri="{BB962C8B-B14F-4D97-AF65-F5344CB8AC3E}">
        <p14:creationId xmlns:p14="http://schemas.microsoft.com/office/powerpoint/2010/main" val="4130658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11B7890-274C-7F42-B68D-77A7E6FE1093}"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618FF-E297-7A44-826A-DD16DDFF1CD0}" type="slidenum">
              <a:rPr lang="en-US" smtClean="0"/>
              <a:t>‹#›</a:t>
            </a:fld>
            <a:endParaRPr lang="en-US"/>
          </a:p>
        </p:txBody>
      </p:sp>
    </p:spTree>
    <p:extLst>
      <p:ext uri="{BB962C8B-B14F-4D97-AF65-F5344CB8AC3E}">
        <p14:creationId xmlns:p14="http://schemas.microsoft.com/office/powerpoint/2010/main" val="3623218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11B7890-274C-7F42-B68D-77A7E6FE1093}"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618FF-E297-7A44-826A-DD16DDFF1CD0}" type="slidenum">
              <a:rPr lang="en-US" smtClean="0"/>
              <a:t>‹#›</a:t>
            </a:fld>
            <a:endParaRPr lang="en-US"/>
          </a:p>
        </p:txBody>
      </p:sp>
    </p:spTree>
    <p:extLst>
      <p:ext uri="{BB962C8B-B14F-4D97-AF65-F5344CB8AC3E}">
        <p14:creationId xmlns:p14="http://schemas.microsoft.com/office/powerpoint/2010/main" val="1695230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GB"/>
              <a:t>Click to edit Master title style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11B7890-274C-7F42-B68D-77A7E6FE1093}"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D618FF-E297-7A44-826A-DD16DDFF1CD0}" type="slidenum">
              <a:rPr lang="en-US" smtClean="0"/>
              <a:t>‹#›</a:t>
            </a:fld>
            <a:endParaRPr lang="en-US"/>
          </a:p>
        </p:txBody>
      </p:sp>
    </p:spTree>
    <p:extLst>
      <p:ext uri="{BB962C8B-B14F-4D97-AF65-F5344CB8AC3E}">
        <p14:creationId xmlns:p14="http://schemas.microsoft.com/office/powerpoint/2010/main" val="2268553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11B7890-274C-7F42-B68D-77A7E6FE1093}"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D618FF-E297-7A44-826A-DD16DDFF1CD0}" type="slidenum">
              <a:rPr lang="en-US" smtClean="0"/>
              <a:t>‹#›</a:t>
            </a:fld>
            <a:endParaRPr lang="en-US"/>
          </a:p>
        </p:txBody>
      </p:sp>
    </p:spTree>
    <p:extLst>
      <p:ext uri="{BB962C8B-B14F-4D97-AF65-F5344CB8AC3E}">
        <p14:creationId xmlns:p14="http://schemas.microsoft.com/office/powerpoint/2010/main" val="554222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GB"/>
              <a:t>Click to edit Master title style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GB"/>
              <a:t>Click to 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GB"/>
              <a:t>Click to 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11B7890-274C-7F42-B68D-77A7E6FE1093}" type="datetimeFigureOut">
              <a:rPr lang="en-US" smtClean="0"/>
              <a:t>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D618FF-E297-7A44-826A-DD16DDFF1CD0}" type="slidenum">
              <a:rPr lang="en-US" smtClean="0"/>
              <a:t>‹#›</a:t>
            </a:fld>
            <a:endParaRPr lang="en-US"/>
          </a:p>
        </p:txBody>
      </p:sp>
    </p:spTree>
    <p:extLst>
      <p:ext uri="{BB962C8B-B14F-4D97-AF65-F5344CB8AC3E}">
        <p14:creationId xmlns:p14="http://schemas.microsoft.com/office/powerpoint/2010/main" val="102637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11B7890-274C-7F42-B68D-77A7E6FE1093}" type="datetimeFigureOut">
              <a:rPr lang="en-US" smtClean="0"/>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D618FF-E297-7A44-826A-DD16DDFF1CD0}" type="slidenum">
              <a:rPr lang="en-US" smtClean="0"/>
              <a:t>‹#›</a:t>
            </a:fld>
            <a:endParaRPr lang="en-US"/>
          </a:p>
        </p:txBody>
      </p:sp>
    </p:spTree>
    <p:extLst>
      <p:ext uri="{BB962C8B-B14F-4D97-AF65-F5344CB8AC3E}">
        <p14:creationId xmlns:p14="http://schemas.microsoft.com/office/powerpoint/2010/main" val="732851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1B7890-274C-7F42-B68D-77A7E6FE1093}" type="datetimeFigureOut">
              <a:rPr lang="en-US" smtClean="0"/>
              <a:t>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D618FF-E297-7A44-826A-DD16DDFF1CD0}" type="slidenum">
              <a:rPr lang="en-US" smtClean="0"/>
              <a:t>‹#›</a:t>
            </a:fld>
            <a:endParaRPr lang="en-US"/>
          </a:p>
        </p:txBody>
      </p:sp>
    </p:spTree>
    <p:extLst>
      <p:ext uri="{BB962C8B-B14F-4D97-AF65-F5344CB8AC3E}">
        <p14:creationId xmlns:p14="http://schemas.microsoft.com/office/powerpoint/2010/main" val="1418162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GB"/>
              <a:t>Click to edit Master title style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GB"/>
              <a:t>Click to edit Master text styles</a:t>
            </a:r>
          </a:p>
        </p:txBody>
      </p:sp>
      <p:sp>
        <p:nvSpPr>
          <p:cNvPr id="5" name="Date Placeholder 4"/>
          <p:cNvSpPr>
            <a:spLocks noGrp="1"/>
          </p:cNvSpPr>
          <p:nvPr>
            <p:ph type="dt" sz="half" idx="10"/>
          </p:nvPr>
        </p:nvSpPr>
        <p:spPr/>
        <p:txBody>
          <a:bodyPr/>
          <a:lstStyle/>
          <a:p>
            <a:fld id="{211B7890-274C-7F42-B68D-77A7E6FE1093}"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D618FF-E297-7A44-826A-DD16DDFF1CD0}" type="slidenum">
              <a:rPr lang="en-US" smtClean="0"/>
              <a:t>‹#›</a:t>
            </a:fld>
            <a:endParaRPr lang="en-US"/>
          </a:p>
        </p:txBody>
      </p:sp>
    </p:spTree>
    <p:extLst>
      <p:ext uri="{BB962C8B-B14F-4D97-AF65-F5344CB8AC3E}">
        <p14:creationId xmlns:p14="http://schemas.microsoft.com/office/powerpoint/2010/main" val="1977513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GB"/>
              <a:t>Click to edit Master title style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GB"/>
              <a:t>Click icon to add picture</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GB"/>
              <a:t>Click to edit Master text styles</a:t>
            </a:r>
          </a:p>
        </p:txBody>
      </p:sp>
      <p:sp>
        <p:nvSpPr>
          <p:cNvPr id="5" name="Date Placeholder 4"/>
          <p:cNvSpPr>
            <a:spLocks noGrp="1"/>
          </p:cNvSpPr>
          <p:nvPr>
            <p:ph type="dt" sz="half" idx="10"/>
          </p:nvPr>
        </p:nvSpPr>
        <p:spPr/>
        <p:txBody>
          <a:bodyPr/>
          <a:lstStyle/>
          <a:p>
            <a:fld id="{211B7890-274C-7F42-B68D-77A7E6FE1093}"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D618FF-E297-7A44-826A-DD16DDFF1CD0}" type="slidenum">
              <a:rPr lang="en-US" smtClean="0"/>
              <a:t>‹#›</a:t>
            </a:fld>
            <a:endParaRPr lang="en-US"/>
          </a:p>
        </p:txBody>
      </p:sp>
    </p:spTree>
    <p:extLst>
      <p:ext uri="{BB962C8B-B14F-4D97-AF65-F5344CB8AC3E}">
        <p14:creationId xmlns:p14="http://schemas.microsoft.com/office/powerpoint/2010/main" val="2209706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211B7890-274C-7F42-B68D-77A7E6FE1093}" type="datetimeFigureOut">
              <a:rPr lang="en-US" smtClean="0"/>
              <a:t>2/7/2023</a:t>
            </a:fld>
            <a:endParaRPr 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36D618FF-E297-7A44-826A-DD16DDFF1CD0}" type="slidenum">
              <a:rPr lang="en-US" smtClean="0"/>
              <a:t>‹#›</a:t>
            </a:fld>
            <a:endParaRPr lang="en-US"/>
          </a:p>
        </p:txBody>
      </p:sp>
    </p:spTree>
    <p:extLst>
      <p:ext uri="{BB962C8B-B14F-4D97-AF65-F5344CB8AC3E}">
        <p14:creationId xmlns:p14="http://schemas.microsoft.com/office/powerpoint/2010/main" val="672124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football players on a field&#10;&#10;Description automatically generated with medium confidence">
            <a:extLst>
              <a:ext uri="{FF2B5EF4-FFF2-40B4-BE49-F238E27FC236}">
                <a16:creationId xmlns:a16="http://schemas.microsoft.com/office/drawing/2014/main" id="{A6B2F4F9-FD80-BFE8-6447-6C57B3813C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7709" y="205035"/>
            <a:ext cx="10076393" cy="7149600"/>
          </a:xfrm>
          <a:prstGeom prst="rect">
            <a:avLst/>
          </a:prstGeom>
        </p:spPr>
      </p:pic>
    </p:spTree>
    <p:extLst>
      <p:ext uri="{BB962C8B-B14F-4D97-AF65-F5344CB8AC3E}">
        <p14:creationId xmlns:p14="http://schemas.microsoft.com/office/powerpoint/2010/main" val="410910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F812E24-8781-A24E-A6E5-D017579DB2E5}"/>
              </a:ext>
            </a:extLst>
          </p:cNvPr>
          <p:cNvSpPr/>
          <p:nvPr/>
        </p:nvSpPr>
        <p:spPr>
          <a:xfrm>
            <a:off x="6478855" y="2656984"/>
            <a:ext cx="3675583" cy="4287205"/>
          </a:xfrm>
          <a:custGeom>
            <a:avLst/>
            <a:gdLst>
              <a:gd name="connsiteX0" fmla="*/ 74867 w 3700247"/>
              <a:gd name="connsiteY0" fmla="*/ 847075 h 4543254"/>
              <a:gd name="connsiteX1" fmla="*/ 695278 w 3700247"/>
              <a:gd name="connsiteY1" fmla="*/ 117630 h 4543254"/>
              <a:gd name="connsiteX2" fmla="*/ 2480168 w 3700247"/>
              <a:gd name="connsiteY2" fmla="*/ 3532 h 4543254"/>
              <a:gd name="connsiteX3" fmla="*/ 3338125 w 3700247"/>
              <a:gd name="connsiteY3" fmla="*/ 143677 h 4543254"/>
              <a:gd name="connsiteX4" fmla="*/ 3626989 w 3700247"/>
              <a:gd name="connsiteY4" fmla="*/ 1120760 h 4543254"/>
              <a:gd name="connsiteX5" fmla="*/ 3695458 w 3700247"/>
              <a:gd name="connsiteY5" fmla="*/ 3257889 h 4543254"/>
              <a:gd name="connsiteX6" fmla="*/ 3253650 w 3700247"/>
              <a:gd name="connsiteY6" fmla="*/ 4216675 h 4543254"/>
              <a:gd name="connsiteX7" fmla="*/ 785977 w 3700247"/>
              <a:gd name="connsiteY7" fmla="*/ 4508783 h 4543254"/>
              <a:gd name="connsiteX8" fmla="*/ 43617 w 3700247"/>
              <a:gd name="connsiteY8" fmla="*/ 3260939 h 4543254"/>
              <a:gd name="connsiteX9" fmla="*/ 34725 w 3700247"/>
              <a:gd name="connsiteY9" fmla="*/ 1106783 h 4543254"/>
              <a:gd name="connsiteX10" fmla="*/ 74867 w 3700247"/>
              <a:gd name="connsiteY10" fmla="*/ 847075 h 4543254"/>
              <a:gd name="connsiteX0" fmla="*/ 74867 w 3700247"/>
              <a:gd name="connsiteY0" fmla="*/ 850264 h 4546443"/>
              <a:gd name="connsiteX1" fmla="*/ 695278 w 3700247"/>
              <a:gd name="connsiteY1" fmla="*/ 120819 h 4546443"/>
              <a:gd name="connsiteX2" fmla="*/ 2480168 w 3700247"/>
              <a:gd name="connsiteY2" fmla="*/ 6721 h 4546443"/>
              <a:gd name="connsiteX3" fmla="*/ 3338125 w 3700247"/>
              <a:gd name="connsiteY3" fmla="*/ 146866 h 4546443"/>
              <a:gd name="connsiteX4" fmla="*/ 3626989 w 3700247"/>
              <a:gd name="connsiteY4" fmla="*/ 1123949 h 4546443"/>
              <a:gd name="connsiteX5" fmla="*/ 3695458 w 3700247"/>
              <a:gd name="connsiteY5" fmla="*/ 3261078 h 4546443"/>
              <a:gd name="connsiteX6" fmla="*/ 3253650 w 3700247"/>
              <a:gd name="connsiteY6" fmla="*/ 4219864 h 4546443"/>
              <a:gd name="connsiteX7" fmla="*/ 785977 w 3700247"/>
              <a:gd name="connsiteY7" fmla="*/ 4511972 h 4546443"/>
              <a:gd name="connsiteX8" fmla="*/ 43617 w 3700247"/>
              <a:gd name="connsiteY8" fmla="*/ 3264128 h 4546443"/>
              <a:gd name="connsiteX9" fmla="*/ 34725 w 3700247"/>
              <a:gd name="connsiteY9" fmla="*/ 1109972 h 4546443"/>
              <a:gd name="connsiteX10" fmla="*/ 74867 w 3700247"/>
              <a:gd name="connsiteY10" fmla="*/ 850264 h 4546443"/>
              <a:gd name="connsiteX0" fmla="*/ 79485 w 3704865"/>
              <a:gd name="connsiteY0" fmla="*/ 850264 h 4546443"/>
              <a:gd name="connsiteX1" fmla="*/ 699896 w 3704865"/>
              <a:gd name="connsiteY1" fmla="*/ 120819 h 4546443"/>
              <a:gd name="connsiteX2" fmla="*/ 2484786 w 3704865"/>
              <a:gd name="connsiteY2" fmla="*/ 6721 h 4546443"/>
              <a:gd name="connsiteX3" fmla="*/ 3342743 w 3704865"/>
              <a:gd name="connsiteY3" fmla="*/ 146866 h 4546443"/>
              <a:gd name="connsiteX4" fmla="*/ 3631607 w 3704865"/>
              <a:gd name="connsiteY4" fmla="*/ 1123949 h 4546443"/>
              <a:gd name="connsiteX5" fmla="*/ 3700076 w 3704865"/>
              <a:gd name="connsiteY5" fmla="*/ 3261078 h 4546443"/>
              <a:gd name="connsiteX6" fmla="*/ 3258268 w 3704865"/>
              <a:gd name="connsiteY6" fmla="*/ 4219864 h 4546443"/>
              <a:gd name="connsiteX7" fmla="*/ 790595 w 3704865"/>
              <a:gd name="connsiteY7" fmla="*/ 4511972 h 4546443"/>
              <a:gd name="connsiteX8" fmla="*/ 48235 w 3704865"/>
              <a:gd name="connsiteY8" fmla="*/ 3264128 h 4546443"/>
              <a:gd name="connsiteX9" fmla="*/ 39343 w 3704865"/>
              <a:gd name="connsiteY9" fmla="*/ 1109972 h 4546443"/>
              <a:gd name="connsiteX10" fmla="*/ 79485 w 3704865"/>
              <a:gd name="connsiteY10" fmla="*/ 850264 h 4546443"/>
              <a:gd name="connsiteX0" fmla="*/ 79485 w 3704865"/>
              <a:gd name="connsiteY0" fmla="*/ 850264 h 4546443"/>
              <a:gd name="connsiteX1" fmla="*/ 699896 w 3704865"/>
              <a:gd name="connsiteY1" fmla="*/ 120819 h 4546443"/>
              <a:gd name="connsiteX2" fmla="*/ 2484786 w 3704865"/>
              <a:gd name="connsiteY2" fmla="*/ 6721 h 4546443"/>
              <a:gd name="connsiteX3" fmla="*/ 3342743 w 3704865"/>
              <a:gd name="connsiteY3" fmla="*/ 146866 h 4546443"/>
              <a:gd name="connsiteX4" fmla="*/ 3631607 w 3704865"/>
              <a:gd name="connsiteY4" fmla="*/ 1123949 h 4546443"/>
              <a:gd name="connsiteX5" fmla="*/ 3700076 w 3704865"/>
              <a:gd name="connsiteY5" fmla="*/ 3261078 h 4546443"/>
              <a:gd name="connsiteX6" fmla="*/ 3258268 w 3704865"/>
              <a:gd name="connsiteY6" fmla="*/ 4219864 h 4546443"/>
              <a:gd name="connsiteX7" fmla="*/ 790595 w 3704865"/>
              <a:gd name="connsiteY7" fmla="*/ 4511972 h 4546443"/>
              <a:gd name="connsiteX8" fmla="*/ 48235 w 3704865"/>
              <a:gd name="connsiteY8" fmla="*/ 3264128 h 4546443"/>
              <a:gd name="connsiteX9" fmla="*/ 39343 w 3704865"/>
              <a:gd name="connsiteY9" fmla="*/ 1109972 h 4546443"/>
              <a:gd name="connsiteX10" fmla="*/ 79485 w 3704865"/>
              <a:gd name="connsiteY10" fmla="*/ 850264 h 4546443"/>
              <a:gd name="connsiteX0" fmla="*/ 50203 w 3675583"/>
              <a:gd name="connsiteY0" fmla="*/ 850264 h 4546443"/>
              <a:gd name="connsiteX1" fmla="*/ 670614 w 3675583"/>
              <a:gd name="connsiteY1" fmla="*/ 120819 h 4546443"/>
              <a:gd name="connsiteX2" fmla="*/ 2455504 w 3675583"/>
              <a:gd name="connsiteY2" fmla="*/ 6721 h 4546443"/>
              <a:gd name="connsiteX3" fmla="*/ 3313461 w 3675583"/>
              <a:gd name="connsiteY3" fmla="*/ 146866 h 4546443"/>
              <a:gd name="connsiteX4" fmla="*/ 3602325 w 3675583"/>
              <a:gd name="connsiteY4" fmla="*/ 1123949 h 4546443"/>
              <a:gd name="connsiteX5" fmla="*/ 3670794 w 3675583"/>
              <a:gd name="connsiteY5" fmla="*/ 3261078 h 4546443"/>
              <a:gd name="connsiteX6" fmla="*/ 3228986 w 3675583"/>
              <a:gd name="connsiteY6" fmla="*/ 4219864 h 4546443"/>
              <a:gd name="connsiteX7" fmla="*/ 761313 w 3675583"/>
              <a:gd name="connsiteY7" fmla="*/ 4511972 h 4546443"/>
              <a:gd name="connsiteX8" fmla="*/ 18953 w 3675583"/>
              <a:gd name="connsiteY8" fmla="*/ 3264128 h 4546443"/>
              <a:gd name="connsiteX9" fmla="*/ 10061 w 3675583"/>
              <a:gd name="connsiteY9" fmla="*/ 1109972 h 4546443"/>
              <a:gd name="connsiteX10" fmla="*/ 50203 w 3675583"/>
              <a:gd name="connsiteY10" fmla="*/ 850264 h 4546443"/>
              <a:gd name="connsiteX0" fmla="*/ 50203 w 3675583"/>
              <a:gd name="connsiteY0" fmla="*/ 846354 h 4542533"/>
              <a:gd name="connsiteX1" fmla="*/ 670614 w 3675583"/>
              <a:gd name="connsiteY1" fmla="*/ 116909 h 4542533"/>
              <a:gd name="connsiteX2" fmla="*/ 2455504 w 3675583"/>
              <a:gd name="connsiteY2" fmla="*/ 2811 h 4542533"/>
              <a:gd name="connsiteX3" fmla="*/ 3313461 w 3675583"/>
              <a:gd name="connsiteY3" fmla="*/ 142956 h 4542533"/>
              <a:gd name="connsiteX4" fmla="*/ 3602325 w 3675583"/>
              <a:gd name="connsiteY4" fmla="*/ 1120039 h 4542533"/>
              <a:gd name="connsiteX5" fmla="*/ 3670794 w 3675583"/>
              <a:gd name="connsiteY5" fmla="*/ 3257168 h 4542533"/>
              <a:gd name="connsiteX6" fmla="*/ 3228986 w 3675583"/>
              <a:gd name="connsiteY6" fmla="*/ 4215954 h 4542533"/>
              <a:gd name="connsiteX7" fmla="*/ 761313 w 3675583"/>
              <a:gd name="connsiteY7" fmla="*/ 4508062 h 4542533"/>
              <a:gd name="connsiteX8" fmla="*/ 18953 w 3675583"/>
              <a:gd name="connsiteY8" fmla="*/ 3260218 h 4542533"/>
              <a:gd name="connsiteX9" fmla="*/ 10061 w 3675583"/>
              <a:gd name="connsiteY9" fmla="*/ 1106062 h 4542533"/>
              <a:gd name="connsiteX10" fmla="*/ 50203 w 3675583"/>
              <a:gd name="connsiteY10" fmla="*/ 846354 h 4542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75583" h="4542533">
                <a:moveTo>
                  <a:pt x="50203" y="846354"/>
                </a:moveTo>
                <a:cubicBezTo>
                  <a:pt x="119687" y="420580"/>
                  <a:pt x="362332" y="147235"/>
                  <a:pt x="670614" y="116909"/>
                </a:cubicBezTo>
                <a:cubicBezTo>
                  <a:pt x="1547265" y="30672"/>
                  <a:pt x="1991502" y="4878"/>
                  <a:pt x="2455504" y="2811"/>
                </a:cubicBezTo>
                <a:cubicBezTo>
                  <a:pt x="2809034" y="1236"/>
                  <a:pt x="3092556" y="-27811"/>
                  <a:pt x="3313461" y="142956"/>
                </a:cubicBezTo>
                <a:cubicBezTo>
                  <a:pt x="3534364" y="313724"/>
                  <a:pt x="3549227" y="660340"/>
                  <a:pt x="3602325" y="1120039"/>
                </a:cubicBezTo>
                <a:cubicBezTo>
                  <a:pt x="3655424" y="1579738"/>
                  <a:pt x="3688451" y="2561013"/>
                  <a:pt x="3670794" y="3257168"/>
                </a:cubicBezTo>
                <a:cubicBezTo>
                  <a:pt x="3655296" y="3866034"/>
                  <a:pt x="3512515" y="4034260"/>
                  <a:pt x="3228986" y="4215954"/>
                </a:cubicBezTo>
                <a:cubicBezTo>
                  <a:pt x="2619245" y="4606660"/>
                  <a:pt x="1264985" y="4560665"/>
                  <a:pt x="761313" y="4508062"/>
                </a:cubicBezTo>
                <a:cubicBezTo>
                  <a:pt x="257641" y="4455460"/>
                  <a:pt x="15378" y="3684409"/>
                  <a:pt x="18953" y="3260218"/>
                </a:cubicBezTo>
                <a:cubicBezTo>
                  <a:pt x="27374" y="2911563"/>
                  <a:pt x="-19882" y="1876814"/>
                  <a:pt x="10061" y="1106062"/>
                </a:cubicBezTo>
                <a:cubicBezTo>
                  <a:pt x="24288" y="1010514"/>
                  <a:pt x="37500" y="924241"/>
                  <a:pt x="50203" y="846354"/>
                </a:cubicBezTo>
                <a:close/>
              </a:path>
            </a:pathLst>
          </a:custGeom>
          <a:solidFill>
            <a:schemeClr val="accent3">
              <a:lumMod val="40000"/>
              <a:lumOff val="60000"/>
              <a:alpha val="50000"/>
            </a:schemeClr>
          </a:solidFill>
          <a:ln w="12692" cap="flat">
            <a:noFill/>
            <a:prstDash val="solid"/>
            <a:miter/>
          </a:ln>
        </p:spPr>
        <p:txBody>
          <a:bodyPr rtlCol="0" anchor="ctr"/>
          <a:lstStyle/>
          <a:p>
            <a:endParaRPr lang="en-US"/>
          </a:p>
        </p:txBody>
      </p:sp>
      <p:grpSp>
        <p:nvGrpSpPr>
          <p:cNvPr id="3" name="Graphic 4">
            <a:extLst>
              <a:ext uri="{FF2B5EF4-FFF2-40B4-BE49-F238E27FC236}">
                <a16:creationId xmlns:a16="http://schemas.microsoft.com/office/drawing/2014/main" id="{160013C1-1487-6336-5E3F-5215177C580C}"/>
              </a:ext>
            </a:extLst>
          </p:cNvPr>
          <p:cNvGrpSpPr/>
          <p:nvPr/>
        </p:nvGrpSpPr>
        <p:grpSpPr>
          <a:xfrm>
            <a:off x="632988" y="522830"/>
            <a:ext cx="2301156" cy="1962277"/>
            <a:chOff x="1433388" y="522830"/>
            <a:chExt cx="2301156" cy="1962277"/>
          </a:xfrm>
          <a:solidFill>
            <a:srgbClr val="3476B7"/>
          </a:solidFill>
        </p:grpSpPr>
        <p:sp>
          <p:nvSpPr>
            <p:cNvPr id="4" name="Freeform 3">
              <a:extLst>
                <a:ext uri="{FF2B5EF4-FFF2-40B4-BE49-F238E27FC236}">
                  <a16:creationId xmlns:a16="http://schemas.microsoft.com/office/drawing/2014/main" id="{E305A662-125D-AE2A-A9C2-D35ED86CEBE4}"/>
                </a:ext>
              </a:extLst>
            </p:cNvPr>
            <p:cNvSpPr/>
            <p:nvPr/>
          </p:nvSpPr>
          <p:spPr>
            <a:xfrm>
              <a:off x="3219815" y="1596458"/>
              <a:ext cx="465181" cy="489557"/>
            </a:xfrm>
            <a:custGeom>
              <a:avLst/>
              <a:gdLst>
                <a:gd name="connsiteX0" fmla="*/ 205533 w 465181"/>
                <a:gd name="connsiteY0" fmla="*/ 419421 h 489557"/>
                <a:gd name="connsiteX1" fmla="*/ 0 w 465181"/>
                <a:gd name="connsiteY1" fmla="*/ 489558 h 489557"/>
                <a:gd name="connsiteX2" fmla="*/ 144560 w 465181"/>
                <a:gd name="connsiteY2" fmla="*/ 105586 h 489557"/>
                <a:gd name="connsiteX3" fmla="*/ 206677 w 465181"/>
                <a:gd name="connsiteY3" fmla="*/ 0 h 489557"/>
                <a:gd name="connsiteX4" fmla="*/ 159803 w 465181"/>
                <a:gd name="connsiteY4" fmla="*/ 311929 h 489557"/>
                <a:gd name="connsiteX5" fmla="*/ 88285 w 465181"/>
                <a:gd name="connsiteY5" fmla="*/ 419421 h 489557"/>
                <a:gd name="connsiteX6" fmla="*/ 115724 w 465181"/>
                <a:gd name="connsiteY6" fmla="*/ 400616 h 489557"/>
                <a:gd name="connsiteX7" fmla="*/ 388964 w 465181"/>
                <a:gd name="connsiteY7" fmla="*/ 188936 h 489557"/>
                <a:gd name="connsiteX8" fmla="*/ 465182 w 465181"/>
                <a:gd name="connsiteY8" fmla="*/ 68358 h 489557"/>
                <a:gd name="connsiteX9" fmla="*/ 205533 w 465181"/>
                <a:gd name="connsiteY9" fmla="*/ 419421 h 489557"/>
                <a:gd name="connsiteX10" fmla="*/ 205533 w 465181"/>
                <a:gd name="connsiteY10" fmla="*/ 419421 h 48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5181" h="489557">
                  <a:moveTo>
                    <a:pt x="205533" y="419421"/>
                  </a:moveTo>
                  <a:cubicBezTo>
                    <a:pt x="138208" y="445341"/>
                    <a:pt x="64912" y="459318"/>
                    <a:pt x="0" y="489558"/>
                  </a:cubicBezTo>
                  <a:cubicBezTo>
                    <a:pt x="103529" y="379525"/>
                    <a:pt x="80791" y="228833"/>
                    <a:pt x="144560" y="105586"/>
                  </a:cubicBezTo>
                  <a:cubicBezTo>
                    <a:pt x="165265" y="70391"/>
                    <a:pt x="181652" y="34052"/>
                    <a:pt x="206677" y="0"/>
                  </a:cubicBezTo>
                  <a:cubicBezTo>
                    <a:pt x="170346" y="97835"/>
                    <a:pt x="203374" y="216127"/>
                    <a:pt x="159803" y="311929"/>
                  </a:cubicBezTo>
                  <a:cubicBezTo>
                    <a:pt x="143162" y="349920"/>
                    <a:pt x="117629" y="387783"/>
                    <a:pt x="88285" y="419421"/>
                  </a:cubicBezTo>
                  <a:cubicBezTo>
                    <a:pt x="98829" y="417896"/>
                    <a:pt x="107086" y="407732"/>
                    <a:pt x="115724" y="400616"/>
                  </a:cubicBezTo>
                  <a:cubicBezTo>
                    <a:pt x="192831" y="305195"/>
                    <a:pt x="303092" y="268984"/>
                    <a:pt x="388964" y="188936"/>
                  </a:cubicBezTo>
                  <a:cubicBezTo>
                    <a:pt x="423135" y="155139"/>
                    <a:pt x="453368" y="112320"/>
                    <a:pt x="465182" y="68358"/>
                  </a:cubicBezTo>
                  <a:cubicBezTo>
                    <a:pt x="462768" y="213205"/>
                    <a:pt x="334976" y="362499"/>
                    <a:pt x="205533" y="419421"/>
                  </a:cubicBezTo>
                  <a:lnTo>
                    <a:pt x="205533" y="419421"/>
                  </a:lnTo>
                  <a:close/>
                </a:path>
              </a:pathLst>
            </a:custGeom>
            <a:solidFill>
              <a:srgbClr val="3476B7"/>
            </a:solidFill>
            <a:ln w="12692"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3E4651B7-B369-B992-EA19-50E446475029}"/>
                </a:ext>
              </a:extLst>
            </p:cNvPr>
            <p:cNvSpPr/>
            <p:nvPr/>
          </p:nvSpPr>
          <p:spPr>
            <a:xfrm>
              <a:off x="3429032" y="1020754"/>
              <a:ext cx="278859" cy="574178"/>
            </a:xfrm>
            <a:custGeom>
              <a:avLst/>
              <a:gdLst>
                <a:gd name="connsiteX0" fmla="*/ 245421 w 278859"/>
                <a:gd name="connsiteY0" fmla="*/ 382828 h 574178"/>
                <a:gd name="connsiteX1" fmla="*/ 131983 w 278859"/>
                <a:gd name="connsiteY1" fmla="*/ 574179 h 574178"/>
                <a:gd name="connsiteX2" fmla="*/ 106705 w 278859"/>
                <a:gd name="connsiteY2" fmla="*/ 421327 h 574178"/>
                <a:gd name="connsiteX3" fmla="*/ 3176 w 278859"/>
                <a:gd name="connsiteY3" fmla="*/ 121595 h 574178"/>
                <a:gd name="connsiteX4" fmla="*/ 0 w 278859"/>
                <a:gd name="connsiteY4" fmla="*/ 80047 h 574178"/>
                <a:gd name="connsiteX5" fmla="*/ 159676 w 278859"/>
                <a:gd name="connsiteY5" fmla="*/ 377238 h 574178"/>
                <a:gd name="connsiteX6" fmla="*/ 155992 w 278859"/>
                <a:gd name="connsiteY6" fmla="*/ 460715 h 574178"/>
                <a:gd name="connsiteX7" fmla="*/ 158151 w 278859"/>
                <a:gd name="connsiteY7" fmla="*/ 462494 h 574178"/>
                <a:gd name="connsiteX8" fmla="*/ 162471 w 278859"/>
                <a:gd name="connsiteY8" fmla="*/ 456395 h 574178"/>
                <a:gd name="connsiteX9" fmla="*/ 192322 w 278859"/>
                <a:gd name="connsiteY9" fmla="*/ 269492 h 574178"/>
                <a:gd name="connsiteX10" fmla="*/ 226112 w 278859"/>
                <a:gd name="connsiteY10" fmla="*/ 0 h 574178"/>
                <a:gd name="connsiteX11" fmla="*/ 245421 w 278859"/>
                <a:gd name="connsiteY11" fmla="*/ 382828 h 574178"/>
                <a:gd name="connsiteX12" fmla="*/ 245421 w 278859"/>
                <a:gd name="connsiteY12" fmla="*/ 382828 h 57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8859" h="574178">
                  <a:moveTo>
                    <a:pt x="245421" y="382828"/>
                  </a:moveTo>
                  <a:cubicBezTo>
                    <a:pt x="209598" y="447501"/>
                    <a:pt x="164503" y="508871"/>
                    <a:pt x="131983" y="574179"/>
                  </a:cubicBezTo>
                  <a:cubicBezTo>
                    <a:pt x="131221" y="525388"/>
                    <a:pt x="130459" y="465289"/>
                    <a:pt x="106705" y="421327"/>
                  </a:cubicBezTo>
                  <a:cubicBezTo>
                    <a:pt x="63388" y="326160"/>
                    <a:pt x="24136" y="228960"/>
                    <a:pt x="3176" y="121595"/>
                  </a:cubicBezTo>
                  <a:lnTo>
                    <a:pt x="0" y="80047"/>
                  </a:lnTo>
                  <a:cubicBezTo>
                    <a:pt x="36457" y="188047"/>
                    <a:pt x="153197" y="252466"/>
                    <a:pt x="159676" y="377238"/>
                  </a:cubicBezTo>
                  <a:cubicBezTo>
                    <a:pt x="165392" y="407096"/>
                    <a:pt x="158787" y="433525"/>
                    <a:pt x="155992" y="460715"/>
                  </a:cubicBezTo>
                  <a:lnTo>
                    <a:pt x="158151" y="462494"/>
                  </a:lnTo>
                  <a:lnTo>
                    <a:pt x="162471" y="456395"/>
                  </a:lnTo>
                  <a:cubicBezTo>
                    <a:pt x="171998" y="393882"/>
                    <a:pt x="173268" y="328955"/>
                    <a:pt x="192322" y="269492"/>
                  </a:cubicBezTo>
                  <a:cubicBezTo>
                    <a:pt x="219252" y="183981"/>
                    <a:pt x="254694" y="96692"/>
                    <a:pt x="226112" y="0"/>
                  </a:cubicBezTo>
                  <a:cubicBezTo>
                    <a:pt x="292676" y="110541"/>
                    <a:pt x="292930" y="267840"/>
                    <a:pt x="245421" y="382828"/>
                  </a:cubicBezTo>
                  <a:lnTo>
                    <a:pt x="245421" y="382828"/>
                  </a:lnTo>
                  <a:close/>
                </a:path>
              </a:pathLst>
            </a:custGeom>
            <a:solidFill>
              <a:srgbClr val="3476B7"/>
            </a:solidFill>
            <a:ln w="12692"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8926CDAE-C995-70AD-22DF-2D0E463D697A}"/>
                </a:ext>
              </a:extLst>
            </p:cNvPr>
            <p:cNvSpPr/>
            <p:nvPr/>
          </p:nvSpPr>
          <p:spPr>
            <a:xfrm>
              <a:off x="3332490" y="741860"/>
              <a:ext cx="298913" cy="552832"/>
            </a:xfrm>
            <a:custGeom>
              <a:avLst/>
              <a:gdLst>
                <a:gd name="connsiteX0" fmla="*/ 208074 w 298913"/>
                <a:gd name="connsiteY0" fmla="*/ 42056 h 552832"/>
                <a:gd name="connsiteX1" fmla="*/ 281751 w 298913"/>
                <a:gd name="connsiteY1" fmla="*/ 399600 h 552832"/>
                <a:gd name="connsiteX2" fmla="*/ 257107 w 298913"/>
                <a:gd name="connsiteY2" fmla="*/ 552833 h 552832"/>
                <a:gd name="connsiteX3" fmla="*/ 246183 w 298913"/>
                <a:gd name="connsiteY3" fmla="*/ 522720 h 552832"/>
                <a:gd name="connsiteX4" fmla="*/ 42301 w 298913"/>
                <a:gd name="connsiteY4" fmla="*/ 253355 h 552832"/>
                <a:gd name="connsiteX5" fmla="*/ 0 w 298913"/>
                <a:gd name="connsiteY5" fmla="*/ 152471 h 552832"/>
                <a:gd name="connsiteX6" fmla="*/ 209726 w 298913"/>
                <a:gd name="connsiteY6" fmla="*/ 350682 h 552832"/>
                <a:gd name="connsiteX7" fmla="*/ 237418 w 298913"/>
                <a:gd name="connsiteY7" fmla="*/ 425901 h 552832"/>
                <a:gd name="connsiteX8" fmla="*/ 240340 w 298913"/>
                <a:gd name="connsiteY8" fmla="*/ 422725 h 552832"/>
                <a:gd name="connsiteX9" fmla="*/ 213155 w 298913"/>
                <a:gd name="connsiteY9" fmla="*/ 135191 h 552832"/>
                <a:gd name="connsiteX10" fmla="*/ 164503 w 298913"/>
                <a:gd name="connsiteY10" fmla="*/ 0 h 552832"/>
                <a:gd name="connsiteX11" fmla="*/ 208074 w 298913"/>
                <a:gd name="connsiteY11" fmla="*/ 42056 h 552832"/>
                <a:gd name="connsiteX12" fmla="*/ 208074 w 298913"/>
                <a:gd name="connsiteY12" fmla="*/ 42056 h 55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913" h="552832">
                  <a:moveTo>
                    <a:pt x="208074" y="42056"/>
                  </a:moveTo>
                  <a:cubicBezTo>
                    <a:pt x="289627" y="130998"/>
                    <a:pt x="321765" y="283214"/>
                    <a:pt x="281751" y="399600"/>
                  </a:cubicBezTo>
                  <a:cubicBezTo>
                    <a:pt x="267397" y="448645"/>
                    <a:pt x="259140" y="500104"/>
                    <a:pt x="257107" y="552833"/>
                  </a:cubicBezTo>
                  <a:cubicBezTo>
                    <a:pt x="252534" y="544193"/>
                    <a:pt x="250502" y="532377"/>
                    <a:pt x="246183" y="522720"/>
                  </a:cubicBezTo>
                  <a:cubicBezTo>
                    <a:pt x="206296" y="417388"/>
                    <a:pt x="95399" y="351064"/>
                    <a:pt x="42301" y="253355"/>
                  </a:cubicBezTo>
                  <a:cubicBezTo>
                    <a:pt x="25406" y="221336"/>
                    <a:pt x="10289" y="188047"/>
                    <a:pt x="0" y="152471"/>
                  </a:cubicBezTo>
                  <a:cubicBezTo>
                    <a:pt x="53987" y="230993"/>
                    <a:pt x="169711" y="262122"/>
                    <a:pt x="209726" y="350682"/>
                  </a:cubicBezTo>
                  <a:cubicBezTo>
                    <a:pt x="224588" y="372664"/>
                    <a:pt x="227001" y="401760"/>
                    <a:pt x="237418" y="425901"/>
                  </a:cubicBezTo>
                  <a:cubicBezTo>
                    <a:pt x="239069" y="425774"/>
                    <a:pt x="240594" y="424377"/>
                    <a:pt x="240340" y="422725"/>
                  </a:cubicBezTo>
                  <a:cubicBezTo>
                    <a:pt x="216839" y="329591"/>
                    <a:pt x="210361" y="230104"/>
                    <a:pt x="213155" y="135191"/>
                  </a:cubicBezTo>
                  <a:cubicBezTo>
                    <a:pt x="206931" y="84621"/>
                    <a:pt x="196768" y="36085"/>
                    <a:pt x="164503" y="0"/>
                  </a:cubicBezTo>
                  <a:cubicBezTo>
                    <a:pt x="183558" y="8386"/>
                    <a:pt x="193847" y="27699"/>
                    <a:pt x="208074" y="42056"/>
                  </a:cubicBezTo>
                  <a:lnTo>
                    <a:pt x="208074" y="42056"/>
                  </a:lnTo>
                  <a:close/>
                </a:path>
              </a:pathLst>
            </a:custGeom>
            <a:solidFill>
              <a:srgbClr val="3476B7"/>
            </a:solidFill>
            <a:ln w="12692"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6612A16B-B90E-43C5-D146-62541DE53673}"/>
                </a:ext>
              </a:extLst>
            </p:cNvPr>
            <p:cNvSpPr/>
            <p:nvPr/>
          </p:nvSpPr>
          <p:spPr>
            <a:xfrm>
              <a:off x="3208509" y="615564"/>
              <a:ext cx="315540" cy="407477"/>
            </a:xfrm>
            <a:custGeom>
              <a:avLst/>
              <a:gdLst>
                <a:gd name="connsiteX0" fmla="*/ 279846 w 315540"/>
                <a:gd name="connsiteY0" fmla="*/ 155139 h 407477"/>
                <a:gd name="connsiteX1" fmla="*/ 315541 w 315540"/>
                <a:gd name="connsiteY1" fmla="*/ 406715 h 407477"/>
                <a:gd name="connsiteX2" fmla="*/ 314906 w 315540"/>
                <a:gd name="connsiteY2" fmla="*/ 407478 h 407477"/>
                <a:gd name="connsiteX3" fmla="*/ 81934 w 315540"/>
                <a:gd name="connsiteY3" fmla="*/ 224386 h 407477"/>
                <a:gd name="connsiteX4" fmla="*/ 0 w 315540"/>
                <a:gd name="connsiteY4" fmla="*/ 80555 h 407477"/>
                <a:gd name="connsiteX5" fmla="*/ 222682 w 315540"/>
                <a:gd name="connsiteY5" fmla="*/ 250560 h 407477"/>
                <a:gd name="connsiteX6" fmla="*/ 268794 w 315540"/>
                <a:gd name="connsiteY6" fmla="*/ 309896 h 407477"/>
                <a:gd name="connsiteX7" fmla="*/ 270699 w 315540"/>
                <a:gd name="connsiteY7" fmla="*/ 307609 h 407477"/>
                <a:gd name="connsiteX8" fmla="*/ 175808 w 315540"/>
                <a:gd name="connsiteY8" fmla="*/ 81191 h 407477"/>
                <a:gd name="connsiteX9" fmla="*/ 98702 w 315540"/>
                <a:gd name="connsiteY9" fmla="*/ 0 h 407477"/>
                <a:gd name="connsiteX10" fmla="*/ 279846 w 315540"/>
                <a:gd name="connsiteY10" fmla="*/ 155139 h 407477"/>
                <a:gd name="connsiteX11" fmla="*/ 279846 w 315540"/>
                <a:gd name="connsiteY11" fmla="*/ 155139 h 407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5540" h="407477">
                  <a:moveTo>
                    <a:pt x="279846" y="155139"/>
                  </a:moveTo>
                  <a:cubicBezTo>
                    <a:pt x="307665" y="237727"/>
                    <a:pt x="289119" y="323111"/>
                    <a:pt x="315541" y="406715"/>
                  </a:cubicBezTo>
                  <a:lnTo>
                    <a:pt x="314906" y="407478"/>
                  </a:lnTo>
                  <a:cubicBezTo>
                    <a:pt x="259140" y="321840"/>
                    <a:pt x="156881" y="289694"/>
                    <a:pt x="81934" y="224386"/>
                  </a:cubicBezTo>
                  <a:cubicBezTo>
                    <a:pt x="38236" y="185506"/>
                    <a:pt x="15752" y="134937"/>
                    <a:pt x="0" y="80555"/>
                  </a:cubicBezTo>
                  <a:cubicBezTo>
                    <a:pt x="48525" y="169369"/>
                    <a:pt x="154595" y="178645"/>
                    <a:pt x="222682" y="250560"/>
                  </a:cubicBezTo>
                  <a:cubicBezTo>
                    <a:pt x="244659" y="266442"/>
                    <a:pt x="253805" y="290711"/>
                    <a:pt x="268794" y="309896"/>
                  </a:cubicBezTo>
                  <a:lnTo>
                    <a:pt x="270699" y="307609"/>
                  </a:lnTo>
                  <a:cubicBezTo>
                    <a:pt x="228526" y="237981"/>
                    <a:pt x="208201" y="156791"/>
                    <a:pt x="175808" y="81191"/>
                  </a:cubicBezTo>
                  <a:cubicBezTo>
                    <a:pt x="160184" y="48664"/>
                    <a:pt x="132873" y="17915"/>
                    <a:pt x="98702" y="0"/>
                  </a:cubicBezTo>
                  <a:cubicBezTo>
                    <a:pt x="178857" y="7496"/>
                    <a:pt x="255583" y="82080"/>
                    <a:pt x="279846" y="155139"/>
                  </a:cubicBezTo>
                  <a:lnTo>
                    <a:pt x="279846" y="155139"/>
                  </a:lnTo>
                  <a:close/>
                </a:path>
              </a:pathLst>
            </a:custGeom>
            <a:solidFill>
              <a:srgbClr val="3476B7"/>
            </a:solidFill>
            <a:ln w="1269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8913575-BE47-6128-D1F6-6E0E2912EEE0}"/>
                </a:ext>
              </a:extLst>
            </p:cNvPr>
            <p:cNvSpPr/>
            <p:nvPr/>
          </p:nvSpPr>
          <p:spPr>
            <a:xfrm>
              <a:off x="3076653" y="532721"/>
              <a:ext cx="317065" cy="268983"/>
            </a:xfrm>
            <a:custGeom>
              <a:avLst/>
              <a:gdLst>
                <a:gd name="connsiteX0" fmla="*/ 181398 w 317065"/>
                <a:gd name="connsiteY0" fmla="*/ 66452 h 268983"/>
                <a:gd name="connsiteX1" fmla="*/ 304870 w 317065"/>
                <a:gd name="connsiteY1" fmla="*/ 247511 h 268983"/>
                <a:gd name="connsiteX2" fmla="*/ 317065 w 317065"/>
                <a:gd name="connsiteY2" fmla="*/ 268984 h 268983"/>
                <a:gd name="connsiteX3" fmla="*/ 74058 w 317065"/>
                <a:gd name="connsiteY3" fmla="*/ 60480 h 268983"/>
                <a:gd name="connsiteX4" fmla="*/ 0 w 317065"/>
                <a:gd name="connsiteY4" fmla="*/ 0 h 268983"/>
                <a:gd name="connsiteX5" fmla="*/ 181398 w 317065"/>
                <a:gd name="connsiteY5" fmla="*/ 66452 h 268983"/>
                <a:gd name="connsiteX6" fmla="*/ 181398 w 317065"/>
                <a:gd name="connsiteY6" fmla="*/ 66452 h 2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065" h="268983">
                  <a:moveTo>
                    <a:pt x="181398" y="66452"/>
                  </a:moveTo>
                  <a:cubicBezTo>
                    <a:pt x="246056" y="112955"/>
                    <a:pt x="280100" y="178391"/>
                    <a:pt x="304870" y="247511"/>
                  </a:cubicBezTo>
                  <a:lnTo>
                    <a:pt x="317065" y="268984"/>
                  </a:lnTo>
                  <a:cubicBezTo>
                    <a:pt x="224715" y="216508"/>
                    <a:pt x="138081" y="142052"/>
                    <a:pt x="74058" y="60480"/>
                  </a:cubicBezTo>
                  <a:lnTo>
                    <a:pt x="0" y="0"/>
                  </a:lnTo>
                  <a:cubicBezTo>
                    <a:pt x="61482" y="18551"/>
                    <a:pt x="126267" y="26682"/>
                    <a:pt x="181398" y="66452"/>
                  </a:cubicBezTo>
                  <a:lnTo>
                    <a:pt x="181398" y="66452"/>
                  </a:lnTo>
                  <a:close/>
                </a:path>
              </a:pathLst>
            </a:custGeom>
            <a:solidFill>
              <a:srgbClr val="3476B7"/>
            </a:solidFill>
            <a:ln w="1269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0742684-DC34-6590-4FBB-FA6E00BC8977}"/>
                </a:ext>
              </a:extLst>
            </p:cNvPr>
            <p:cNvSpPr/>
            <p:nvPr/>
          </p:nvSpPr>
          <p:spPr>
            <a:xfrm>
              <a:off x="1651383" y="670453"/>
              <a:ext cx="246182" cy="331496"/>
            </a:xfrm>
            <a:custGeom>
              <a:avLst/>
              <a:gdLst>
                <a:gd name="connsiteX0" fmla="*/ 246183 w 246182"/>
                <a:gd name="connsiteY0" fmla="*/ 0 h 331496"/>
                <a:gd name="connsiteX1" fmla="*/ 121186 w 246182"/>
                <a:gd name="connsiteY1" fmla="*/ 194273 h 331496"/>
                <a:gd name="connsiteX2" fmla="*/ 0 w 246182"/>
                <a:gd name="connsiteY2" fmla="*/ 331497 h 331496"/>
                <a:gd name="connsiteX3" fmla="*/ 42428 w 246182"/>
                <a:gd name="connsiteY3" fmla="*/ 169624 h 331496"/>
                <a:gd name="connsiteX4" fmla="*/ 246183 w 246182"/>
                <a:gd name="connsiteY4" fmla="*/ 0 h 331496"/>
                <a:gd name="connsiteX5" fmla="*/ 246183 w 246182"/>
                <a:gd name="connsiteY5" fmla="*/ 0 h 33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182" h="331496">
                  <a:moveTo>
                    <a:pt x="246183" y="0"/>
                  </a:moveTo>
                  <a:cubicBezTo>
                    <a:pt x="192577" y="58193"/>
                    <a:pt x="158533" y="128329"/>
                    <a:pt x="121186" y="194273"/>
                  </a:cubicBezTo>
                  <a:cubicBezTo>
                    <a:pt x="87015" y="247256"/>
                    <a:pt x="40141" y="284866"/>
                    <a:pt x="0" y="331497"/>
                  </a:cubicBezTo>
                  <a:cubicBezTo>
                    <a:pt x="18673" y="279021"/>
                    <a:pt x="13211" y="219176"/>
                    <a:pt x="42428" y="169624"/>
                  </a:cubicBezTo>
                  <a:cubicBezTo>
                    <a:pt x="82061" y="79539"/>
                    <a:pt x="168949" y="40024"/>
                    <a:pt x="246183" y="0"/>
                  </a:cubicBezTo>
                  <a:lnTo>
                    <a:pt x="246183" y="0"/>
                  </a:lnTo>
                  <a:close/>
                </a:path>
              </a:pathLst>
            </a:custGeom>
            <a:solidFill>
              <a:srgbClr val="3476B7"/>
            </a:solidFill>
            <a:ln w="1269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836E3E71-59B3-E459-1A53-58B49313A683}"/>
                </a:ext>
              </a:extLst>
            </p:cNvPr>
            <p:cNvSpPr/>
            <p:nvPr/>
          </p:nvSpPr>
          <p:spPr>
            <a:xfrm>
              <a:off x="1553273" y="803357"/>
              <a:ext cx="253594" cy="442164"/>
            </a:xfrm>
            <a:custGeom>
              <a:avLst/>
              <a:gdLst>
                <a:gd name="connsiteX0" fmla="*/ 39930 w 253594"/>
                <a:gd name="connsiteY0" fmla="*/ 82588 h 442164"/>
                <a:gd name="connsiteX1" fmla="*/ 138632 w 253594"/>
                <a:gd name="connsiteY1" fmla="*/ 0 h 442164"/>
                <a:gd name="connsiteX2" fmla="*/ 63939 w 253594"/>
                <a:gd name="connsiteY2" fmla="*/ 245351 h 442164"/>
                <a:gd name="connsiteX3" fmla="*/ 44376 w 253594"/>
                <a:gd name="connsiteY3" fmla="*/ 337468 h 442164"/>
                <a:gd name="connsiteX4" fmla="*/ 46536 w 253594"/>
                <a:gd name="connsiteY4" fmla="*/ 338866 h 442164"/>
                <a:gd name="connsiteX5" fmla="*/ 101921 w 253594"/>
                <a:gd name="connsiteY5" fmla="*/ 235186 h 442164"/>
                <a:gd name="connsiteX6" fmla="*/ 252704 w 253594"/>
                <a:gd name="connsiteY6" fmla="*/ 54889 h 442164"/>
                <a:gd name="connsiteX7" fmla="*/ 103064 w 253594"/>
                <a:gd name="connsiteY7" fmla="*/ 326287 h 442164"/>
                <a:gd name="connsiteX8" fmla="*/ 25449 w 253594"/>
                <a:gd name="connsiteY8" fmla="*/ 442165 h 442164"/>
                <a:gd name="connsiteX9" fmla="*/ 18589 w 253594"/>
                <a:gd name="connsiteY9" fmla="*/ 358560 h 442164"/>
                <a:gd name="connsiteX10" fmla="*/ 39930 w 253594"/>
                <a:gd name="connsiteY10" fmla="*/ 82588 h 442164"/>
                <a:gd name="connsiteX11" fmla="*/ 39930 w 253594"/>
                <a:gd name="connsiteY11" fmla="*/ 82588 h 442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94" h="442164">
                  <a:moveTo>
                    <a:pt x="39930" y="82588"/>
                  </a:moveTo>
                  <a:cubicBezTo>
                    <a:pt x="64828" y="43708"/>
                    <a:pt x="98745" y="14866"/>
                    <a:pt x="138632" y="0"/>
                  </a:cubicBezTo>
                  <a:cubicBezTo>
                    <a:pt x="64701" y="63402"/>
                    <a:pt x="80453" y="160984"/>
                    <a:pt x="63939" y="245351"/>
                  </a:cubicBezTo>
                  <a:cubicBezTo>
                    <a:pt x="59112" y="276353"/>
                    <a:pt x="48060" y="305704"/>
                    <a:pt x="44376" y="337468"/>
                  </a:cubicBezTo>
                  <a:lnTo>
                    <a:pt x="46536" y="338866"/>
                  </a:lnTo>
                  <a:cubicBezTo>
                    <a:pt x="56063" y="302400"/>
                    <a:pt x="75880" y="266823"/>
                    <a:pt x="101921" y="235186"/>
                  </a:cubicBezTo>
                  <a:cubicBezTo>
                    <a:pt x="152986" y="176866"/>
                    <a:pt x="233269" y="135191"/>
                    <a:pt x="252704" y="54889"/>
                  </a:cubicBezTo>
                  <a:cubicBezTo>
                    <a:pt x="262994" y="162508"/>
                    <a:pt x="182330" y="256659"/>
                    <a:pt x="103064" y="326287"/>
                  </a:cubicBezTo>
                  <a:cubicBezTo>
                    <a:pt x="71052" y="361101"/>
                    <a:pt x="40692" y="400235"/>
                    <a:pt x="25449" y="442165"/>
                  </a:cubicBezTo>
                  <a:cubicBezTo>
                    <a:pt x="20622" y="415228"/>
                    <a:pt x="23671" y="387402"/>
                    <a:pt x="18589" y="358560"/>
                  </a:cubicBezTo>
                  <a:cubicBezTo>
                    <a:pt x="-592" y="265680"/>
                    <a:pt x="-18884" y="159205"/>
                    <a:pt x="39930" y="82588"/>
                  </a:cubicBezTo>
                  <a:lnTo>
                    <a:pt x="39930" y="82588"/>
                  </a:lnTo>
                  <a:close/>
                </a:path>
              </a:pathLst>
            </a:custGeom>
            <a:solidFill>
              <a:srgbClr val="3476B7"/>
            </a:solidFill>
            <a:ln w="1269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F6EDCBF-170A-4C98-B621-DDB62DC541E9}"/>
                </a:ext>
              </a:extLst>
            </p:cNvPr>
            <p:cNvSpPr/>
            <p:nvPr/>
          </p:nvSpPr>
          <p:spPr>
            <a:xfrm>
              <a:off x="1463501" y="968127"/>
              <a:ext cx="267783" cy="558066"/>
            </a:xfrm>
            <a:custGeom>
              <a:avLst/>
              <a:gdLst>
                <a:gd name="connsiteX0" fmla="*/ 2800 w 267783"/>
                <a:gd name="connsiteY0" fmla="*/ 256048 h 558066"/>
                <a:gd name="connsiteX1" fmla="*/ 69364 w 267783"/>
                <a:gd name="connsiteY1" fmla="*/ 2566 h 558066"/>
                <a:gd name="connsiteX2" fmla="*/ 74064 w 267783"/>
                <a:gd name="connsiteY2" fmla="*/ 25 h 558066"/>
                <a:gd name="connsiteX3" fmla="*/ 94515 w 267783"/>
                <a:gd name="connsiteY3" fmla="*/ 317545 h 558066"/>
                <a:gd name="connsiteX4" fmla="*/ 98072 w 267783"/>
                <a:gd name="connsiteY4" fmla="*/ 426815 h 558066"/>
                <a:gd name="connsiteX5" fmla="*/ 102391 w 267783"/>
                <a:gd name="connsiteY5" fmla="*/ 429102 h 558066"/>
                <a:gd name="connsiteX6" fmla="*/ 105186 w 267783"/>
                <a:gd name="connsiteY6" fmla="*/ 390985 h 558066"/>
                <a:gd name="connsiteX7" fmla="*/ 239202 w 267783"/>
                <a:gd name="connsiteY7" fmla="*/ 164439 h 558066"/>
                <a:gd name="connsiteX8" fmla="*/ 267783 w 267783"/>
                <a:gd name="connsiteY8" fmla="*/ 110439 h 558066"/>
                <a:gd name="connsiteX9" fmla="*/ 244410 w 267783"/>
                <a:gd name="connsiteY9" fmla="*/ 242072 h 558066"/>
                <a:gd name="connsiteX10" fmla="*/ 112045 w 267783"/>
                <a:gd name="connsiteY10" fmla="*/ 558067 h 558066"/>
                <a:gd name="connsiteX11" fmla="*/ 2800 w 267783"/>
                <a:gd name="connsiteY11" fmla="*/ 256048 h 558066"/>
                <a:gd name="connsiteX12" fmla="*/ 2800 w 267783"/>
                <a:gd name="connsiteY12" fmla="*/ 256048 h 55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83" h="558066">
                  <a:moveTo>
                    <a:pt x="2800" y="256048"/>
                  </a:moveTo>
                  <a:cubicBezTo>
                    <a:pt x="-9776" y="161262"/>
                    <a:pt x="21346" y="79309"/>
                    <a:pt x="69364" y="2566"/>
                  </a:cubicBezTo>
                  <a:cubicBezTo>
                    <a:pt x="70888" y="1549"/>
                    <a:pt x="71904" y="-230"/>
                    <a:pt x="74064" y="25"/>
                  </a:cubicBezTo>
                  <a:cubicBezTo>
                    <a:pt x="22744" y="99639"/>
                    <a:pt x="86004" y="211450"/>
                    <a:pt x="94515" y="317545"/>
                  </a:cubicBezTo>
                  <a:lnTo>
                    <a:pt x="98072" y="426815"/>
                  </a:lnTo>
                  <a:cubicBezTo>
                    <a:pt x="99342" y="427450"/>
                    <a:pt x="99724" y="430627"/>
                    <a:pt x="102391" y="429102"/>
                  </a:cubicBezTo>
                  <a:cubicBezTo>
                    <a:pt x="104678" y="416650"/>
                    <a:pt x="104170" y="403690"/>
                    <a:pt x="105186" y="390985"/>
                  </a:cubicBezTo>
                  <a:cubicBezTo>
                    <a:pt x="110267" y="302043"/>
                    <a:pt x="179498" y="231907"/>
                    <a:pt x="239202" y="164439"/>
                  </a:cubicBezTo>
                  <a:cubicBezTo>
                    <a:pt x="251651" y="147159"/>
                    <a:pt x="262448" y="129752"/>
                    <a:pt x="267783" y="110439"/>
                  </a:cubicBezTo>
                  <a:cubicBezTo>
                    <a:pt x="267021" y="154528"/>
                    <a:pt x="258129" y="199888"/>
                    <a:pt x="244410" y="242072"/>
                  </a:cubicBezTo>
                  <a:cubicBezTo>
                    <a:pt x="203634" y="348166"/>
                    <a:pt x="117127" y="441046"/>
                    <a:pt x="112045" y="558067"/>
                  </a:cubicBezTo>
                  <a:cubicBezTo>
                    <a:pt x="91721" y="448415"/>
                    <a:pt x="7754" y="373832"/>
                    <a:pt x="2800" y="256048"/>
                  </a:cubicBezTo>
                  <a:lnTo>
                    <a:pt x="2800" y="256048"/>
                  </a:lnTo>
                  <a:close/>
                </a:path>
              </a:pathLst>
            </a:custGeom>
            <a:solidFill>
              <a:srgbClr val="3476B7"/>
            </a:solidFill>
            <a:ln w="1269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36506C6-05EE-4965-8E53-5306D25A19E5}"/>
                </a:ext>
              </a:extLst>
            </p:cNvPr>
            <p:cNvSpPr/>
            <p:nvPr/>
          </p:nvSpPr>
          <p:spPr>
            <a:xfrm>
              <a:off x="1433388" y="1273728"/>
              <a:ext cx="260164" cy="537585"/>
            </a:xfrm>
            <a:custGeom>
              <a:avLst/>
              <a:gdLst>
                <a:gd name="connsiteX0" fmla="*/ 1029 w 260164"/>
                <a:gd name="connsiteY0" fmla="*/ 90593 h 537585"/>
                <a:gd name="connsiteX1" fmla="*/ 16654 w 260164"/>
                <a:gd name="connsiteY1" fmla="*/ 0 h 537585"/>
                <a:gd name="connsiteX2" fmla="*/ 139237 w 260164"/>
                <a:gd name="connsiteY2" fmla="*/ 315995 h 537585"/>
                <a:gd name="connsiteX3" fmla="*/ 183443 w 260164"/>
                <a:gd name="connsiteY3" fmla="*/ 435431 h 537585"/>
                <a:gd name="connsiteX4" fmla="*/ 187000 w 260164"/>
                <a:gd name="connsiteY4" fmla="*/ 433016 h 537585"/>
                <a:gd name="connsiteX5" fmla="*/ 231587 w 260164"/>
                <a:gd name="connsiteY5" fmla="*/ 110541 h 537585"/>
                <a:gd name="connsiteX6" fmla="*/ 253182 w 260164"/>
                <a:gd name="connsiteY6" fmla="*/ 27191 h 537585"/>
                <a:gd name="connsiteX7" fmla="*/ 256612 w 260164"/>
                <a:gd name="connsiteY7" fmla="*/ 195925 h 537585"/>
                <a:gd name="connsiteX8" fmla="*/ 223077 w 260164"/>
                <a:gd name="connsiteY8" fmla="*/ 403920 h 537585"/>
                <a:gd name="connsiteX9" fmla="*/ 234636 w 260164"/>
                <a:gd name="connsiteY9" fmla="*/ 537586 h 537585"/>
                <a:gd name="connsiteX10" fmla="*/ 228158 w 260164"/>
                <a:gd name="connsiteY10" fmla="*/ 533393 h 537585"/>
                <a:gd name="connsiteX11" fmla="*/ 46506 w 260164"/>
                <a:gd name="connsiteY11" fmla="*/ 317520 h 537585"/>
                <a:gd name="connsiteX12" fmla="*/ 1029 w 260164"/>
                <a:gd name="connsiteY12" fmla="*/ 90593 h 537585"/>
                <a:gd name="connsiteX13" fmla="*/ 1029 w 260164"/>
                <a:gd name="connsiteY13" fmla="*/ 90593 h 537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164" h="537585">
                  <a:moveTo>
                    <a:pt x="1029" y="90593"/>
                  </a:moveTo>
                  <a:cubicBezTo>
                    <a:pt x="4713" y="60099"/>
                    <a:pt x="6618" y="28715"/>
                    <a:pt x="16654" y="0"/>
                  </a:cubicBezTo>
                  <a:cubicBezTo>
                    <a:pt x="5602" y="128456"/>
                    <a:pt x="99858" y="209901"/>
                    <a:pt x="139237" y="315995"/>
                  </a:cubicBezTo>
                  <a:cubicBezTo>
                    <a:pt x="155243" y="355511"/>
                    <a:pt x="162738" y="399092"/>
                    <a:pt x="183443" y="435431"/>
                  </a:cubicBezTo>
                  <a:cubicBezTo>
                    <a:pt x="185095" y="436066"/>
                    <a:pt x="186238" y="434287"/>
                    <a:pt x="187000" y="433016"/>
                  </a:cubicBezTo>
                  <a:cubicBezTo>
                    <a:pt x="133267" y="321586"/>
                    <a:pt x="181411" y="207741"/>
                    <a:pt x="231587" y="110541"/>
                  </a:cubicBezTo>
                  <a:cubicBezTo>
                    <a:pt x="243528" y="84367"/>
                    <a:pt x="248991" y="56160"/>
                    <a:pt x="253182" y="27191"/>
                  </a:cubicBezTo>
                  <a:cubicBezTo>
                    <a:pt x="265250" y="78904"/>
                    <a:pt x="258391" y="140654"/>
                    <a:pt x="256612" y="195925"/>
                  </a:cubicBezTo>
                  <a:cubicBezTo>
                    <a:pt x="249499" y="266696"/>
                    <a:pt x="234763" y="334673"/>
                    <a:pt x="223077" y="403920"/>
                  </a:cubicBezTo>
                  <a:cubicBezTo>
                    <a:pt x="215074" y="447247"/>
                    <a:pt x="223458" y="494259"/>
                    <a:pt x="234636" y="537586"/>
                  </a:cubicBezTo>
                  <a:lnTo>
                    <a:pt x="228158" y="533393"/>
                  </a:lnTo>
                  <a:cubicBezTo>
                    <a:pt x="175568" y="457158"/>
                    <a:pt x="81820" y="403285"/>
                    <a:pt x="46506" y="317520"/>
                  </a:cubicBezTo>
                  <a:cubicBezTo>
                    <a:pt x="17670" y="249289"/>
                    <a:pt x="-5195" y="169115"/>
                    <a:pt x="1029" y="90593"/>
                  </a:cubicBezTo>
                  <a:lnTo>
                    <a:pt x="1029" y="90593"/>
                  </a:lnTo>
                  <a:close/>
                </a:path>
              </a:pathLst>
            </a:custGeom>
            <a:solidFill>
              <a:srgbClr val="3476B7"/>
            </a:solidFill>
            <a:ln w="1269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13670B9-B127-1840-B203-8C37623D547C}"/>
                </a:ext>
              </a:extLst>
            </p:cNvPr>
            <p:cNvSpPr/>
            <p:nvPr/>
          </p:nvSpPr>
          <p:spPr>
            <a:xfrm>
              <a:off x="1456774" y="1563677"/>
              <a:ext cx="408526" cy="492607"/>
            </a:xfrm>
            <a:custGeom>
              <a:avLst/>
              <a:gdLst>
                <a:gd name="connsiteX0" fmla="*/ 0 w 408526"/>
                <a:gd name="connsiteY0" fmla="*/ 46758 h 492607"/>
                <a:gd name="connsiteX1" fmla="*/ 253043 w 408526"/>
                <a:gd name="connsiteY1" fmla="*/ 337341 h 492607"/>
                <a:gd name="connsiteX2" fmla="*/ 310460 w 408526"/>
                <a:gd name="connsiteY2" fmla="*/ 398456 h 492607"/>
                <a:gd name="connsiteX3" fmla="*/ 284673 w 408526"/>
                <a:gd name="connsiteY3" fmla="*/ 360085 h 492607"/>
                <a:gd name="connsiteX4" fmla="*/ 241737 w 408526"/>
                <a:gd name="connsiteY4" fmla="*/ 205454 h 492607"/>
                <a:gd name="connsiteX5" fmla="*/ 244024 w 408526"/>
                <a:gd name="connsiteY5" fmla="*/ 0 h 492607"/>
                <a:gd name="connsiteX6" fmla="*/ 362288 w 408526"/>
                <a:gd name="connsiteY6" fmla="*/ 411544 h 492607"/>
                <a:gd name="connsiteX7" fmla="*/ 408527 w 408526"/>
                <a:gd name="connsiteY7" fmla="*/ 492607 h 492607"/>
                <a:gd name="connsiteX8" fmla="*/ 38744 w 408526"/>
                <a:gd name="connsiteY8" fmla="*/ 219558 h 492607"/>
                <a:gd name="connsiteX9" fmla="*/ 0 w 408526"/>
                <a:gd name="connsiteY9" fmla="*/ 46758 h 492607"/>
                <a:gd name="connsiteX10" fmla="*/ 0 w 408526"/>
                <a:gd name="connsiteY10" fmla="*/ 46758 h 49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526" h="492607">
                  <a:moveTo>
                    <a:pt x="0" y="46758"/>
                  </a:moveTo>
                  <a:cubicBezTo>
                    <a:pt x="24009" y="179026"/>
                    <a:pt x="174793" y="234169"/>
                    <a:pt x="253043" y="337341"/>
                  </a:cubicBezTo>
                  <a:cubicBezTo>
                    <a:pt x="271081" y="358179"/>
                    <a:pt x="287468" y="381812"/>
                    <a:pt x="310460" y="398456"/>
                  </a:cubicBezTo>
                  <a:cubicBezTo>
                    <a:pt x="305633" y="384607"/>
                    <a:pt x="291151" y="374061"/>
                    <a:pt x="284673" y="360085"/>
                  </a:cubicBezTo>
                  <a:cubicBezTo>
                    <a:pt x="256472" y="316249"/>
                    <a:pt x="242118" y="261995"/>
                    <a:pt x="241737" y="205454"/>
                  </a:cubicBezTo>
                  <a:cubicBezTo>
                    <a:pt x="240848" y="136715"/>
                    <a:pt x="262697" y="70391"/>
                    <a:pt x="244024" y="0"/>
                  </a:cubicBezTo>
                  <a:cubicBezTo>
                    <a:pt x="315922" y="119689"/>
                    <a:pt x="315033" y="278640"/>
                    <a:pt x="362288" y="411544"/>
                  </a:cubicBezTo>
                  <a:cubicBezTo>
                    <a:pt x="373975" y="440513"/>
                    <a:pt x="394172" y="465162"/>
                    <a:pt x="408527" y="492607"/>
                  </a:cubicBezTo>
                  <a:cubicBezTo>
                    <a:pt x="279846" y="423741"/>
                    <a:pt x="107975" y="363515"/>
                    <a:pt x="38744" y="219558"/>
                  </a:cubicBezTo>
                  <a:cubicBezTo>
                    <a:pt x="10798" y="170132"/>
                    <a:pt x="1397" y="106475"/>
                    <a:pt x="0" y="46758"/>
                  </a:cubicBezTo>
                  <a:lnTo>
                    <a:pt x="0" y="46758"/>
                  </a:lnTo>
                  <a:close/>
                </a:path>
              </a:pathLst>
            </a:custGeom>
            <a:solidFill>
              <a:srgbClr val="3476B7"/>
            </a:solidFill>
            <a:ln w="1269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9CE56808-458A-79FD-FBFA-11EDB697A3A8}"/>
                </a:ext>
              </a:extLst>
            </p:cNvPr>
            <p:cNvSpPr/>
            <p:nvPr/>
          </p:nvSpPr>
          <p:spPr>
            <a:xfrm>
              <a:off x="1561192" y="1783869"/>
              <a:ext cx="546988" cy="427934"/>
            </a:xfrm>
            <a:custGeom>
              <a:avLst/>
              <a:gdLst>
                <a:gd name="connsiteX0" fmla="*/ 0 w 546988"/>
                <a:gd name="connsiteY0" fmla="*/ 124899 h 427934"/>
                <a:gd name="connsiteX1" fmla="*/ 373975 w 546988"/>
                <a:gd name="connsiteY1" fmla="*/ 343694 h 427934"/>
                <a:gd name="connsiteX2" fmla="*/ 444349 w 546988"/>
                <a:gd name="connsiteY2" fmla="*/ 381430 h 427934"/>
                <a:gd name="connsiteX3" fmla="*/ 445492 w 546988"/>
                <a:gd name="connsiteY3" fmla="*/ 380033 h 427934"/>
                <a:gd name="connsiteX4" fmla="*/ 363177 w 546988"/>
                <a:gd name="connsiteY4" fmla="*/ 307863 h 427934"/>
                <a:gd name="connsiteX5" fmla="*/ 237291 w 546988"/>
                <a:gd name="connsiteY5" fmla="*/ 0 h 427934"/>
                <a:gd name="connsiteX6" fmla="*/ 367877 w 546988"/>
                <a:gd name="connsiteY6" fmla="*/ 157934 h 427934"/>
                <a:gd name="connsiteX7" fmla="*/ 546989 w 546988"/>
                <a:gd name="connsiteY7" fmla="*/ 427934 h 427934"/>
                <a:gd name="connsiteX8" fmla="*/ 230558 w 546988"/>
                <a:gd name="connsiteY8" fmla="*/ 375078 h 427934"/>
                <a:gd name="connsiteX9" fmla="*/ 0 w 546988"/>
                <a:gd name="connsiteY9" fmla="*/ 124899 h 427934"/>
                <a:gd name="connsiteX10" fmla="*/ 0 w 546988"/>
                <a:gd name="connsiteY10" fmla="*/ 124899 h 427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988" h="427934">
                  <a:moveTo>
                    <a:pt x="0" y="124899"/>
                  </a:moveTo>
                  <a:cubicBezTo>
                    <a:pt x="83077" y="268984"/>
                    <a:pt x="251772" y="263647"/>
                    <a:pt x="373975" y="343694"/>
                  </a:cubicBezTo>
                  <a:cubicBezTo>
                    <a:pt x="396586" y="359704"/>
                    <a:pt x="419832" y="373045"/>
                    <a:pt x="444349" y="381430"/>
                  </a:cubicBezTo>
                  <a:lnTo>
                    <a:pt x="445492" y="380033"/>
                  </a:lnTo>
                  <a:cubicBezTo>
                    <a:pt x="417164" y="359449"/>
                    <a:pt x="384518" y="336071"/>
                    <a:pt x="363177" y="307863"/>
                  </a:cubicBezTo>
                  <a:cubicBezTo>
                    <a:pt x="287722" y="223496"/>
                    <a:pt x="297122" y="93007"/>
                    <a:pt x="237291" y="0"/>
                  </a:cubicBezTo>
                  <a:cubicBezTo>
                    <a:pt x="287722" y="48791"/>
                    <a:pt x="334341" y="99995"/>
                    <a:pt x="367877" y="157934"/>
                  </a:cubicBezTo>
                  <a:cubicBezTo>
                    <a:pt x="418689" y="252720"/>
                    <a:pt x="446000" y="363007"/>
                    <a:pt x="546989" y="427934"/>
                  </a:cubicBezTo>
                  <a:cubicBezTo>
                    <a:pt x="442824" y="405572"/>
                    <a:pt x="325957" y="427553"/>
                    <a:pt x="230558" y="375078"/>
                  </a:cubicBezTo>
                  <a:cubicBezTo>
                    <a:pt x="127410" y="325779"/>
                    <a:pt x="30106" y="234042"/>
                    <a:pt x="0" y="124899"/>
                  </a:cubicBezTo>
                  <a:lnTo>
                    <a:pt x="0" y="124899"/>
                  </a:lnTo>
                  <a:close/>
                </a:path>
              </a:pathLst>
            </a:custGeom>
            <a:solidFill>
              <a:srgbClr val="3476B7"/>
            </a:solidFill>
            <a:ln w="1269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6F5EBE3B-1911-1AE9-1473-58DE6BC96433}"/>
                </a:ext>
              </a:extLst>
            </p:cNvPr>
            <p:cNvSpPr/>
            <p:nvPr/>
          </p:nvSpPr>
          <p:spPr>
            <a:xfrm>
              <a:off x="1763296" y="2006476"/>
              <a:ext cx="643784" cy="320924"/>
            </a:xfrm>
            <a:custGeom>
              <a:avLst/>
              <a:gdLst>
                <a:gd name="connsiteX0" fmla="*/ 0 w 643784"/>
                <a:gd name="connsiteY0" fmla="*/ 166193 h 320924"/>
                <a:gd name="connsiteX1" fmla="*/ 437235 w 643784"/>
                <a:gd name="connsiteY1" fmla="*/ 233788 h 320924"/>
                <a:gd name="connsiteX2" fmla="*/ 498082 w 643784"/>
                <a:gd name="connsiteY2" fmla="*/ 234932 h 320924"/>
                <a:gd name="connsiteX3" fmla="*/ 436854 w 643784"/>
                <a:gd name="connsiteY3" fmla="*/ 221972 h 320924"/>
                <a:gd name="connsiteX4" fmla="*/ 221793 w 643784"/>
                <a:gd name="connsiteY4" fmla="*/ 0 h 320924"/>
                <a:gd name="connsiteX5" fmla="*/ 456544 w 643784"/>
                <a:gd name="connsiteY5" fmla="*/ 165431 h 320924"/>
                <a:gd name="connsiteX6" fmla="*/ 643785 w 643784"/>
                <a:gd name="connsiteY6" fmla="*/ 225529 h 320924"/>
                <a:gd name="connsiteX7" fmla="*/ 591576 w 643784"/>
                <a:gd name="connsiteY7" fmla="*/ 239760 h 320924"/>
                <a:gd name="connsiteX8" fmla="*/ 223191 w 643784"/>
                <a:gd name="connsiteY8" fmla="*/ 313454 h 320924"/>
                <a:gd name="connsiteX9" fmla="*/ 0 w 643784"/>
                <a:gd name="connsiteY9" fmla="*/ 166193 h 320924"/>
                <a:gd name="connsiteX10" fmla="*/ 0 w 643784"/>
                <a:gd name="connsiteY10" fmla="*/ 166193 h 32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3784" h="320924">
                  <a:moveTo>
                    <a:pt x="0" y="166193"/>
                  </a:moveTo>
                  <a:cubicBezTo>
                    <a:pt x="120297" y="276607"/>
                    <a:pt x="291024" y="217144"/>
                    <a:pt x="437235" y="233788"/>
                  </a:cubicBezTo>
                  <a:cubicBezTo>
                    <a:pt x="457687" y="234424"/>
                    <a:pt x="476995" y="240522"/>
                    <a:pt x="498082" y="234932"/>
                  </a:cubicBezTo>
                  <a:cubicBezTo>
                    <a:pt x="479917" y="225911"/>
                    <a:pt x="456416" y="229722"/>
                    <a:pt x="436854" y="221972"/>
                  </a:cubicBezTo>
                  <a:cubicBezTo>
                    <a:pt x="320622" y="194654"/>
                    <a:pt x="291278" y="75219"/>
                    <a:pt x="221793" y="0"/>
                  </a:cubicBezTo>
                  <a:cubicBezTo>
                    <a:pt x="304997" y="43200"/>
                    <a:pt x="377658" y="105840"/>
                    <a:pt x="456544" y="165431"/>
                  </a:cubicBezTo>
                  <a:cubicBezTo>
                    <a:pt x="512818" y="205073"/>
                    <a:pt x="577094" y="219176"/>
                    <a:pt x="643785" y="225529"/>
                  </a:cubicBezTo>
                  <a:cubicBezTo>
                    <a:pt x="628669" y="232899"/>
                    <a:pt x="607963" y="233534"/>
                    <a:pt x="591576" y="239760"/>
                  </a:cubicBezTo>
                  <a:cubicBezTo>
                    <a:pt x="477376" y="281181"/>
                    <a:pt x="352125" y="342297"/>
                    <a:pt x="223191" y="313454"/>
                  </a:cubicBezTo>
                  <a:cubicBezTo>
                    <a:pt x="139478" y="296428"/>
                    <a:pt x="49160" y="241412"/>
                    <a:pt x="0" y="166193"/>
                  </a:cubicBezTo>
                  <a:lnTo>
                    <a:pt x="0" y="166193"/>
                  </a:lnTo>
                  <a:close/>
                </a:path>
              </a:pathLst>
            </a:custGeom>
            <a:solidFill>
              <a:srgbClr val="3476B7"/>
            </a:solidFill>
            <a:ln w="1269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8EDFF9A2-EC8D-6A65-3FE2-F7698C5B26E6}"/>
                </a:ext>
              </a:extLst>
            </p:cNvPr>
            <p:cNvSpPr/>
            <p:nvPr/>
          </p:nvSpPr>
          <p:spPr>
            <a:xfrm>
              <a:off x="1972513" y="2183678"/>
              <a:ext cx="1410407" cy="301428"/>
            </a:xfrm>
            <a:custGeom>
              <a:avLst/>
              <a:gdLst>
                <a:gd name="connsiteX0" fmla="*/ 1276264 w 1410407"/>
                <a:gd name="connsiteY0" fmla="*/ 117194 h 301428"/>
                <a:gd name="connsiteX1" fmla="*/ 927187 w 1410407"/>
                <a:gd name="connsiteY1" fmla="*/ 80220 h 301428"/>
                <a:gd name="connsiteX2" fmla="*/ 799904 w 1410407"/>
                <a:gd name="connsiteY2" fmla="*/ 37147 h 301428"/>
                <a:gd name="connsiteX3" fmla="*/ 749981 w 1410407"/>
                <a:gd name="connsiteY3" fmla="*/ 47438 h 301428"/>
                <a:gd name="connsiteX4" fmla="*/ 1023603 w 1410407"/>
                <a:gd name="connsiteY4" fmla="*/ 196859 h 301428"/>
                <a:gd name="connsiteX5" fmla="*/ 981937 w 1410407"/>
                <a:gd name="connsiteY5" fmla="*/ 243744 h 301428"/>
                <a:gd name="connsiteX6" fmla="*/ 708951 w 1410407"/>
                <a:gd name="connsiteY6" fmla="*/ 66624 h 301428"/>
                <a:gd name="connsiteX7" fmla="*/ 659410 w 1410407"/>
                <a:gd name="connsiteY7" fmla="*/ 94323 h 301428"/>
                <a:gd name="connsiteX8" fmla="*/ 472295 w 1410407"/>
                <a:gd name="connsiteY8" fmla="*/ 301429 h 301428"/>
                <a:gd name="connsiteX9" fmla="*/ 419578 w 1410407"/>
                <a:gd name="connsiteY9" fmla="*/ 266615 h 301428"/>
                <a:gd name="connsiteX10" fmla="*/ 656107 w 1410407"/>
                <a:gd name="connsiteY10" fmla="*/ 56841 h 301428"/>
                <a:gd name="connsiteX11" fmla="*/ 443968 w 1410407"/>
                <a:gd name="connsiteY11" fmla="*/ 167509 h 301428"/>
                <a:gd name="connsiteX12" fmla="*/ 152562 w 1410407"/>
                <a:gd name="connsiteY12" fmla="*/ 243490 h 301428"/>
                <a:gd name="connsiteX13" fmla="*/ 0 w 1410407"/>
                <a:gd name="connsiteY13" fmla="*/ 161283 h 301428"/>
                <a:gd name="connsiteX14" fmla="*/ 282767 w 1410407"/>
                <a:gd name="connsiteY14" fmla="*/ 155565 h 301428"/>
                <a:gd name="connsiteX15" fmla="*/ 656107 w 1410407"/>
                <a:gd name="connsiteY15" fmla="*/ 29523 h 301428"/>
                <a:gd name="connsiteX16" fmla="*/ 721146 w 1410407"/>
                <a:gd name="connsiteY16" fmla="*/ 26220 h 301428"/>
                <a:gd name="connsiteX17" fmla="*/ 1041514 w 1410407"/>
                <a:gd name="connsiteY17" fmla="*/ 32064 h 301428"/>
                <a:gd name="connsiteX18" fmla="*/ 1139199 w 1410407"/>
                <a:gd name="connsiteY18" fmla="*/ 59509 h 301428"/>
                <a:gd name="connsiteX19" fmla="*/ 1410407 w 1410407"/>
                <a:gd name="connsiteY19" fmla="*/ 299 h 301428"/>
                <a:gd name="connsiteX20" fmla="*/ 1276264 w 1410407"/>
                <a:gd name="connsiteY20" fmla="*/ 117194 h 301428"/>
                <a:gd name="connsiteX21" fmla="*/ 1276264 w 1410407"/>
                <a:gd name="connsiteY21" fmla="*/ 117194 h 30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10407" h="301428">
                  <a:moveTo>
                    <a:pt x="1276264" y="117194"/>
                  </a:moveTo>
                  <a:cubicBezTo>
                    <a:pt x="1160286" y="175259"/>
                    <a:pt x="1029192" y="141589"/>
                    <a:pt x="927187" y="80220"/>
                  </a:cubicBezTo>
                  <a:cubicBezTo>
                    <a:pt x="886411" y="60017"/>
                    <a:pt x="848937" y="28761"/>
                    <a:pt x="799904" y="37147"/>
                  </a:cubicBezTo>
                  <a:cubicBezTo>
                    <a:pt x="781993" y="38798"/>
                    <a:pt x="764844" y="41467"/>
                    <a:pt x="749981" y="47438"/>
                  </a:cubicBezTo>
                  <a:cubicBezTo>
                    <a:pt x="846270" y="80347"/>
                    <a:pt x="937604" y="130027"/>
                    <a:pt x="1023603" y="196859"/>
                  </a:cubicBezTo>
                  <a:cubicBezTo>
                    <a:pt x="1012043" y="213250"/>
                    <a:pt x="996672" y="229132"/>
                    <a:pt x="981937" y="243744"/>
                  </a:cubicBezTo>
                  <a:cubicBezTo>
                    <a:pt x="898352" y="170940"/>
                    <a:pt x="806891" y="102074"/>
                    <a:pt x="708951" y="66624"/>
                  </a:cubicBezTo>
                  <a:cubicBezTo>
                    <a:pt x="691040" y="70944"/>
                    <a:pt x="674780" y="83650"/>
                    <a:pt x="659410" y="94323"/>
                  </a:cubicBezTo>
                  <a:cubicBezTo>
                    <a:pt x="588781" y="150356"/>
                    <a:pt x="520566" y="219984"/>
                    <a:pt x="472295" y="301429"/>
                  </a:cubicBezTo>
                  <a:lnTo>
                    <a:pt x="419578" y="266615"/>
                  </a:lnTo>
                  <a:cubicBezTo>
                    <a:pt x="488428" y="180215"/>
                    <a:pt x="567313" y="110205"/>
                    <a:pt x="656107" y="56841"/>
                  </a:cubicBezTo>
                  <a:cubicBezTo>
                    <a:pt x="561216" y="37528"/>
                    <a:pt x="509515" y="120878"/>
                    <a:pt x="443968" y="167509"/>
                  </a:cubicBezTo>
                  <a:cubicBezTo>
                    <a:pt x="368766" y="232944"/>
                    <a:pt x="254821" y="272078"/>
                    <a:pt x="152562" y="243490"/>
                  </a:cubicBezTo>
                  <a:cubicBezTo>
                    <a:pt x="97686" y="229132"/>
                    <a:pt x="43317" y="205118"/>
                    <a:pt x="0" y="161283"/>
                  </a:cubicBezTo>
                  <a:cubicBezTo>
                    <a:pt x="82950" y="206262"/>
                    <a:pt x="198674" y="199528"/>
                    <a:pt x="282767" y="155565"/>
                  </a:cubicBezTo>
                  <a:cubicBezTo>
                    <a:pt x="395061" y="91782"/>
                    <a:pt x="510658" y="13768"/>
                    <a:pt x="656107" y="29523"/>
                  </a:cubicBezTo>
                  <a:cubicBezTo>
                    <a:pt x="678210" y="27490"/>
                    <a:pt x="702218" y="47311"/>
                    <a:pt x="721146" y="26220"/>
                  </a:cubicBezTo>
                  <a:cubicBezTo>
                    <a:pt x="823913" y="-12533"/>
                    <a:pt x="945353" y="-6435"/>
                    <a:pt x="1041514" y="32064"/>
                  </a:cubicBezTo>
                  <a:lnTo>
                    <a:pt x="1139199" y="59509"/>
                  </a:lnTo>
                  <a:cubicBezTo>
                    <a:pt x="1229898" y="82506"/>
                    <a:pt x="1341430" y="61415"/>
                    <a:pt x="1410407" y="299"/>
                  </a:cubicBezTo>
                  <a:cubicBezTo>
                    <a:pt x="1376998" y="52139"/>
                    <a:pt x="1328346" y="92036"/>
                    <a:pt x="1276264" y="117194"/>
                  </a:cubicBezTo>
                  <a:lnTo>
                    <a:pt x="1276264" y="117194"/>
                  </a:lnTo>
                  <a:close/>
                </a:path>
              </a:pathLst>
            </a:custGeom>
            <a:solidFill>
              <a:srgbClr val="3476B7"/>
            </a:solidFill>
            <a:ln w="1269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2E46EAE1-CA74-D186-C485-78C9298B67D3}"/>
                </a:ext>
              </a:extLst>
            </p:cNvPr>
            <p:cNvSpPr/>
            <p:nvPr/>
          </p:nvSpPr>
          <p:spPr>
            <a:xfrm>
              <a:off x="2933872" y="1854895"/>
              <a:ext cx="612789" cy="341383"/>
            </a:xfrm>
            <a:custGeom>
              <a:avLst/>
              <a:gdLst>
                <a:gd name="connsiteX0" fmla="*/ 431011 w 612789"/>
                <a:gd name="connsiteY0" fmla="*/ 307228 h 341383"/>
                <a:gd name="connsiteX1" fmla="*/ 25533 w 612789"/>
                <a:gd name="connsiteY1" fmla="*/ 317647 h 341383"/>
                <a:gd name="connsiteX2" fmla="*/ 127 w 612789"/>
                <a:gd name="connsiteY2" fmla="*/ 317139 h 341383"/>
                <a:gd name="connsiteX3" fmla="*/ 0 w 612789"/>
                <a:gd name="connsiteY3" fmla="*/ 316376 h 341383"/>
                <a:gd name="connsiteX4" fmla="*/ 163614 w 612789"/>
                <a:gd name="connsiteY4" fmla="*/ 220701 h 341383"/>
                <a:gd name="connsiteX5" fmla="*/ 361018 w 612789"/>
                <a:gd name="connsiteY5" fmla="*/ 0 h 341383"/>
                <a:gd name="connsiteX6" fmla="*/ 220904 w 612789"/>
                <a:gd name="connsiteY6" fmla="*/ 253736 h 341383"/>
                <a:gd name="connsiteX7" fmla="*/ 143416 w 612789"/>
                <a:gd name="connsiteY7" fmla="*/ 293379 h 341383"/>
                <a:gd name="connsiteX8" fmla="*/ 246691 w 612789"/>
                <a:gd name="connsiteY8" fmla="*/ 266442 h 341383"/>
                <a:gd name="connsiteX9" fmla="*/ 612790 w 612789"/>
                <a:gd name="connsiteY9" fmla="*/ 113209 h 341383"/>
                <a:gd name="connsiteX10" fmla="*/ 431011 w 612789"/>
                <a:gd name="connsiteY10" fmla="*/ 307228 h 341383"/>
                <a:gd name="connsiteX11" fmla="*/ 431011 w 612789"/>
                <a:gd name="connsiteY11" fmla="*/ 307228 h 34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2789" h="341383">
                  <a:moveTo>
                    <a:pt x="431011" y="307228"/>
                  </a:moveTo>
                  <a:cubicBezTo>
                    <a:pt x="300806" y="373045"/>
                    <a:pt x="157644" y="324762"/>
                    <a:pt x="25533" y="317647"/>
                  </a:cubicBezTo>
                  <a:lnTo>
                    <a:pt x="127" y="317139"/>
                  </a:lnTo>
                  <a:lnTo>
                    <a:pt x="0" y="316376"/>
                  </a:lnTo>
                  <a:cubicBezTo>
                    <a:pt x="60593" y="295666"/>
                    <a:pt x="119027" y="270635"/>
                    <a:pt x="163614" y="220701"/>
                  </a:cubicBezTo>
                  <a:cubicBezTo>
                    <a:pt x="228907" y="142814"/>
                    <a:pt x="286197" y="63784"/>
                    <a:pt x="361018" y="0"/>
                  </a:cubicBezTo>
                  <a:cubicBezTo>
                    <a:pt x="309190" y="83351"/>
                    <a:pt x="314652" y="193511"/>
                    <a:pt x="220904" y="253736"/>
                  </a:cubicBezTo>
                  <a:cubicBezTo>
                    <a:pt x="198039" y="272414"/>
                    <a:pt x="167425" y="278513"/>
                    <a:pt x="143416" y="293379"/>
                  </a:cubicBezTo>
                  <a:cubicBezTo>
                    <a:pt x="179620" y="290330"/>
                    <a:pt x="211250" y="273812"/>
                    <a:pt x="246691" y="266442"/>
                  </a:cubicBezTo>
                  <a:cubicBezTo>
                    <a:pt x="377277" y="231247"/>
                    <a:pt x="531745" y="236456"/>
                    <a:pt x="612790" y="113209"/>
                  </a:cubicBezTo>
                  <a:cubicBezTo>
                    <a:pt x="586495" y="195671"/>
                    <a:pt x="506847" y="271017"/>
                    <a:pt x="431011" y="307228"/>
                  </a:cubicBezTo>
                  <a:lnTo>
                    <a:pt x="431011" y="307228"/>
                  </a:lnTo>
                  <a:close/>
                </a:path>
              </a:pathLst>
            </a:custGeom>
            <a:solidFill>
              <a:srgbClr val="3476B7"/>
            </a:solidFill>
            <a:ln w="1269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D4C7B7D1-4163-6A54-AB2A-1792211562B9}"/>
                </a:ext>
              </a:extLst>
            </p:cNvPr>
            <p:cNvSpPr/>
            <p:nvPr/>
          </p:nvSpPr>
          <p:spPr>
            <a:xfrm>
              <a:off x="3421919" y="1350726"/>
              <a:ext cx="312625" cy="527802"/>
            </a:xfrm>
            <a:custGeom>
              <a:avLst/>
              <a:gdLst>
                <a:gd name="connsiteX0" fmla="*/ 148370 w 312625"/>
                <a:gd name="connsiteY0" fmla="*/ 403285 h 527802"/>
                <a:gd name="connsiteX1" fmla="*/ 508 w 312625"/>
                <a:gd name="connsiteY1" fmla="*/ 527802 h 527802"/>
                <a:gd name="connsiteX2" fmla="*/ 0 w 312625"/>
                <a:gd name="connsiteY2" fmla="*/ 522974 h 527802"/>
                <a:gd name="connsiteX3" fmla="*/ 40141 w 312625"/>
                <a:gd name="connsiteY3" fmla="*/ 58066 h 527802"/>
                <a:gd name="connsiteX4" fmla="*/ 52971 w 312625"/>
                <a:gd name="connsiteY4" fmla="*/ 7751 h 527802"/>
                <a:gd name="connsiteX5" fmla="*/ 106577 w 312625"/>
                <a:gd name="connsiteY5" fmla="*/ 261106 h 527802"/>
                <a:gd name="connsiteX6" fmla="*/ 73169 w 312625"/>
                <a:gd name="connsiteY6" fmla="*/ 412560 h 527802"/>
                <a:gd name="connsiteX7" fmla="*/ 77996 w 312625"/>
                <a:gd name="connsiteY7" fmla="*/ 412052 h 527802"/>
                <a:gd name="connsiteX8" fmla="*/ 175428 w 312625"/>
                <a:gd name="connsiteY8" fmla="*/ 246875 h 527802"/>
                <a:gd name="connsiteX9" fmla="*/ 301314 w 312625"/>
                <a:gd name="connsiteY9" fmla="*/ 0 h 527802"/>
                <a:gd name="connsiteX10" fmla="*/ 148370 w 312625"/>
                <a:gd name="connsiteY10" fmla="*/ 403285 h 527802"/>
                <a:gd name="connsiteX11" fmla="*/ 148370 w 312625"/>
                <a:gd name="connsiteY11" fmla="*/ 403285 h 52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625" h="527802">
                  <a:moveTo>
                    <a:pt x="148370" y="403285"/>
                  </a:moveTo>
                  <a:cubicBezTo>
                    <a:pt x="98575" y="444071"/>
                    <a:pt x="47763" y="482442"/>
                    <a:pt x="508" y="527802"/>
                  </a:cubicBezTo>
                  <a:lnTo>
                    <a:pt x="0" y="522974"/>
                  </a:lnTo>
                  <a:cubicBezTo>
                    <a:pt x="64785" y="383337"/>
                    <a:pt x="6986" y="207487"/>
                    <a:pt x="40141" y="58066"/>
                  </a:cubicBezTo>
                  <a:lnTo>
                    <a:pt x="52971" y="7751"/>
                  </a:lnTo>
                  <a:cubicBezTo>
                    <a:pt x="52463" y="98725"/>
                    <a:pt x="99718" y="170640"/>
                    <a:pt x="106577" y="261106"/>
                  </a:cubicBezTo>
                  <a:cubicBezTo>
                    <a:pt x="109626" y="315868"/>
                    <a:pt x="97050" y="366057"/>
                    <a:pt x="73169" y="412560"/>
                  </a:cubicBezTo>
                  <a:lnTo>
                    <a:pt x="77996" y="412052"/>
                  </a:lnTo>
                  <a:cubicBezTo>
                    <a:pt x="111151" y="357289"/>
                    <a:pt x="135540" y="299986"/>
                    <a:pt x="175428" y="246875"/>
                  </a:cubicBezTo>
                  <a:cubicBezTo>
                    <a:pt x="238307" y="171783"/>
                    <a:pt x="302076" y="94786"/>
                    <a:pt x="301314" y="0"/>
                  </a:cubicBezTo>
                  <a:cubicBezTo>
                    <a:pt x="341963" y="154122"/>
                    <a:pt x="268921" y="300748"/>
                    <a:pt x="148370" y="403285"/>
                  </a:cubicBezTo>
                  <a:lnTo>
                    <a:pt x="148370" y="403285"/>
                  </a:lnTo>
                  <a:close/>
                </a:path>
              </a:pathLst>
            </a:custGeom>
            <a:solidFill>
              <a:srgbClr val="3476B7"/>
            </a:solidFill>
            <a:ln w="1269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DAEA106-B441-FB6A-C9AF-07A34C00C29B}"/>
                </a:ext>
              </a:extLst>
            </p:cNvPr>
            <p:cNvSpPr/>
            <p:nvPr/>
          </p:nvSpPr>
          <p:spPr>
            <a:xfrm>
              <a:off x="1760730" y="522830"/>
              <a:ext cx="1627263" cy="1628477"/>
            </a:xfrm>
            <a:custGeom>
              <a:avLst/>
              <a:gdLst>
                <a:gd name="connsiteX0" fmla="*/ 1502148 w 1627263"/>
                <a:gd name="connsiteY0" fmla="*/ 386494 h 1628477"/>
                <a:gd name="connsiteX1" fmla="*/ 727396 w 1627263"/>
                <a:gd name="connsiteY1" fmla="*/ 4301 h 1628477"/>
                <a:gd name="connsiteX2" fmla="*/ 370443 w 1627263"/>
                <a:gd name="connsiteY2" fmla="*/ 130597 h 1628477"/>
                <a:gd name="connsiteX3" fmla="*/ 9807 w 1627263"/>
                <a:gd name="connsiteY3" fmla="*/ 679237 h 1628477"/>
                <a:gd name="connsiteX4" fmla="*/ 431036 w 1627263"/>
                <a:gd name="connsiteY4" fmla="*/ 1536503 h 1628477"/>
                <a:gd name="connsiteX5" fmla="*/ 1224716 w 1627263"/>
                <a:gd name="connsiteY5" fmla="*/ 1516682 h 1628477"/>
                <a:gd name="connsiteX6" fmla="*/ 1615967 w 1627263"/>
                <a:gd name="connsiteY6" fmla="*/ 946823 h 1628477"/>
                <a:gd name="connsiteX7" fmla="*/ 1502148 w 1627263"/>
                <a:gd name="connsiteY7" fmla="*/ 386494 h 1628477"/>
                <a:gd name="connsiteX8" fmla="*/ 1502148 w 1627263"/>
                <a:gd name="connsiteY8" fmla="*/ 386494 h 1628477"/>
                <a:gd name="connsiteX9" fmla="*/ 1570490 w 1627263"/>
                <a:gd name="connsiteY9" fmla="*/ 666659 h 1628477"/>
                <a:gd name="connsiteX10" fmla="*/ 1581288 w 1627263"/>
                <a:gd name="connsiteY10" fmla="*/ 707444 h 1628477"/>
                <a:gd name="connsiteX11" fmla="*/ 1465564 w 1627263"/>
                <a:gd name="connsiteY11" fmla="*/ 721802 h 1628477"/>
                <a:gd name="connsiteX12" fmla="*/ 1456291 w 1627263"/>
                <a:gd name="connsiteY12" fmla="*/ 726503 h 1628477"/>
                <a:gd name="connsiteX13" fmla="*/ 1459085 w 1627263"/>
                <a:gd name="connsiteY13" fmla="*/ 721294 h 1628477"/>
                <a:gd name="connsiteX14" fmla="*/ 1371181 w 1627263"/>
                <a:gd name="connsiteY14" fmla="*/ 477849 h 1628477"/>
                <a:gd name="connsiteX15" fmla="*/ 1312620 w 1627263"/>
                <a:gd name="connsiteY15" fmla="*/ 395007 h 1628477"/>
                <a:gd name="connsiteX16" fmla="*/ 1242754 w 1627263"/>
                <a:gd name="connsiteY16" fmla="*/ 336814 h 1628477"/>
                <a:gd name="connsiteX17" fmla="*/ 1224335 w 1627263"/>
                <a:gd name="connsiteY17" fmla="*/ 320550 h 1628477"/>
                <a:gd name="connsiteX18" fmla="*/ 1237673 w 1627263"/>
                <a:gd name="connsiteY18" fmla="*/ 316230 h 1628477"/>
                <a:gd name="connsiteX19" fmla="*/ 1308428 w 1627263"/>
                <a:gd name="connsiteY19" fmla="*/ 221571 h 1628477"/>
                <a:gd name="connsiteX20" fmla="*/ 1570490 w 1627263"/>
                <a:gd name="connsiteY20" fmla="*/ 666659 h 1628477"/>
                <a:gd name="connsiteX21" fmla="*/ 1570490 w 1627263"/>
                <a:gd name="connsiteY21" fmla="*/ 666659 h 1628477"/>
                <a:gd name="connsiteX22" fmla="*/ 1289374 w 1627263"/>
                <a:gd name="connsiteY22" fmla="*/ 1137539 h 1628477"/>
                <a:gd name="connsiteX23" fmla="*/ 1258252 w 1627263"/>
                <a:gd name="connsiteY23" fmla="*/ 1112381 h 1628477"/>
                <a:gd name="connsiteX24" fmla="*/ 1250630 w 1627263"/>
                <a:gd name="connsiteY24" fmla="*/ 1122927 h 1628477"/>
                <a:gd name="connsiteX25" fmla="*/ 1250376 w 1627263"/>
                <a:gd name="connsiteY25" fmla="*/ 1131058 h 1628477"/>
                <a:gd name="connsiteX26" fmla="*/ 1210362 w 1627263"/>
                <a:gd name="connsiteY26" fmla="*/ 1102852 h 1628477"/>
                <a:gd name="connsiteX27" fmla="*/ 1248471 w 1627263"/>
                <a:gd name="connsiteY27" fmla="*/ 1049106 h 1628477"/>
                <a:gd name="connsiteX28" fmla="*/ 1302585 w 1627263"/>
                <a:gd name="connsiteY28" fmla="*/ 887741 h 1628477"/>
                <a:gd name="connsiteX29" fmla="*/ 1321131 w 1627263"/>
                <a:gd name="connsiteY29" fmla="*/ 886979 h 1628477"/>
                <a:gd name="connsiteX30" fmla="*/ 1322021 w 1627263"/>
                <a:gd name="connsiteY30" fmla="*/ 868174 h 1628477"/>
                <a:gd name="connsiteX31" fmla="*/ 1307031 w 1627263"/>
                <a:gd name="connsiteY31" fmla="*/ 855087 h 1628477"/>
                <a:gd name="connsiteX32" fmla="*/ 1304999 w 1627263"/>
                <a:gd name="connsiteY32" fmla="*/ 781901 h 1628477"/>
                <a:gd name="connsiteX33" fmla="*/ 1314272 w 1627263"/>
                <a:gd name="connsiteY33" fmla="*/ 783807 h 1628477"/>
                <a:gd name="connsiteX34" fmla="*/ 1426058 w 1627263"/>
                <a:gd name="connsiteY34" fmla="*/ 770211 h 1628477"/>
                <a:gd name="connsiteX35" fmla="*/ 1421103 w 1627263"/>
                <a:gd name="connsiteY35" fmla="*/ 777200 h 1628477"/>
                <a:gd name="connsiteX36" fmla="*/ 1300934 w 1627263"/>
                <a:gd name="connsiteY36" fmla="*/ 1178197 h 1628477"/>
                <a:gd name="connsiteX37" fmla="*/ 1289374 w 1627263"/>
                <a:gd name="connsiteY37" fmla="*/ 1137539 h 1628477"/>
                <a:gd name="connsiteX38" fmla="*/ 1289374 w 1627263"/>
                <a:gd name="connsiteY38" fmla="*/ 1137539 h 1628477"/>
                <a:gd name="connsiteX39" fmla="*/ 1207186 w 1627263"/>
                <a:gd name="connsiteY39" fmla="*/ 1263581 h 1628477"/>
                <a:gd name="connsiteX40" fmla="*/ 1220778 w 1627263"/>
                <a:gd name="connsiteY40" fmla="*/ 1208183 h 1628477"/>
                <a:gd name="connsiteX41" fmla="*/ 1176445 w 1627263"/>
                <a:gd name="connsiteY41" fmla="*/ 1177943 h 1628477"/>
                <a:gd name="connsiteX42" fmla="*/ 1168569 w 1627263"/>
                <a:gd name="connsiteY42" fmla="*/ 1158122 h 1628477"/>
                <a:gd name="connsiteX43" fmla="*/ 1184321 w 1627263"/>
                <a:gd name="connsiteY43" fmla="*/ 1133091 h 1628477"/>
                <a:gd name="connsiteX44" fmla="*/ 1187878 w 1627263"/>
                <a:gd name="connsiteY44" fmla="*/ 1140461 h 1628477"/>
                <a:gd name="connsiteX45" fmla="*/ 1242754 w 1627263"/>
                <a:gd name="connsiteY45" fmla="*/ 1186329 h 1628477"/>
                <a:gd name="connsiteX46" fmla="*/ 1259014 w 1627263"/>
                <a:gd name="connsiteY46" fmla="*/ 1211868 h 1628477"/>
                <a:gd name="connsiteX47" fmla="*/ 1275528 w 1627263"/>
                <a:gd name="connsiteY47" fmla="*/ 1209200 h 1628477"/>
                <a:gd name="connsiteX48" fmla="*/ 1272733 w 1627263"/>
                <a:gd name="connsiteY48" fmla="*/ 1209454 h 1628477"/>
                <a:gd name="connsiteX49" fmla="*/ 1207440 w 1627263"/>
                <a:gd name="connsiteY49" fmla="*/ 1277303 h 1628477"/>
                <a:gd name="connsiteX50" fmla="*/ 1202613 w 1627263"/>
                <a:gd name="connsiteY50" fmla="*/ 1285435 h 1628477"/>
                <a:gd name="connsiteX51" fmla="*/ 1207186 w 1627263"/>
                <a:gd name="connsiteY51" fmla="*/ 1263581 h 1628477"/>
                <a:gd name="connsiteX52" fmla="*/ 1207186 w 1627263"/>
                <a:gd name="connsiteY52" fmla="*/ 1263581 h 1628477"/>
                <a:gd name="connsiteX53" fmla="*/ 915400 w 1627263"/>
                <a:gd name="connsiteY53" fmla="*/ 663736 h 1628477"/>
                <a:gd name="connsiteX54" fmla="*/ 895329 w 1627263"/>
                <a:gd name="connsiteY54" fmla="*/ 669454 h 1628477"/>
                <a:gd name="connsiteX55" fmla="*/ 866366 w 1627263"/>
                <a:gd name="connsiteY55" fmla="*/ 654207 h 1628477"/>
                <a:gd name="connsiteX56" fmla="*/ 844898 w 1627263"/>
                <a:gd name="connsiteY56" fmla="*/ 663101 h 1628477"/>
                <a:gd name="connsiteX57" fmla="*/ 891645 w 1627263"/>
                <a:gd name="connsiteY57" fmla="*/ 617233 h 1628477"/>
                <a:gd name="connsiteX58" fmla="*/ 893042 w 1627263"/>
                <a:gd name="connsiteY58" fmla="*/ 584579 h 1628477"/>
                <a:gd name="connsiteX59" fmla="*/ 877037 w 1627263"/>
                <a:gd name="connsiteY59" fmla="*/ 581402 h 1628477"/>
                <a:gd name="connsiteX60" fmla="*/ 845279 w 1627263"/>
                <a:gd name="connsiteY60" fmla="*/ 615454 h 1628477"/>
                <a:gd name="connsiteX61" fmla="*/ 815300 w 1627263"/>
                <a:gd name="connsiteY61" fmla="*/ 608847 h 1628477"/>
                <a:gd name="connsiteX62" fmla="*/ 800565 w 1627263"/>
                <a:gd name="connsiteY62" fmla="*/ 526131 h 1628477"/>
                <a:gd name="connsiteX63" fmla="*/ 849979 w 1627263"/>
                <a:gd name="connsiteY63" fmla="*/ 530579 h 1628477"/>
                <a:gd name="connsiteX64" fmla="*/ 970403 w 1627263"/>
                <a:gd name="connsiteY64" fmla="*/ 570602 h 1628477"/>
                <a:gd name="connsiteX65" fmla="*/ 948300 w 1627263"/>
                <a:gd name="connsiteY65" fmla="*/ 592583 h 1628477"/>
                <a:gd name="connsiteX66" fmla="*/ 960241 w 1627263"/>
                <a:gd name="connsiteY66" fmla="*/ 600969 h 1628477"/>
                <a:gd name="connsiteX67" fmla="*/ 967609 w 1627263"/>
                <a:gd name="connsiteY67" fmla="*/ 597411 h 1628477"/>
                <a:gd name="connsiteX68" fmla="*/ 915400 w 1627263"/>
                <a:gd name="connsiteY68" fmla="*/ 663736 h 1628477"/>
                <a:gd name="connsiteX69" fmla="*/ 915400 w 1627263"/>
                <a:gd name="connsiteY69" fmla="*/ 663736 h 1628477"/>
                <a:gd name="connsiteX70" fmla="*/ 984757 w 1627263"/>
                <a:gd name="connsiteY70" fmla="*/ 993454 h 1628477"/>
                <a:gd name="connsiteX71" fmla="*/ 956430 w 1627263"/>
                <a:gd name="connsiteY71" fmla="*/ 1020899 h 1628477"/>
                <a:gd name="connsiteX72" fmla="*/ 955287 w 1627263"/>
                <a:gd name="connsiteY72" fmla="*/ 1010099 h 1628477"/>
                <a:gd name="connsiteX73" fmla="*/ 984757 w 1627263"/>
                <a:gd name="connsiteY73" fmla="*/ 993454 h 1628477"/>
                <a:gd name="connsiteX74" fmla="*/ 984757 w 1627263"/>
                <a:gd name="connsiteY74" fmla="*/ 993454 h 1628477"/>
                <a:gd name="connsiteX75" fmla="*/ 1171364 w 1627263"/>
                <a:gd name="connsiteY75" fmla="*/ 583308 h 1628477"/>
                <a:gd name="connsiteX76" fmla="*/ 1208456 w 1627263"/>
                <a:gd name="connsiteY76" fmla="*/ 600969 h 1628477"/>
                <a:gd name="connsiteX77" fmla="*/ 1237292 w 1627263"/>
                <a:gd name="connsiteY77" fmla="*/ 659289 h 1628477"/>
                <a:gd name="connsiteX78" fmla="*/ 1206043 w 1627263"/>
                <a:gd name="connsiteY78" fmla="*/ 697661 h 1628477"/>
                <a:gd name="connsiteX79" fmla="*/ 1209346 w 1627263"/>
                <a:gd name="connsiteY79" fmla="*/ 664371 h 1628477"/>
                <a:gd name="connsiteX80" fmla="*/ 1220016 w 1627263"/>
                <a:gd name="connsiteY80" fmla="*/ 652174 h 1628477"/>
                <a:gd name="connsiteX81" fmla="*/ 1198929 w 1627263"/>
                <a:gd name="connsiteY81" fmla="*/ 632099 h 1628477"/>
                <a:gd name="connsiteX82" fmla="*/ 1178859 w 1627263"/>
                <a:gd name="connsiteY82" fmla="*/ 625746 h 1628477"/>
                <a:gd name="connsiteX83" fmla="*/ 1145069 w 1627263"/>
                <a:gd name="connsiteY83" fmla="*/ 630066 h 1628477"/>
                <a:gd name="connsiteX84" fmla="*/ 1147482 w 1627263"/>
                <a:gd name="connsiteY84" fmla="*/ 614310 h 1628477"/>
                <a:gd name="connsiteX85" fmla="*/ 1114836 w 1627263"/>
                <a:gd name="connsiteY85" fmla="*/ 584452 h 1628477"/>
                <a:gd name="connsiteX86" fmla="*/ 1057291 w 1627263"/>
                <a:gd name="connsiteY86" fmla="*/ 586612 h 1628477"/>
                <a:gd name="connsiteX87" fmla="*/ 1020961 w 1627263"/>
                <a:gd name="connsiteY87" fmla="*/ 592583 h 1628477"/>
                <a:gd name="connsiteX88" fmla="*/ 1016388 w 1627263"/>
                <a:gd name="connsiteY88" fmla="*/ 621680 h 1628477"/>
                <a:gd name="connsiteX89" fmla="*/ 1004193 w 1627263"/>
                <a:gd name="connsiteY89" fmla="*/ 611134 h 1628477"/>
                <a:gd name="connsiteX90" fmla="*/ 1104546 w 1627263"/>
                <a:gd name="connsiteY90" fmla="*/ 481026 h 1628477"/>
                <a:gd name="connsiteX91" fmla="*/ 1106071 w 1627263"/>
                <a:gd name="connsiteY91" fmla="*/ 475943 h 1628477"/>
                <a:gd name="connsiteX92" fmla="*/ 1167553 w 1627263"/>
                <a:gd name="connsiteY92" fmla="*/ 541887 h 1628477"/>
                <a:gd name="connsiteX93" fmla="*/ 1171364 w 1627263"/>
                <a:gd name="connsiteY93" fmla="*/ 583308 h 1628477"/>
                <a:gd name="connsiteX94" fmla="*/ 1171364 w 1627263"/>
                <a:gd name="connsiteY94" fmla="*/ 583308 h 1628477"/>
                <a:gd name="connsiteX95" fmla="*/ 1264603 w 1627263"/>
                <a:gd name="connsiteY95" fmla="*/ 789016 h 1628477"/>
                <a:gd name="connsiteX96" fmla="*/ 1260411 w 1627263"/>
                <a:gd name="connsiteY96" fmla="*/ 859153 h 1628477"/>
                <a:gd name="connsiteX97" fmla="*/ 1257871 w 1627263"/>
                <a:gd name="connsiteY97" fmla="*/ 871223 h 1628477"/>
                <a:gd name="connsiteX98" fmla="*/ 1225478 w 1627263"/>
                <a:gd name="connsiteY98" fmla="*/ 834249 h 1628477"/>
                <a:gd name="connsiteX99" fmla="*/ 1204645 w 1627263"/>
                <a:gd name="connsiteY99" fmla="*/ 802230 h 1628477"/>
                <a:gd name="connsiteX100" fmla="*/ 1190799 w 1627263"/>
                <a:gd name="connsiteY100" fmla="*/ 791176 h 1628477"/>
                <a:gd name="connsiteX101" fmla="*/ 1264603 w 1627263"/>
                <a:gd name="connsiteY101" fmla="*/ 789016 h 1628477"/>
                <a:gd name="connsiteX102" fmla="*/ 1264603 w 1627263"/>
                <a:gd name="connsiteY102" fmla="*/ 789016 h 1628477"/>
                <a:gd name="connsiteX103" fmla="*/ 1060086 w 1627263"/>
                <a:gd name="connsiteY103" fmla="*/ 465270 h 1628477"/>
                <a:gd name="connsiteX104" fmla="*/ 1001017 w 1627263"/>
                <a:gd name="connsiteY104" fmla="*/ 543666 h 1628477"/>
                <a:gd name="connsiteX105" fmla="*/ 997206 w 1627263"/>
                <a:gd name="connsiteY105" fmla="*/ 535534 h 1628477"/>
                <a:gd name="connsiteX106" fmla="*/ 808568 w 1627263"/>
                <a:gd name="connsiteY106" fmla="*/ 481280 h 1628477"/>
                <a:gd name="connsiteX107" fmla="*/ 798405 w 1627263"/>
                <a:gd name="connsiteY107" fmla="*/ 484329 h 1628477"/>
                <a:gd name="connsiteX108" fmla="*/ 787481 w 1627263"/>
                <a:gd name="connsiteY108" fmla="*/ 375186 h 1628477"/>
                <a:gd name="connsiteX109" fmla="*/ 782400 w 1627263"/>
                <a:gd name="connsiteY109" fmla="*/ 366673 h 1628477"/>
                <a:gd name="connsiteX110" fmla="*/ 915018 w 1627263"/>
                <a:gd name="connsiteY110" fmla="*/ 380141 h 1628477"/>
                <a:gd name="connsiteX111" fmla="*/ 1068851 w 1627263"/>
                <a:gd name="connsiteY111" fmla="*/ 448371 h 1628477"/>
                <a:gd name="connsiteX112" fmla="*/ 1079013 w 1627263"/>
                <a:gd name="connsiteY112" fmla="*/ 451421 h 1628477"/>
                <a:gd name="connsiteX113" fmla="*/ 1060086 w 1627263"/>
                <a:gd name="connsiteY113" fmla="*/ 465270 h 1628477"/>
                <a:gd name="connsiteX114" fmla="*/ 1060086 w 1627263"/>
                <a:gd name="connsiteY114" fmla="*/ 465270 h 1628477"/>
                <a:gd name="connsiteX115" fmla="*/ 1013720 w 1627263"/>
                <a:gd name="connsiteY115" fmla="*/ 1073374 h 1628477"/>
                <a:gd name="connsiteX116" fmla="*/ 1116868 w 1627263"/>
                <a:gd name="connsiteY116" fmla="*/ 1085444 h 1628477"/>
                <a:gd name="connsiteX117" fmla="*/ 1138209 w 1627263"/>
                <a:gd name="connsiteY117" fmla="*/ 1076296 h 1628477"/>
                <a:gd name="connsiteX118" fmla="*/ 1147228 w 1627263"/>
                <a:gd name="connsiteY118" fmla="*/ 1042371 h 1628477"/>
                <a:gd name="connsiteX119" fmla="*/ 1154850 w 1627263"/>
                <a:gd name="connsiteY119" fmla="*/ 1004508 h 1628477"/>
                <a:gd name="connsiteX120" fmla="*/ 1140877 w 1627263"/>
                <a:gd name="connsiteY120" fmla="*/ 964993 h 1628477"/>
                <a:gd name="connsiteX121" fmla="*/ 1115852 w 1627263"/>
                <a:gd name="connsiteY121" fmla="*/ 970456 h 1628477"/>
                <a:gd name="connsiteX122" fmla="*/ 1095654 w 1627263"/>
                <a:gd name="connsiteY122" fmla="*/ 997011 h 1628477"/>
                <a:gd name="connsiteX123" fmla="*/ 1078632 w 1627263"/>
                <a:gd name="connsiteY123" fmla="*/ 1002983 h 1628477"/>
                <a:gd name="connsiteX124" fmla="*/ 1074821 w 1627263"/>
                <a:gd name="connsiteY124" fmla="*/ 998536 h 1628477"/>
                <a:gd name="connsiteX125" fmla="*/ 1107468 w 1627263"/>
                <a:gd name="connsiteY125" fmla="*/ 973379 h 1628477"/>
                <a:gd name="connsiteX126" fmla="*/ 1137066 w 1627263"/>
                <a:gd name="connsiteY126" fmla="*/ 956353 h 1628477"/>
                <a:gd name="connsiteX127" fmla="*/ 1151420 w 1627263"/>
                <a:gd name="connsiteY127" fmla="*/ 927383 h 1628477"/>
                <a:gd name="connsiteX128" fmla="*/ 1152182 w 1627263"/>
                <a:gd name="connsiteY128" fmla="*/ 914804 h 1628477"/>
                <a:gd name="connsiteX129" fmla="*/ 1163488 w 1627263"/>
                <a:gd name="connsiteY129" fmla="*/ 930179 h 1628477"/>
                <a:gd name="connsiteX130" fmla="*/ 1179748 w 1627263"/>
                <a:gd name="connsiteY130" fmla="*/ 917346 h 1628477"/>
                <a:gd name="connsiteX131" fmla="*/ 1184829 w 1627263"/>
                <a:gd name="connsiteY131" fmla="*/ 912009 h 1628477"/>
                <a:gd name="connsiteX132" fmla="*/ 1221032 w 1627263"/>
                <a:gd name="connsiteY132" fmla="*/ 910230 h 1628477"/>
                <a:gd name="connsiteX133" fmla="*/ 1252154 w 1627263"/>
                <a:gd name="connsiteY133" fmla="*/ 901082 h 1628477"/>
                <a:gd name="connsiteX134" fmla="*/ 1206678 w 1627263"/>
                <a:gd name="connsiteY134" fmla="*/ 1031826 h 1628477"/>
                <a:gd name="connsiteX135" fmla="*/ 1180637 w 1627263"/>
                <a:gd name="connsiteY135" fmla="*/ 1072866 h 1628477"/>
                <a:gd name="connsiteX136" fmla="*/ 1166156 w 1627263"/>
                <a:gd name="connsiteY136" fmla="*/ 1043769 h 1628477"/>
                <a:gd name="connsiteX137" fmla="*/ 1161455 w 1627263"/>
                <a:gd name="connsiteY137" fmla="*/ 1045548 h 1628477"/>
                <a:gd name="connsiteX138" fmla="*/ 1147863 w 1627263"/>
                <a:gd name="connsiteY138" fmla="*/ 1086080 h 1628477"/>
                <a:gd name="connsiteX139" fmla="*/ 1100735 w 1627263"/>
                <a:gd name="connsiteY139" fmla="*/ 1101708 h 1628477"/>
                <a:gd name="connsiteX140" fmla="*/ 1058816 w 1627263"/>
                <a:gd name="connsiteY140" fmla="*/ 1090781 h 1628477"/>
                <a:gd name="connsiteX141" fmla="*/ 1009909 w 1627263"/>
                <a:gd name="connsiteY141" fmla="*/ 1081379 h 1628477"/>
                <a:gd name="connsiteX142" fmla="*/ 1013720 w 1627263"/>
                <a:gd name="connsiteY142" fmla="*/ 1073374 h 1628477"/>
                <a:gd name="connsiteX143" fmla="*/ 1013720 w 1627263"/>
                <a:gd name="connsiteY143" fmla="*/ 1073374 h 1628477"/>
                <a:gd name="connsiteX144" fmla="*/ 827241 w 1627263"/>
                <a:gd name="connsiteY144" fmla="*/ 43435 h 1628477"/>
                <a:gd name="connsiteX145" fmla="*/ 1276163 w 1627263"/>
                <a:gd name="connsiteY145" fmla="*/ 199717 h 1628477"/>
                <a:gd name="connsiteX146" fmla="*/ 1262952 w 1627263"/>
                <a:gd name="connsiteY146" fmla="*/ 206706 h 1628477"/>
                <a:gd name="connsiteX147" fmla="*/ 1209727 w 1627263"/>
                <a:gd name="connsiteY147" fmla="*/ 283830 h 1628477"/>
                <a:gd name="connsiteX148" fmla="*/ 1191180 w 1627263"/>
                <a:gd name="connsiteY148" fmla="*/ 265407 h 1628477"/>
                <a:gd name="connsiteX149" fmla="*/ 1142782 w 1627263"/>
                <a:gd name="connsiteY149" fmla="*/ 215600 h 1628477"/>
                <a:gd name="connsiteX150" fmla="*/ 1102006 w 1627263"/>
                <a:gd name="connsiteY150" fmla="*/ 200480 h 1628477"/>
                <a:gd name="connsiteX151" fmla="*/ 1050559 w 1627263"/>
                <a:gd name="connsiteY151" fmla="*/ 210009 h 1628477"/>
                <a:gd name="connsiteX152" fmla="*/ 1050813 w 1627263"/>
                <a:gd name="connsiteY152" fmla="*/ 212042 h 1628477"/>
                <a:gd name="connsiteX153" fmla="*/ 788497 w 1627263"/>
                <a:gd name="connsiteY153" fmla="*/ 161981 h 1628477"/>
                <a:gd name="connsiteX154" fmla="*/ 777191 w 1627263"/>
                <a:gd name="connsiteY154" fmla="*/ 166047 h 1628477"/>
                <a:gd name="connsiteX155" fmla="*/ 777191 w 1627263"/>
                <a:gd name="connsiteY155" fmla="*/ 147496 h 1628477"/>
                <a:gd name="connsiteX156" fmla="*/ 763726 w 1627263"/>
                <a:gd name="connsiteY156" fmla="*/ 143049 h 1628477"/>
                <a:gd name="connsiteX157" fmla="*/ 761059 w 1627263"/>
                <a:gd name="connsiteY157" fmla="*/ 153087 h 1628477"/>
                <a:gd name="connsiteX158" fmla="*/ 747975 w 1627263"/>
                <a:gd name="connsiteY158" fmla="*/ 42164 h 1628477"/>
                <a:gd name="connsiteX159" fmla="*/ 827241 w 1627263"/>
                <a:gd name="connsiteY159" fmla="*/ 43435 h 1628477"/>
                <a:gd name="connsiteX160" fmla="*/ 827241 w 1627263"/>
                <a:gd name="connsiteY160" fmla="*/ 43435 h 1628477"/>
                <a:gd name="connsiteX161" fmla="*/ 813649 w 1627263"/>
                <a:gd name="connsiteY161" fmla="*/ 208230 h 1628477"/>
                <a:gd name="connsiteX162" fmla="*/ 1014990 w 1627263"/>
                <a:gd name="connsiteY162" fmla="*/ 243299 h 1628477"/>
                <a:gd name="connsiteX163" fmla="*/ 1048780 w 1627263"/>
                <a:gd name="connsiteY163" fmla="*/ 278748 h 1628477"/>
                <a:gd name="connsiteX164" fmla="*/ 1067835 w 1627263"/>
                <a:gd name="connsiteY164" fmla="*/ 326522 h 1628477"/>
                <a:gd name="connsiteX165" fmla="*/ 1078124 w 1627263"/>
                <a:gd name="connsiteY165" fmla="*/ 344056 h 1628477"/>
                <a:gd name="connsiteX166" fmla="*/ 1087397 w 1627263"/>
                <a:gd name="connsiteY166" fmla="*/ 364640 h 1628477"/>
                <a:gd name="connsiteX167" fmla="*/ 1121187 w 1627263"/>
                <a:gd name="connsiteY167" fmla="*/ 350028 h 1628477"/>
                <a:gd name="connsiteX168" fmla="*/ 1150277 w 1627263"/>
                <a:gd name="connsiteY168" fmla="*/ 404790 h 1628477"/>
                <a:gd name="connsiteX169" fmla="*/ 1178477 w 1627263"/>
                <a:gd name="connsiteY169" fmla="*/ 429059 h 1628477"/>
                <a:gd name="connsiteX170" fmla="*/ 1210235 w 1627263"/>
                <a:gd name="connsiteY170" fmla="*/ 452183 h 1628477"/>
                <a:gd name="connsiteX171" fmla="*/ 1261174 w 1627263"/>
                <a:gd name="connsiteY171" fmla="*/ 471115 h 1628477"/>
                <a:gd name="connsiteX172" fmla="*/ 1310842 w 1627263"/>
                <a:gd name="connsiteY172" fmla="*/ 515459 h 1628477"/>
                <a:gd name="connsiteX173" fmla="*/ 1316431 w 1627263"/>
                <a:gd name="connsiteY173" fmla="*/ 522955 h 1628477"/>
                <a:gd name="connsiteX174" fmla="*/ 1339932 w 1627263"/>
                <a:gd name="connsiteY174" fmla="*/ 515586 h 1628477"/>
                <a:gd name="connsiteX175" fmla="*/ 1414625 w 1627263"/>
                <a:gd name="connsiteY175" fmla="*/ 718499 h 1628477"/>
                <a:gd name="connsiteX176" fmla="*/ 1419198 w 1627263"/>
                <a:gd name="connsiteY176" fmla="*/ 725741 h 1628477"/>
                <a:gd name="connsiteX177" fmla="*/ 1301442 w 1627263"/>
                <a:gd name="connsiteY177" fmla="*/ 741242 h 1628477"/>
                <a:gd name="connsiteX178" fmla="*/ 1282006 w 1627263"/>
                <a:gd name="connsiteY178" fmla="*/ 676950 h 1628477"/>
                <a:gd name="connsiteX179" fmla="*/ 1284420 w 1627263"/>
                <a:gd name="connsiteY179" fmla="*/ 634767 h 1628477"/>
                <a:gd name="connsiteX180" fmla="*/ 1274003 w 1627263"/>
                <a:gd name="connsiteY180" fmla="*/ 635910 h 1628477"/>
                <a:gd name="connsiteX181" fmla="*/ 1257490 w 1627263"/>
                <a:gd name="connsiteY181" fmla="*/ 682668 h 1628477"/>
                <a:gd name="connsiteX182" fmla="*/ 1257490 w 1627263"/>
                <a:gd name="connsiteY182" fmla="*/ 740480 h 1628477"/>
                <a:gd name="connsiteX183" fmla="*/ 1262825 w 1627263"/>
                <a:gd name="connsiteY183" fmla="*/ 744800 h 1628477"/>
                <a:gd name="connsiteX184" fmla="*/ 1217730 w 1627263"/>
                <a:gd name="connsiteY184" fmla="*/ 748612 h 1628477"/>
                <a:gd name="connsiteX185" fmla="*/ 1216078 w 1627263"/>
                <a:gd name="connsiteY185" fmla="*/ 717482 h 1628477"/>
                <a:gd name="connsiteX186" fmla="*/ 1236149 w 1627263"/>
                <a:gd name="connsiteY186" fmla="*/ 711256 h 1628477"/>
                <a:gd name="connsiteX187" fmla="*/ 1253679 w 1627263"/>
                <a:gd name="connsiteY187" fmla="*/ 665388 h 1628477"/>
                <a:gd name="connsiteX188" fmla="*/ 1260030 w 1627263"/>
                <a:gd name="connsiteY188" fmla="*/ 624729 h 1628477"/>
                <a:gd name="connsiteX189" fmla="*/ 1249233 w 1627263"/>
                <a:gd name="connsiteY189" fmla="*/ 559548 h 1628477"/>
                <a:gd name="connsiteX190" fmla="*/ 1237927 w 1627263"/>
                <a:gd name="connsiteY190" fmla="*/ 546080 h 1628477"/>
                <a:gd name="connsiteX191" fmla="*/ 1223319 w 1627263"/>
                <a:gd name="connsiteY191" fmla="*/ 538710 h 1628477"/>
                <a:gd name="connsiteX192" fmla="*/ 1232084 w 1627263"/>
                <a:gd name="connsiteY192" fmla="*/ 517491 h 1628477"/>
                <a:gd name="connsiteX193" fmla="*/ 1213410 w 1627263"/>
                <a:gd name="connsiteY193" fmla="*/ 518254 h 1628477"/>
                <a:gd name="connsiteX194" fmla="*/ 1211124 w 1627263"/>
                <a:gd name="connsiteY194" fmla="*/ 489157 h 1628477"/>
                <a:gd name="connsiteX195" fmla="*/ 1184067 w 1627263"/>
                <a:gd name="connsiteY195" fmla="*/ 499068 h 1628477"/>
                <a:gd name="connsiteX196" fmla="*/ 1178350 w 1627263"/>
                <a:gd name="connsiteY196" fmla="*/ 482931 h 1628477"/>
                <a:gd name="connsiteX197" fmla="*/ 1150912 w 1627263"/>
                <a:gd name="connsiteY197" fmla="*/ 455741 h 1628477"/>
                <a:gd name="connsiteX198" fmla="*/ 1140877 w 1627263"/>
                <a:gd name="connsiteY198" fmla="*/ 452819 h 1628477"/>
                <a:gd name="connsiteX199" fmla="*/ 1105435 w 1627263"/>
                <a:gd name="connsiteY199" fmla="*/ 395134 h 1628477"/>
                <a:gd name="connsiteX200" fmla="*/ 1088922 w 1627263"/>
                <a:gd name="connsiteY200" fmla="*/ 366673 h 1628477"/>
                <a:gd name="connsiteX201" fmla="*/ 1065802 w 1627263"/>
                <a:gd name="connsiteY201" fmla="*/ 362226 h 1628477"/>
                <a:gd name="connsiteX202" fmla="*/ 1025788 w 1627263"/>
                <a:gd name="connsiteY202" fmla="*/ 324616 h 1628477"/>
                <a:gd name="connsiteX203" fmla="*/ 1017531 w 1627263"/>
                <a:gd name="connsiteY203" fmla="*/ 329190 h 1628477"/>
                <a:gd name="connsiteX204" fmla="*/ 1035061 w 1627263"/>
                <a:gd name="connsiteY204" fmla="*/ 357779 h 1628477"/>
                <a:gd name="connsiteX205" fmla="*/ 1030488 w 1627263"/>
                <a:gd name="connsiteY205" fmla="*/ 359939 h 1628477"/>
                <a:gd name="connsiteX206" fmla="*/ 1051956 w 1627263"/>
                <a:gd name="connsiteY206" fmla="*/ 387002 h 1628477"/>
                <a:gd name="connsiteX207" fmla="*/ 826098 w 1627263"/>
                <a:gd name="connsiteY207" fmla="*/ 323219 h 1628477"/>
                <a:gd name="connsiteX208" fmla="*/ 779478 w 1627263"/>
                <a:gd name="connsiteY208" fmla="*/ 326522 h 1628477"/>
                <a:gd name="connsiteX209" fmla="*/ 769570 w 1627263"/>
                <a:gd name="connsiteY209" fmla="*/ 213821 h 1628477"/>
                <a:gd name="connsiteX210" fmla="*/ 764616 w 1627263"/>
                <a:gd name="connsiteY210" fmla="*/ 206578 h 1628477"/>
                <a:gd name="connsiteX211" fmla="*/ 813649 w 1627263"/>
                <a:gd name="connsiteY211" fmla="*/ 208230 h 1628477"/>
                <a:gd name="connsiteX212" fmla="*/ 813649 w 1627263"/>
                <a:gd name="connsiteY212" fmla="*/ 208230 h 1628477"/>
                <a:gd name="connsiteX213" fmla="*/ 795611 w 1627263"/>
                <a:gd name="connsiteY213" fmla="*/ 679364 h 1628477"/>
                <a:gd name="connsiteX214" fmla="*/ 802725 w 1627263"/>
                <a:gd name="connsiteY214" fmla="*/ 682287 h 1628477"/>
                <a:gd name="connsiteX215" fmla="*/ 777573 w 1627263"/>
                <a:gd name="connsiteY215" fmla="*/ 686099 h 1628477"/>
                <a:gd name="connsiteX216" fmla="*/ 779097 w 1627263"/>
                <a:gd name="connsiteY216" fmla="*/ 700583 h 1628477"/>
                <a:gd name="connsiteX217" fmla="*/ 818222 w 1627263"/>
                <a:gd name="connsiteY217" fmla="*/ 716847 h 1628477"/>
                <a:gd name="connsiteX218" fmla="*/ 840452 w 1627263"/>
                <a:gd name="connsiteY218" fmla="*/ 727266 h 1628477"/>
                <a:gd name="connsiteX219" fmla="*/ 871828 w 1627263"/>
                <a:gd name="connsiteY219" fmla="*/ 744673 h 1628477"/>
                <a:gd name="connsiteX220" fmla="*/ 880721 w 1627263"/>
                <a:gd name="connsiteY220" fmla="*/ 770847 h 1628477"/>
                <a:gd name="connsiteX221" fmla="*/ 871828 w 1627263"/>
                <a:gd name="connsiteY221" fmla="*/ 790668 h 1628477"/>
                <a:gd name="connsiteX222" fmla="*/ 871447 w 1627263"/>
                <a:gd name="connsiteY222" fmla="*/ 800452 h 1628477"/>
                <a:gd name="connsiteX223" fmla="*/ 895202 w 1627263"/>
                <a:gd name="connsiteY223" fmla="*/ 825863 h 1628477"/>
                <a:gd name="connsiteX224" fmla="*/ 909302 w 1627263"/>
                <a:gd name="connsiteY224" fmla="*/ 854960 h 1628477"/>
                <a:gd name="connsiteX225" fmla="*/ 899648 w 1627263"/>
                <a:gd name="connsiteY225" fmla="*/ 893967 h 1628477"/>
                <a:gd name="connsiteX226" fmla="*/ 854171 w 1627263"/>
                <a:gd name="connsiteY226" fmla="*/ 915440 h 1628477"/>
                <a:gd name="connsiteX227" fmla="*/ 838928 w 1627263"/>
                <a:gd name="connsiteY227" fmla="*/ 949237 h 1628477"/>
                <a:gd name="connsiteX228" fmla="*/ 747467 w 1627263"/>
                <a:gd name="connsiteY228" fmla="*/ 934626 h 1628477"/>
                <a:gd name="connsiteX229" fmla="*/ 795484 w 1627263"/>
                <a:gd name="connsiteY229" fmla="*/ 907943 h 1628477"/>
                <a:gd name="connsiteX230" fmla="*/ 797897 w 1627263"/>
                <a:gd name="connsiteY230" fmla="*/ 892188 h 1628477"/>
                <a:gd name="connsiteX231" fmla="*/ 809457 w 1627263"/>
                <a:gd name="connsiteY231" fmla="*/ 863727 h 1628477"/>
                <a:gd name="connsiteX232" fmla="*/ 805773 w 1627263"/>
                <a:gd name="connsiteY232" fmla="*/ 847463 h 1628477"/>
                <a:gd name="connsiteX233" fmla="*/ 744926 w 1627263"/>
                <a:gd name="connsiteY233" fmla="*/ 846193 h 1628477"/>
                <a:gd name="connsiteX234" fmla="*/ 739210 w 1627263"/>
                <a:gd name="connsiteY234" fmla="*/ 876814 h 1628477"/>
                <a:gd name="connsiteX235" fmla="*/ 714312 w 1627263"/>
                <a:gd name="connsiteY235" fmla="*/ 906800 h 1628477"/>
                <a:gd name="connsiteX236" fmla="*/ 701609 w 1627263"/>
                <a:gd name="connsiteY236" fmla="*/ 889901 h 1628477"/>
                <a:gd name="connsiteX237" fmla="*/ 703769 w 1627263"/>
                <a:gd name="connsiteY237" fmla="*/ 889647 h 1628477"/>
                <a:gd name="connsiteX238" fmla="*/ 708469 w 1627263"/>
                <a:gd name="connsiteY238" fmla="*/ 896000 h 1628477"/>
                <a:gd name="connsiteX239" fmla="*/ 721299 w 1627263"/>
                <a:gd name="connsiteY239" fmla="*/ 871731 h 1628477"/>
                <a:gd name="connsiteX240" fmla="*/ 724982 w 1627263"/>
                <a:gd name="connsiteY240" fmla="*/ 841237 h 1628477"/>
                <a:gd name="connsiteX241" fmla="*/ 720918 w 1627263"/>
                <a:gd name="connsiteY241" fmla="*/ 829802 h 1628477"/>
                <a:gd name="connsiteX242" fmla="*/ 706436 w 1627263"/>
                <a:gd name="connsiteY242" fmla="*/ 842381 h 1628477"/>
                <a:gd name="connsiteX243" fmla="*/ 702117 w 1627263"/>
                <a:gd name="connsiteY243" fmla="*/ 862456 h 1628477"/>
                <a:gd name="connsiteX244" fmla="*/ 698814 w 1627263"/>
                <a:gd name="connsiteY244" fmla="*/ 862837 h 1628477"/>
                <a:gd name="connsiteX245" fmla="*/ 692082 w 1627263"/>
                <a:gd name="connsiteY245" fmla="*/ 853689 h 1628477"/>
                <a:gd name="connsiteX246" fmla="*/ 666549 w 1627263"/>
                <a:gd name="connsiteY246" fmla="*/ 861440 h 1628477"/>
                <a:gd name="connsiteX247" fmla="*/ 626535 w 1627263"/>
                <a:gd name="connsiteY247" fmla="*/ 871477 h 1628477"/>
                <a:gd name="connsiteX248" fmla="*/ 638094 w 1627263"/>
                <a:gd name="connsiteY248" fmla="*/ 857628 h 1628477"/>
                <a:gd name="connsiteX249" fmla="*/ 646351 w 1627263"/>
                <a:gd name="connsiteY249" fmla="*/ 828150 h 1628477"/>
                <a:gd name="connsiteX250" fmla="*/ 659308 w 1627263"/>
                <a:gd name="connsiteY250" fmla="*/ 825990 h 1628477"/>
                <a:gd name="connsiteX251" fmla="*/ 670995 w 1627263"/>
                <a:gd name="connsiteY251" fmla="*/ 829675 h 1628477"/>
                <a:gd name="connsiteX252" fmla="*/ 674298 w 1627263"/>
                <a:gd name="connsiteY252" fmla="*/ 822306 h 1628477"/>
                <a:gd name="connsiteX253" fmla="*/ 706055 w 1627263"/>
                <a:gd name="connsiteY253" fmla="*/ 846193 h 1628477"/>
                <a:gd name="connsiteX254" fmla="*/ 707961 w 1627263"/>
                <a:gd name="connsiteY254" fmla="*/ 799308 h 1628477"/>
                <a:gd name="connsiteX255" fmla="*/ 717615 w 1627263"/>
                <a:gd name="connsiteY255" fmla="*/ 770847 h 1628477"/>
                <a:gd name="connsiteX256" fmla="*/ 732096 w 1627263"/>
                <a:gd name="connsiteY256" fmla="*/ 749755 h 1628477"/>
                <a:gd name="connsiteX257" fmla="*/ 779986 w 1627263"/>
                <a:gd name="connsiteY257" fmla="*/ 714051 h 1628477"/>
                <a:gd name="connsiteX258" fmla="*/ 766902 w 1627263"/>
                <a:gd name="connsiteY258" fmla="*/ 682414 h 1628477"/>
                <a:gd name="connsiteX259" fmla="*/ 795611 w 1627263"/>
                <a:gd name="connsiteY259" fmla="*/ 679364 h 1628477"/>
                <a:gd name="connsiteX260" fmla="*/ 795611 w 1627263"/>
                <a:gd name="connsiteY260" fmla="*/ 679364 h 1628477"/>
                <a:gd name="connsiteX261" fmla="*/ 857220 w 1627263"/>
                <a:gd name="connsiteY261" fmla="*/ 1428249 h 1628477"/>
                <a:gd name="connsiteX262" fmla="*/ 845152 w 1627263"/>
                <a:gd name="connsiteY262" fmla="*/ 1421769 h 1628477"/>
                <a:gd name="connsiteX263" fmla="*/ 437515 w 1627263"/>
                <a:gd name="connsiteY263" fmla="*/ 1296489 h 1628477"/>
                <a:gd name="connsiteX264" fmla="*/ 483881 w 1627263"/>
                <a:gd name="connsiteY264" fmla="*/ 1307797 h 1628477"/>
                <a:gd name="connsiteX265" fmla="*/ 543839 w 1627263"/>
                <a:gd name="connsiteY265" fmla="*/ 1285054 h 1628477"/>
                <a:gd name="connsiteX266" fmla="*/ 574834 w 1627263"/>
                <a:gd name="connsiteY266" fmla="*/ 1270696 h 1628477"/>
                <a:gd name="connsiteX267" fmla="*/ 560225 w 1627263"/>
                <a:gd name="connsiteY267" fmla="*/ 1244141 h 1628477"/>
                <a:gd name="connsiteX268" fmla="*/ 830290 w 1627263"/>
                <a:gd name="connsiteY268" fmla="*/ 1313896 h 1628477"/>
                <a:gd name="connsiteX269" fmla="*/ 839436 w 1627263"/>
                <a:gd name="connsiteY269" fmla="*/ 1308687 h 1628477"/>
                <a:gd name="connsiteX270" fmla="*/ 850869 w 1627263"/>
                <a:gd name="connsiteY270" fmla="*/ 1415035 h 1628477"/>
                <a:gd name="connsiteX271" fmla="*/ 857220 w 1627263"/>
                <a:gd name="connsiteY271" fmla="*/ 1428249 h 1628477"/>
                <a:gd name="connsiteX272" fmla="*/ 857220 w 1627263"/>
                <a:gd name="connsiteY272" fmla="*/ 1428249 h 1628477"/>
                <a:gd name="connsiteX273" fmla="*/ 372984 w 1627263"/>
                <a:gd name="connsiteY273" fmla="*/ 892823 h 1628477"/>
                <a:gd name="connsiteX274" fmla="*/ 365870 w 1627263"/>
                <a:gd name="connsiteY274" fmla="*/ 883802 h 1628477"/>
                <a:gd name="connsiteX275" fmla="*/ 404995 w 1627263"/>
                <a:gd name="connsiteY275" fmla="*/ 883167 h 1628477"/>
                <a:gd name="connsiteX276" fmla="*/ 389752 w 1627263"/>
                <a:gd name="connsiteY276" fmla="*/ 930941 h 1628477"/>
                <a:gd name="connsiteX277" fmla="*/ 399914 w 1627263"/>
                <a:gd name="connsiteY277" fmla="*/ 946569 h 1628477"/>
                <a:gd name="connsiteX278" fmla="*/ 387084 w 1627263"/>
                <a:gd name="connsiteY278" fmla="*/ 971091 h 1628477"/>
                <a:gd name="connsiteX279" fmla="*/ 372984 w 1627263"/>
                <a:gd name="connsiteY279" fmla="*/ 892823 h 1628477"/>
                <a:gd name="connsiteX280" fmla="*/ 372984 w 1627263"/>
                <a:gd name="connsiteY280" fmla="*/ 892823 h 1628477"/>
                <a:gd name="connsiteX281" fmla="*/ 266025 w 1627263"/>
                <a:gd name="connsiteY281" fmla="*/ 1044913 h 1628477"/>
                <a:gd name="connsiteX282" fmla="*/ 255482 w 1627263"/>
                <a:gd name="connsiteY282" fmla="*/ 1065496 h 1628477"/>
                <a:gd name="connsiteX283" fmla="*/ 231219 w 1627263"/>
                <a:gd name="connsiteY283" fmla="*/ 983035 h 1628477"/>
                <a:gd name="connsiteX284" fmla="*/ 214451 w 1627263"/>
                <a:gd name="connsiteY284" fmla="*/ 909976 h 1628477"/>
                <a:gd name="connsiteX285" fmla="*/ 208862 w 1627263"/>
                <a:gd name="connsiteY285" fmla="*/ 903623 h 1628477"/>
                <a:gd name="connsiteX286" fmla="*/ 321029 w 1627263"/>
                <a:gd name="connsiteY286" fmla="*/ 894475 h 1628477"/>
                <a:gd name="connsiteX287" fmla="*/ 329413 w 1627263"/>
                <a:gd name="connsiteY287" fmla="*/ 889393 h 1628477"/>
                <a:gd name="connsiteX288" fmla="*/ 344656 w 1627263"/>
                <a:gd name="connsiteY288" fmla="*/ 947713 h 1628477"/>
                <a:gd name="connsiteX289" fmla="*/ 321410 w 1627263"/>
                <a:gd name="connsiteY289" fmla="*/ 931449 h 1628477"/>
                <a:gd name="connsiteX290" fmla="*/ 281777 w 1627263"/>
                <a:gd name="connsiteY290" fmla="*/ 965120 h 1628477"/>
                <a:gd name="connsiteX291" fmla="*/ 264501 w 1627263"/>
                <a:gd name="connsiteY291" fmla="*/ 1020771 h 1628477"/>
                <a:gd name="connsiteX292" fmla="*/ 266025 w 1627263"/>
                <a:gd name="connsiteY292" fmla="*/ 1044913 h 1628477"/>
                <a:gd name="connsiteX293" fmla="*/ 266025 w 1627263"/>
                <a:gd name="connsiteY293" fmla="*/ 1044913 h 1628477"/>
                <a:gd name="connsiteX294" fmla="*/ 328143 w 1627263"/>
                <a:gd name="connsiteY294" fmla="*/ 849623 h 1628477"/>
                <a:gd name="connsiteX295" fmla="*/ 317218 w 1627263"/>
                <a:gd name="connsiteY295" fmla="*/ 846701 h 1628477"/>
                <a:gd name="connsiteX296" fmla="*/ 207084 w 1627263"/>
                <a:gd name="connsiteY296" fmla="*/ 860550 h 1628477"/>
                <a:gd name="connsiteX297" fmla="*/ 286477 w 1627263"/>
                <a:gd name="connsiteY297" fmla="*/ 514061 h 1628477"/>
                <a:gd name="connsiteX298" fmla="*/ 324078 w 1627263"/>
                <a:gd name="connsiteY298" fmla="*/ 454216 h 1628477"/>
                <a:gd name="connsiteX299" fmla="*/ 324078 w 1627263"/>
                <a:gd name="connsiteY299" fmla="*/ 446466 h 1628477"/>
                <a:gd name="connsiteX300" fmla="*/ 418079 w 1627263"/>
                <a:gd name="connsiteY300" fmla="*/ 522320 h 1628477"/>
                <a:gd name="connsiteX301" fmla="*/ 322045 w 1627263"/>
                <a:gd name="connsiteY301" fmla="*/ 838569 h 1628477"/>
                <a:gd name="connsiteX302" fmla="*/ 328143 w 1627263"/>
                <a:gd name="connsiteY302" fmla="*/ 849623 h 1628477"/>
                <a:gd name="connsiteX303" fmla="*/ 328143 w 1627263"/>
                <a:gd name="connsiteY303" fmla="*/ 849623 h 1628477"/>
                <a:gd name="connsiteX304" fmla="*/ 734637 w 1627263"/>
                <a:gd name="connsiteY304" fmla="*/ 331223 h 1628477"/>
                <a:gd name="connsiteX305" fmla="*/ 671630 w 1627263"/>
                <a:gd name="connsiteY305" fmla="*/ 342786 h 1628477"/>
                <a:gd name="connsiteX306" fmla="*/ 443104 w 1627263"/>
                <a:gd name="connsiteY306" fmla="*/ 491063 h 1628477"/>
                <a:gd name="connsiteX307" fmla="*/ 439547 w 1627263"/>
                <a:gd name="connsiteY307" fmla="*/ 483694 h 1628477"/>
                <a:gd name="connsiteX308" fmla="*/ 350246 w 1627263"/>
                <a:gd name="connsiteY308" fmla="*/ 416988 h 1628477"/>
                <a:gd name="connsiteX309" fmla="*/ 417952 w 1627263"/>
                <a:gd name="connsiteY309" fmla="*/ 353967 h 1628477"/>
                <a:gd name="connsiteX310" fmla="*/ 721426 w 1627263"/>
                <a:gd name="connsiteY310" fmla="*/ 215091 h 1628477"/>
                <a:gd name="connsiteX311" fmla="*/ 734637 w 1627263"/>
                <a:gd name="connsiteY311" fmla="*/ 331223 h 1628477"/>
                <a:gd name="connsiteX312" fmla="*/ 734637 w 1627263"/>
                <a:gd name="connsiteY312" fmla="*/ 331223 h 1628477"/>
                <a:gd name="connsiteX313" fmla="*/ 619421 w 1627263"/>
                <a:gd name="connsiteY313" fmla="*/ 958004 h 1628477"/>
                <a:gd name="connsiteX314" fmla="*/ 629583 w 1627263"/>
                <a:gd name="connsiteY314" fmla="*/ 961816 h 1628477"/>
                <a:gd name="connsiteX315" fmla="*/ 628186 w 1627263"/>
                <a:gd name="connsiteY315" fmla="*/ 941614 h 1628477"/>
                <a:gd name="connsiteX316" fmla="*/ 638094 w 1627263"/>
                <a:gd name="connsiteY316" fmla="*/ 968550 h 1628477"/>
                <a:gd name="connsiteX317" fmla="*/ 643430 w 1627263"/>
                <a:gd name="connsiteY317" fmla="*/ 983924 h 1628477"/>
                <a:gd name="connsiteX318" fmla="*/ 613832 w 1627263"/>
                <a:gd name="connsiteY318" fmla="*/ 1026870 h 1628477"/>
                <a:gd name="connsiteX319" fmla="*/ 577755 w 1627263"/>
                <a:gd name="connsiteY319" fmla="*/ 979223 h 1628477"/>
                <a:gd name="connsiteX320" fmla="*/ 541806 w 1627263"/>
                <a:gd name="connsiteY320" fmla="*/ 916710 h 1628477"/>
                <a:gd name="connsiteX321" fmla="*/ 579534 w 1627263"/>
                <a:gd name="connsiteY321" fmla="*/ 934244 h 1628477"/>
                <a:gd name="connsiteX322" fmla="*/ 585504 w 1627263"/>
                <a:gd name="connsiteY322" fmla="*/ 934371 h 1628477"/>
                <a:gd name="connsiteX323" fmla="*/ 593126 w 1627263"/>
                <a:gd name="connsiteY323" fmla="*/ 931576 h 1628477"/>
                <a:gd name="connsiteX324" fmla="*/ 598334 w 1627263"/>
                <a:gd name="connsiteY324" fmla="*/ 941995 h 1628477"/>
                <a:gd name="connsiteX325" fmla="*/ 619421 w 1627263"/>
                <a:gd name="connsiteY325" fmla="*/ 958004 h 1628477"/>
                <a:gd name="connsiteX326" fmla="*/ 619421 w 1627263"/>
                <a:gd name="connsiteY326" fmla="*/ 958004 h 1628477"/>
                <a:gd name="connsiteX327" fmla="*/ 772618 w 1627263"/>
                <a:gd name="connsiteY327" fmla="*/ 1259261 h 1628477"/>
                <a:gd name="connsiteX328" fmla="*/ 792816 w 1627263"/>
                <a:gd name="connsiteY328" fmla="*/ 1265995 h 1628477"/>
                <a:gd name="connsiteX329" fmla="*/ 577247 w 1627263"/>
                <a:gd name="connsiteY329" fmla="*/ 1196240 h 1628477"/>
                <a:gd name="connsiteX330" fmla="*/ 545236 w 1627263"/>
                <a:gd name="connsiteY330" fmla="*/ 1178960 h 1628477"/>
                <a:gd name="connsiteX331" fmla="*/ 616626 w 1627263"/>
                <a:gd name="connsiteY331" fmla="*/ 1088240 h 1628477"/>
                <a:gd name="connsiteX332" fmla="*/ 671503 w 1627263"/>
                <a:gd name="connsiteY332" fmla="*/ 1125595 h 1628477"/>
                <a:gd name="connsiteX333" fmla="*/ 772746 w 1627263"/>
                <a:gd name="connsiteY333" fmla="*/ 1147703 h 1628477"/>
                <a:gd name="connsiteX334" fmla="*/ 744799 w 1627263"/>
                <a:gd name="connsiteY334" fmla="*/ 1170828 h 1628477"/>
                <a:gd name="connsiteX335" fmla="*/ 730445 w 1627263"/>
                <a:gd name="connsiteY335" fmla="*/ 1204499 h 1628477"/>
                <a:gd name="connsiteX336" fmla="*/ 772618 w 1627263"/>
                <a:gd name="connsiteY336" fmla="*/ 1259261 h 1628477"/>
                <a:gd name="connsiteX337" fmla="*/ 772618 w 1627263"/>
                <a:gd name="connsiteY337" fmla="*/ 1259261 h 1628477"/>
                <a:gd name="connsiteX338" fmla="*/ 500648 w 1627263"/>
                <a:gd name="connsiteY338" fmla="*/ 1144654 h 1628477"/>
                <a:gd name="connsiteX339" fmla="*/ 493916 w 1627263"/>
                <a:gd name="connsiteY339" fmla="*/ 1120132 h 1628477"/>
                <a:gd name="connsiteX340" fmla="*/ 465715 w 1627263"/>
                <a:gd name="connsiteY340" fmla="*/ 1040084 h 1628477"/>
                <a:gd name="connsiteX341" fmla="*/ 446153 w 1627263"/>
                <a:gd name="connsiteY341" fmla="*/ 993454 h 1628477"/>
                <a:gd name="connsiteX342" fmla="*/ 415031 w 1627263"/>
                <a:gd name="connsiteY342" fmla="*/ 938819 h 1628477"/>
                <a:gd name="connsiteX343" fmla="*/ 407790 w 1627263"/>
                <a:gd name="connsiteY343" fmla="*/ 916456 h 1628477"/>
                <a:gd name="connsiteX344" fmla="*/ 434212 w 1627263"/>
                <a:gd name="connsiteY344" fmla="*/ 901844 h 1628477"/>
                <a:gd name="connsiteX345" fmla="*/ 435101 w 1627263"/>
                <a:gd name="connsiteY345" fmla="*/ 880117 h 1628477"/>
                <a:gd name="connsiteX346" fmla="*/ 459491 w 1627263"/>
                <a:gd name="connsiteY346" fmla="*/ 871731 h 1628477"/>
                <a:gd name="connsiteX347" fmla="*/ 456442 w 1627263"/>
                <a:gd name="connsiteY347" fmla="*/ 816334 h 1628477"/>
                <a:gd name="connsiteX348" fmla="*/ 487692 w 1627263"/>
                <a:gd name="connsiteY348" fmla="*/ 822814 h 1628477"/>
                <a:gd name="connsiteX349" fmla="*/ 493535 w 1627263"/>
                <a:gd name="connsiteY349" fmla="*/ 870207 h 1628477"/>
                <a:gd name="connsiteX350" fmla="*/ 496584 w 1627263"/>
                <a:gd name="connsiteY350" fmla="*/ 890155 h 1628477"/>
                <a:gd name="connsiteX351" fmla="*/ 477275 w 1627263"/>
                <a:gd name="connsiteY351" fmla="*/ 899176 h 1628477"/>
                <a:gd name="connsiteX352" fmla="*/ 459110 w 1627263"/>
                <a:gd name="connsiteY352" fmla="*/ 887233 h 1628477"/>
                <a:gd name="connsiteX353" fmla="*/ 463175 w 1627263"/>
                <a:gd name="connsiteY353" fmla="*/ 913915 h 1628477"/>
                <a:gd name="connsiteX354" fmla="*/ 461015 w 1627263"/>
                <a:gd name="connsiteY354" fmla="*/ 930814 h 1628477"/>
                <a:gd name="connsiteX355" fmla="*/ 450980 w 1627263"/>
                <a:gd name="connsiteY355" fmla="*/ 929162 h 1628477"/>
                <a:gd name="connsiteX356" fmla="*/ 451869 w 1627263"/>
                <a:gd name="connsiteY356" fmla="*/ 944536 h 1628477"/>
                <a:gd name="connsiteX357" fmla="*/ 473972 w 1627263"/>
                <a:gd name="connsiteY357" fmla="*/ 954066 h 1628477"/>
                <a:gd name="connsiteX358" fmla="*/ 477529 w 1627263"/>
                <a:gd name="connsiteY358" fmla="*/ 948729 h 1628477"/>
                <a:gd name="connsiteX359" fmla="*/ 479181 w 1627263"/>
                <a:gd name="connsiteY359" fmla="*/ 912263 h 1628477"/>
                <a:gd name="connsiteX360" fmla="*/ 491503 w 1627263"/>
                <a:gd name="connsiteY360" fmla="*/ 917091 h 1628477"/>
                <a:gd name="connsiteX361" fmla="*/ 568355 w 1627263"/>
                <a:gd name="connsiteY361" fmla="*/ 1048597 h 1628477"/>
                <a:gd name="connsiteX362" fmla="*/ 585250 w 1627263"/>
                <a:gd name="connsiteY362" fmla="*/ 1062193 h 1628477"/>
                <a:gd name="connsiteX363" fmla="*/ 493154 w 1627263"/>
                <a:gd name="connsiteY363" fmla="*/ 1178833 h 1628477"/>
                <a:gd name="connsiteX364" fmla="*/ 493281 w 1627263"/>
                <a:gd name="connsiteY364" fmla="*/ 1179595 h 1628477"/>
                <a:gd name="connsiteX365" fmla="*/ 486294 w 1627263"/>
                <a:gd name="connsiteY365" fmla="*/ 1174640 h 1628477"/>
                <a:gd name="connsiteX366" fmla="*/ 500648 w 1627263"/>
                <a:gd name="connsiteY366" fmla="*/ 1144654 h 1628477"/>
                <a:gd name="connsiteX367" fmla="*/ 500648 w 1627263"/>
                <a:gd name="connsiteY367" fmla="*/ 1144654 h 1628477"/>
                <a:gd name="connsiteX368" fmla="*/ 505476 w 1627263"/>
                <a:gd name="connsiteY368" fmla="*/ 662339 h 1628477"/>
                <a:gd name="connsiteX369" fmla="*/ 481594 w 1627263"/>
                <a:gd name="connsiteY369" fmla="*/ 693468 h 1628477"/>
                <a:gd name="connsiteX370" fmla="*/ 453012 w 1627263"/>
                <a:gd name="connsiteY370" fmla="*/ 713289 h 1628477"/>
                <a:gd name="connsiteX371" fmla="*/ 453775 w 1627263"/>
                <a:gd name="connsiteY371" fmla="*/ 726630 h 1628477"/>
                <a:gd name="connsiteX372" fmla="*/ 422271 w 1627263"/>
                <a:gd name="connsiteY372" fmla="*/ 744673 h 1628477"/>
                <a:gd name="connsiteX373" fmla="*/ 408425 w 1627263"/>
                <a:gd name="connsiteY373" fmla="*/ 786475 h 1628477"/>
                <a:gd name="connsiteX374" fmla="*/ 404741 w 1627263"/>
                <a:gd name="connsiteY374" fmla="*/ 816207 h 1628477"/>
                <a:gd name="connsiteX375" fmla="*/ 414015 w 1627263"/>
                <a:gd name="connsiteY375" fmla="*/ 838442 h 1628477"/>
                <a:gd name="connsiteX376" fmla="*/ 363965 w 1627263"/>
                <a:gd name="connsiteY376" fmla="*/ 845939 h 1628477"/>
                <a:gd name="connsiteX377" fmla="*/ 367268 w 1627263"/>
                <a:gd name="connsiteY377" fmla="*/ 784823 h 1628477"/>
                <a:gd name="connsiteX378" fmla="*/ 451615 w 1627263"/>
                <a:gd name="connsiteY378" fmla="*/ 550146 h 1628477"/>
                <a:gd name="connsiteX379" fmla="*/ 549428 w 1627263"/>
                <a:gd name="connsiteY379" fmla="*/ 623586 h 1628477"/>
                <a:gd name="connsiteX380" fmla="*/ 505476 w 1627263"/>
                <a:gd name="connsiteY380" fmla="*/ 662339 h 1628477"/>
                <a:gd name="connsiteX381" fmla="*/ 505476 w 1627263"/>
                <a:gd name="connsiteY381" fmla="*/ 662339 h 1628477"/>
                <a:gd name="connsiteX382" fmla="*/ 800438 w 1627263"/>
                <a:gd name="connsiteY382" fmla="*/ 1069816 h 1628477"/>
                <a:gd name="connsiteX383" fmla="*/ 799930 w 1627263"/>
                <a:gd name="connsiteY383" fmla="*/ 1104122 h 1628477"/>
                <a:gd name="connsiteX384" fmla="*/ 647876 w 1627263"/>
                <a:gd name="connsiteY384" fmla="*/ 1052917 h 1628477"/>
                <a:gd name="connsiteX385" fmla="*/ 713677 w 1627263"/>
                <a:gd name="connsiteY385" fmla="*/ 964866 h 1628477"/>
                <a:gd name="connsiteX386" fmla="*/ 744545 w 1627263"/>
                <a:gd name="connsiteY386" fmla="*/ 986720 h 1628477"/>
                <a:gd name="connsiteX387" fmla="*/ 817968 w 1627263"/>
                <a:gd name="connsiteY387" fmla="*/ 993200 h 1628477"/>
                <a:gd name="connsiteX388" fmla="*/ 813014 w 1627263"/>
                <a:gd name="connsiteY388" fmla="*/ 998917 h 1628477"/>
                <a:gd name="connsiteX389" fmla="*/ 818095 w 1627263"/>
                <a:gd name="connsiteY389" fmla="*/ 1019247 h 1628477"/>
                <a:gd name="connsiteX390" fmla="*/ 813268 w 1627263"/>
                <a:gd name="connsiteY390" fmla="*/ 1028395 h 1628477"/>
                <a:gd name="connsiteX391" fmla="*/ 826098 w 1627263"/>
                <a:gd name="connsiteY391" fmla="*/ 1049741 h 1628477"/>
                <a:gd name="connsiteX392" fmla="*/ 822541 w 1627263"/>
                <a:gd name="connsiteY392" fmla="*/ 1060795 h 1628477"/>
                <a:gd name="connsiteX393" fmla="*/ 800438 w 1627263"/>
                <a:gd name="connsiteY393" fmla="*/ 1069816 h 1628477"/>
                <a:gd name="connsiteX394" fmla="*/ 800438 w 1627263"/>
                <a:gd name="connsiteY394" fmla="*/ 1069816 h 1628477"/>
                <a:gd name="connsiteX395" fmla="*/ 657784 w 1627263"/>
                <a:gd name="connsiteY395" fmla="*/ 962833 h 1628477"/>
                <a:gd name="connsiteX396" fmla="*/ 671503 w 1627263"/>
                <a:gd name="connsiteY396" fmla="*/ 934880 h 1628477"/>
                <a:gd name="connsiteX397" fmla="*/ 685984 w 1627263"/>
                <a:gd name="connsiteY397" fmla="*/ 940343 h 1628477"/>
                <a:gd name="connsiteX398" fmla="*/ 659054 w 1627263"/>
                <a:gd name="connsiteY398" fmla="*/ 963595 h 1628477"/>
                <a:gd name="connsiteX399" fmla="*/ 657784 w 1627263"/>
                <a:gd name="connsiteY399" fmla="*/ 962833 h 1628477"/>
                <a:gd name="connsiteX400" fmla="*/ 657784 w 1627263"/>
                <a:gd name="connsiteY400" fmla="*/ 962833 h 1628477"/>
                <a:gd name="connsiteX401" fmla="*/ 735145 w 1627263"/>
                <a:gd name="connsiteY401" fmla="*/ 623077 h 1628477"/>
                <a:gd name="connsiteX402" fmla="*/ 731461 w 1627263"/>
                <a:gd name="connsiteY402" fmla="*/ 607957 h 1628477"/>
                <a:gd name="connsiteX403" fmla="*/ 711771 w 1627263"/>
                <a:gd name="connsiteY403" fmla="*/ 652936 h 1628477"/>
                <a:gd name="connsiteX404" fmla="*/ 690939 w 1627263"/>
                <a:gd name="connsiteY404" fmla="*/ 666150 h 1628477"/>
                <a:gd name="connsiteX405" fmla="*/ 669217 w 1627263"/>
                <a:gd name="connsiteY405" fmla="*/ 665642 h 1628477"/>
                <a:gd name="connsiteX406" fmla="*/ 646859 w 1627263"/>
                <a:gd name="connsiteY406" fmla="*/ 658400 h 1628477"/>
                <a:gd name="connsiteX407" fmla="*/ 638856 w 1627263"/>
                <a:gd name="connsiteY407" fmla="*/ 666913 h 1628477"/>
                <a:gd name="connsiteX408" fmla="*/ 631870 w 1627263"/>
                <a:gd name="connsiteY408" fmla="*/ 662847 h 1628477"/>
                <a:gd name="connsiteX409" fmla="*/ 636951 w 1627263"/>
                <a:gd name="connsiteY409" fmla="*/ 649633 h 1628477"/>
                <a:gd name="connsiteX410" fmla="*/ 602145 w 1627263"/>
                <a:gd name="connsiteY410" fmla="*/ 632607 h 1628477"/>
                <a:gd name="connsiteX411" fmla="*/ 593253 w 1627263"/>
                <a:gd name="connsiteY411" fmla="*/ 633496 h 1628477"/>
                <a:gd name="connsiteX412" fmla="*/ 756486 w 1627263"/>
                <a:gd name="connsiteY412" fmla="*/ 534263 h 1628477"/>
                <a:gd name="connsiteX413" fmla="*/ 771983 w 1627263"/>
                <a:gd name="connsiteY413" fmla="*/ 621299 h 1628477"/>
                <a:gd name="connsiteX414" fmla="*/ 735145 w 1627263"/>
                <a:gd name="connsiteY414" fmla="*/ 623077 h 1628477"/>
                <a:gd name="connsiteX415" fmla="*/ 735145 w 1627263"/>
                <a:gd name="connsiteY415" fmla="*/ 623077 h 1628477"/>
                <a:gd name="connsiteX416" fmla="*/ 752929 w 1627263"/>
                <a:gd name="connsiteY416" fmla="*/ 489157 h 1628477"/>
                <a:gd name="connsiteX417" fmla="*/ 692844 w 1627263"/>
                <a:gd name="connsiteY417" fmla="*/ 502626 h 1628477"/>
                <a:gd name="connsiteX418" fmla="*/ 576993 w 1627263"/>
                <a:gd name="connsiteY418" fmla="*/ 579496 h 1628477"/>
                <a:gd name="connsiteX419" fmla="*/ 571785 w 1627263"/>
                <a:gd name="connsiteY419" fmla="*/ 588899 h 1628477"/>
                <a:gd name="connsiteX420" fmla="*/ 477402 w 1627263"/>
                <a:gd name="connsiteY420" fmla="*/ 518000 h 1628477"/>
                <a:gd name="connsiteX421" fmla="*/ 733747 w 1627263"/>
                <a:gd name="connsiteY421" fmla="*/ 375186 h 1628477"/>
                <a:gd name="connsiteX422" fmla="*/ 740099 w 1627263"/>
                <a:gd name="connsiteY422" fmla="*/ 370484 h 1628477"/>
                <a:gd name="connsiteX423" fmla="*/ 752929 w 1627263"/>
                <a:gd name="connsiteY423" fmla="*/ 489157 h 1628477"/>
                <a:gd name="connsiteX424" fmla="*/ 752929 w 1627263"/>
                <a:gd name="connsiteY424" fmla="*/ 489157 h 1628477"/>
                <a:gd name="connsiteX425" fmla="*/ 286350 w 1627263"/>
                <a:gd name="connsiteY425" fmla="*/ 250922 h 1628477"/>
                <a:gd name="connsiteX426" fmla="*/ 703006 w 1627263"/>
                <a:gd name="connsiteY426" fmla="*/ 51059 h 1628477"/>
                <a:gd name="connsiteX427" fmla="*/ 700974 w 1627263"/>
                <a:gd name="connsiteY427" fmla="*/ 62621 h 1628477"/>
                <a:gd name="connsiteX428" fmla="*/ 712407 w 1627263"/>
                <a:gd name="connsiteY428" fmla="*/ 159186 h 1628477"/>
                <a:gd name="connsiteX429" fmla="*/ 717107 w 1627263"/>
                <a:gd name="connsiteY429" fmla="*/ 168461 h 1628477"/>
                <a:gd name="connsiteX430" fmla="*/ 324332 w 1627263"/>
                <a:gd name="connsiteY430" fmla="*/ 385731 h 1628477"/>
                <a:gd name="connsiteX431" fmla="*/ 322934 w 1627263"/>
                <a:gd name="connsiteY431" fmla="*/ 391449 h 1628477"/>
                <a:gd name="connsiteX432" fmla="*/ 224868 w 1627263"/>
                <a:gd name="connsiteY432" fmla="*/ 315341 h 1628477"/>
                <a:gd name="connsiteX433" fmla="*/ 221184 w 1627263"/>
                <a:gd name="connsiteY433" fmla="*/ 315722 h 1628477"/>
                <a:gd name="connsiteX434" fmla="*/ 286350 w 1627263"/>
                <a:gd name="connsiteY434" fmla="*/ 250922 h 1628477"/>
                <a:gd name="connsiteX435" fmla="*/ 286350 w 1627263"/>
                <a:gd name="connsiteY435" fmla="*/ 250922 h 1628477"/>
                <a:gd name="connsiteX436" fmla="*/ 42835 w 1627263"/>
                <a:gd name="connsiteY436" fmla="*/ 804899 h 1628477"/>
                <a:gd name="connsiteX437" fmla="*/ 201748 w 1627263"/>
                <a:gd name="connsiteY437" fmla="*/ 343040 h 1628477"/>
                <a:gd name="connsiteX438" fmla="*/ 205686 w 1627263"/>
                <a:gd name="connsiteY438" fmla="*/ 353586 h 1628477"/>
                <a:gd name="connsiteX439" fmla="*/ 295242 w 1627263"/>
                <a:gd name="connsiteY439" fmla="*/ 424993 h 1628477"/>
                <a:gd name="connsiteX440" fmla="*/ 247987 w 1627263"/>
                <a:gd name="connsiteY440" fmla="*/ 492334 h 1628477"/>
                <a:gd name="connsiteX441" fmla="*/ 164021 w 1627263"/>
                <a:gd name="connsiteY441" fmla="*/ 850386 h 1628477"/>
                <a:gd name="connsiteX442" fmla="*/ 168594 w 1627263"/>
                <a:gd name="connsiteY442" fmla="*/ 865887 h 1628477"/>
                <a:gd name="connsiteX443" fmla="*/ 44105 w 1627263"/>
                <a:gd name="connsiteY443" fmla="*/ 879228 h 1628477"/>
                <a:gd name="connsiteX444" fmla="*/ 42835 w 1627263"/>
                <a:gd name="connsiteY444" fmla="*/ 804899 h 1628477"/>
                <a:gd name="connsiteX445" fmla="*/ 42835 w 1627263"/>
                <a:gd name="connsiteY445" fmla="*/ 804899 h 1628477"/>
                <a:gd name="connsiteX446" fmla="*/ 186251 w 1627263"/>
                <a:gd name="connsiteY446" fmla="*/ 1265487 h 1628477"/>
                <a:gd name="connsiteX447" fmla="*/ 49694 w 1627263"/>
                <a:gd name="connsiteY447" fmla="*/ 922428 h 1628477"/>
                <a:gd name="connsiteX448" fmla="*/ 161734 w 1627263"/>
                <a:gd name="connsiteY448" fmla="*/ 911374 h 1628477"/>
                <a:gd name="connsiteX449" fmla="*/ 172151 w 1627263"/>
                <a:gd name="connsiteY449" fmla="*/ 906037 h 1628477"/>
                <a:gd name="connsiteX450" fmla="*/ 173421 w 1627263"/>
                <a:gd name="connsiteY450" fmla="*/ 928781 h 1628477"/>
                <a:gd name="connsiteX451" fmla="*/ 172405 w 1627263"/>
                <a:gd name="connsiteY451" fmla="*/ 927510 h 1628477"/>
                <a:gd name="connsiteX452" fmla="*/ 175072 w 1627263"/>
                <a:gd name="connsiteY452" fmla="*/ 933355 h 1628477"/>
                <a:gd name="connsiteX453" fmla="*/ 207592 w 1627263"/>
                <a:gd name="connsiteY453" fmla="*/ 1053807 h 1628477"/>
                <a:gd name="connsiteX454" fmla="*/ 214197 w 1627263"/>
                <a:gd name="connsiteY454" fmla="*/ 1061939 h 1628477"/>
                <a:gd name="connsiteX455" fmla="*/ 193365 w 1627263"/>
                <a:gd name="connsiteY455" fmla="*/ 1039068 h 1628477"/>
                <a:gd name="connsiteX456" fmla="*/ 168340 w 1627263"/>
                <a:gd name="connsiteY456" fmla="*/ 1051647 h 1628477"/>
                <a:gd name="connsiteX457" fmla="*/ 157034 w 1627263"/>
                <a:gd name="connsiteY457" fmla="*/ 1064099 h 1628477"/>
                <a:gd name="connsiteX458" fmla="*/ 148269 w 1627263"/>
                <a:gd name="connsiteY458" fmla="*/ 1057364 h 1628477"/>
                <a:gd name="connsiteX459" fmla="*/ 128325 w 1627263"/>
                <a:gd name="connsiteY459" fmla="*/ 1069181 h 1628477"/>
                <a:gd name="connsiteX460" fmla="*/ 121720 w 1627263"/>
                <a:gd name="connsiteY460" fmla="*/ 1083666 h 1628477"/>
                <a:gd name="connsiteX461" fmla="*/ 132644 w 1627263"/>
                <a:gd name="connsiteY461" fmla="*/ 1139953 h 1628477"/>
                <a:gd name="connsiteX462" fmla="*/ 152715 w 1627263"/>
                <a:gd name="connsiteY462" fmla="*/ 1171971 h 1628477"/>
                <a:gd name="connsiteX463" fmla="*/ 161226 w 1627263"/>
                <a:gd name="connsiteY463" fmla="*/ 1167397 h 1628477"/>
                <a:gd name="connsiteX464" fmla="*/ 196413 w 1627263"/>
                <a:gd name="connsiteY464" fmla="*/ 1188108 h 1628477"/>
                <a:gd name="connsiteX465" fmla="*/ 200097 w 1627263"/>
                <a:gd name="connsiteY465" fmla="*/ 1176800 h 1628477"/>
                <a:gd name="connsiteX466" fmla="*/ 230838 w 1627263"/>
                <a:gd name="connsiteY466" fmla="*/ 1197892 h 1628477"/>
                <a:gd name="connsiteX467" fmla="*/ 244557 w 1627263"/>
                <a:gd name="connsiteY467" fmla="*/ 1208310 h 1628477"/>
                <a:gd name="connsiteX468" fmla="*/ 270725 w 1627263"/>
                <a:gd name="connsiteY468" fmla="*/ 1231943 h 1628477"/>
                <a:gd name="connsiteX469" fmla="*/ 301085 w 1627263"/>
                <a:gd name="connsiteY469" fmla="*/ 1242489 h 1628477"/>
                <a:gd name="connsiteX470" fmla="*/ 305277 w 1627263"/>
                <a:gd name="connsiteY470" fmla="*/ 1235882 h 1628477"/>
                <a:gd name="connsiteX471" fmla="*/ 311883 w 1627263"/>
                <a:gd name="connsiteY471" fmla="*/ 1251129 h 1628477"/>
                <a:gd name="connsiteX472" fmla="*/ 348340 w 1627263"/>
                <a:gd name="connsiteY472" fmla="*/ 1273237 h 1628477"/>
                <a:gd name="connsiteX473" fmla="*/ 390006 w 1627263"/>
                <a:gd name="connsiteY473" fmla="*/ 1307925 h 1628477"/>
                <a:gd name="connsiteX474" fmla="*/ 380733 w 1627263"/>
                <a:gd name="connsiteY474" fmla="*/ 1313134 h 1628477"/>
                <a:gd name="connsiteX475" fmla="*/ 309596 w 1627263"/>
                <a:gd name="connsiteY475" fmla="*/ 1404489 h 1628477"/>
                <a:gd name="connsiteX476" fmla="*/ 186251 w 1627263"/>
                <a:gd name="connsiteY476" fmla="*/ 1265487 h 1628477"/>
                <a:gd name="connsiteX477" fmla="*/ 186251 w 1627263"/>
                <a:gd name="connsiteY477" fmla="*/ 1265487 h 1628477"/>
                <a:gd name="connsiteX478" fmla="*/ 794213 w 1627263"/>
                <a:gd name="connsiteY478" fmla="*/ 1586437 h 1628477"/>
                <a:gd name="connsiteX479" fmla="*/ 343640 w 1627263"/>
                <a:gd name="connsiteY479" fmla="*/ 1431553 h 1628477"/>
                <a:gd name="connsiteX480" fmla="*/ 417698 w 1627263"/>
                <a:gd name="connsiteY480" fmla="*/ 1339308 h 1628477"/>
                <a:gd name="connsiteX481" fmla="*/ 418333 w 1627263"/>
                <a:gd name="connsiteY481" fmla="*/ 1334353 h 1628477"/>
                <a:gd name="connsiteX482" fmla="*/ 847947 w 1627263"/>
                <a:gd name="connsiteY482" fmla="*/ 1467510 h 1628477"/>
                <a:gd name="connsiteX483" fmla="*/ 860015 w 1627263"/>
                <a:gd name="connsiteY483" fmla="*/ 1463063 h 1628477"/>
                <a:gd name="connsiteX484" fmla="*/ 856585 w 1627263"/>
                <a:gd name="connsiteY484" fmla="*/ 1469543 h 1628477"/>
                <a:gd name="connsiteX485" fmla="*/ 868272 w 1627263"/>
                <a:gd name="connsiteY485" fmla="*/ 1578560 h 1628477"/>
                <a:gd name="connsiteX486" fmla="*/ 875385 w 1627263"/>
                <a:gd name="connsiteY486" fmla="*/ 1587708 h 1628477"/>
                <a:gd name="connsiteX487" fmla="*/ 794213 w 1627263"/>
                <a:gd name="connsiteY487" fmla="*/ 1586437 h 1628477"/>
                <a:gd name="connsiteX488" fmla="*/ 794213 w 1627263"/>
                <a:gd name="connsiteY488" fmla="*/ 1586437 h 1628477"/>
                <a:gd name="connsiteX489" fmla="*/ 842866 w 1627263"/>
                <a:gd name="connsiteY489" fmla="*/ 1119877 h 1628477"/>
                <a:gd name="connsiteX490" fmla="*/ 819111 w 1627263"/>
                <a:gd name="connsiteY490" fmla="*/ 1119496 h 1628477"/>
                <a:gd name="connsiteX491" fmla="*/ 814665 w 1627263"/>
                <a:gd name="connsiteY491" fmla="*/ 1113016 h 1628477"/>
                <a:gd name="connsiteX492" fmla="*/ 843374 w 1627263"/>
                <a:gd name="connsiteY492" fmla="*/ 1098150 h 1628477"/>
                <a:gd name="connsiteX493" fmla="*/ 859506 w 1627263"/>
                <a:gd name="connsiteY493" fmla="*/ 1075153 h 1628477"/>
                <a:gd name="connsiteX494" fmla="*/ 871066 w 1627263"/>
                <a:gd name="connsiteY494" fmla="*/ 1064226 h 1628477"/>
                <a:gd name="connsiteX495" fmla="*/ 884404 w 1627263"/>
                <a:gd name="connsiteY495" fmla="*/ 1058762 h 1628477"/>
                <a:gd name="connsiteX496" fmla="*/ 919210 w 1627263"/>
                <a:gd name="connsiteY496" fmla="*/ 1075280 h 1628477"/>
                <a:gd name="connsiteX497" fmla="*/ 923275 w 1627263"/>
                <a:gd name="connsiteY497" fmla="*/ 1069308 h 1628477"/>
                <a:gd name="connsiteX498" fmla="*/ 922767 w 1627263"/>
                <a:gd name="connsiteY498" fmla="*/ 1064353 h 1628477"/>
                <a:gd name="connsiteX499" fmla="*/ 956303 w 1627263"/>
                <a:gd name="connsiteY499" fmla="*/ 1065750 h 1628477"/>
                <a:gd name="connsiteX500" fmla="*/ 955033 w 1627263"/>
                <a:gd name="connsiteY500" fmla="*/ 1054061 h 1628477"/>
                <a:gd name="connsiteX501" fmla="*/ 950714 w 1627263"/>
                <a:gd name="connsiteY501" fmla="*/ 1050884 h 1628477"/>
                <a:gd name="connsiteX502" fmla="*/ 977517 w 1627263"/>
                <a:gd name="connsiteY502" fmla="*/ 1055840 h 1628477"/>
                <a:gd name="connsiteX503" fmla="*/ 1003939 w 1627263"/>
                <a:gd name="connsiteY503" fmla="*/ 1035383 h 1628477"/>
                <a:gd name="connsiteX504" fmla="*/ 1007115 w 1627263"/>
                <a:gd name="connsiteY504" fmla="*/ 1038814 h 1628477"/>
                <a:gd name="connsiteX505" fmla="*/ 975865 w 1627263"/>
                <a:gd name="connsiteY505" fmla="*/ 1092179 h 1628477"/>
                <a:gd name="connsiteX506" fmla="*/ 946014 w 1627263"/>
                <a:gd name="connsiteY506" fmla="*/ 1117717 h 1628477"/>
                <a:gd name="connsiteX507" fmla="*/ 903459 w 1627263"/>
                <a:gd name="connsiteY507" fmla="*/ 1120259 h 1628477"/>
                <a:gd name="connsiteX508" fmla="*/ 890756 w 1627263"/>
                <a:gd name="connsiteY508" fmla="*/ 1104122 h 1628477"/>
                <a:gd name="connsiteX509" fmla="*/ 842866 w 1627263"/>
                <a:gd name="connsiteY509" fmla="*/ 1119877 h 1628477"/>
                <a:gd name="connsiteX510" fmla="*/ 842866 w 1627263"/>
                <a:gd name="connsiteY510" fmla="*/ 1119877 h 1628477"/>
                <a:gd name="connsiteX511" fmla="*/ 894440 w 1627263"/>
                <a:gd name="connsiteY511" fmla="*/ 1320757 h 1628477"/>
                <a:gd name="connsiteX512" fmla="*/ 943092 w 1627263"/>
                <a:gd name="connsiteY512" fmla="*/ 1326094 h 1628477"/>
                <a:gd name="connsiteX513" fmla="*/ 937376 w 1627263"/>
                <a:gd name="connsiteY513" fmla="*/ 1356080 h 1628477"/>
                <a:gd name="connsiteX514" fmla="*/ 975103 w 1627263"/>
                <a:gd name="connsiteY514" fmla="*/ 1388353 h 1628477"/>
                <a:gd name="connsiteX515" fmla="*/ 993904 w 1627263"/>
                <a:gd name="connsiteY515" fmla="*/ 1396866 h 1628477"/>
                <a:gd name="connsiteX516" fmla="*/ 898632 w 1627263"/>
                <a:gd name="connsiteY516" fmla="*/ 1420880 h 1628477"/>
                <a:gd name="connsiteX517" fmla="*/ 887961 w 1627263"/>
                <a:gd name="connsiteY517" fmla="*/ 1321520 h 1628477"/>
                <a:gd name="connsiteX518" fmla="*/ 880848 w 1627263"/>
                <a:gd name="connsiteY518" fmla="*/ 1313261 h 1628477"/>
                <a:gd name="connsiteX519" fmla="*/ 894440 w 1627263"/>
                <a:gd name="connsiteY519" fmla="*/ 1320757 h 1628477"/>
                <a:gd name="connsiteX520" fmla="*/ 894440 w 1627263"/>
                <a:gd name="connsiteY520" fmla="*/ 1320757 h 1628477"/>
                <a:gd name="connsiteX521" fmla="*/ 923275 w 1627263"/>
                <a:gd name="connsiteY521" fmla="*/ 1578306 h 1628477"/>
                <a:gd name="connsiteX522" fmla="*/ 916162 w 1627263"/>
                <a:gd name="connsiteY522" fmla="*/ 1583896 h 1628477"/>
                <a:gd name="connsiteX523" fmla="*/ 902570 w 1627263"/>
                <a:gd name="connsiteY523" fmla="*/ 1457600 h 1628477"/>
                <a:gd name="connsiteX524" fmla="*/ 965322 w 1627263"/>
                <a:gd name="connsiteY524" fmla="*/ 1449849 h 1628477"/>
                <a:gd name="connsiteX525" fmla="*/ 1025788 w 1627263"/>
                <a:gd name="connsiteY525" fmla="*/ 1432442 h 1628477"/>
                <a:gd name="connsiteX526" fmla="*/ 1114582 w 1627263"/>
                <a:gd name="connsiteY526" fmla="*/ 1448706 h 1628477"/>
                <a:gd name="connsiteX527" fmla="*/ 1150658 w 1627263"/>
                <a:gd name="connsiteY527" fmla="*/ 1412113 h 1628477"/>
                <a:gd name="connsiteX528" fmla="*/ 1184956 w 1627263"/>
                <a:gd name="connsiteY528" fmla="*/ 1367896 h 1628477"/>
                <a:gd name="connsiteX529" fmla="*/ 1259649 w 1627263"/>
                <a:gd name="connsiteY529" fmla="*/ 1289501 h 1628477"/>
                <a:gd name="connsiteX530" fmla="*/ 1309191 w 1627263"/>
                <a:gd name="connsiteY530" fmla="*/ 1230292 h 1628477"/>
                <a:gd name="connsiteX531" fmla="*/ 1311985 w 1627263"/>
                <a:gd name="connsiteY531" fmla="*/ 1239821 h 1628477"/>
                <a:gd name="connsiteX532" fmla="*/ 1405733 w 1627263"/>
                <a:gd name="connsiteY532" fmla="*/ 1311609 h 1628477"/>
                <a:gd name="connsiteX533" fmla="*/ 923275 w 1627263"/>
                <a:gd name="connsiteY533" fmla="*/ 1578306 h 1628477"/>
                <a:gd name="connsiteX534" fmla="*/ 923275 w 1627263"/>
                <a:gd name="connsiteY534" fmla="*/ 1578306 h 1628477"/>
                <a:gd name="connsiteX535" fmla="*/ 1583320 w 1627263"/>
                <a:gd name="connsiteY535" fmla="*/ 761063 h 1628477"/>
                <a:gd name="connsiteX536" fmla="*/ 1435077 w 1627263"/>
                <a:gd name="connsiteY536" fmla="*/ 1274254 h 1628477"/>
                <a:gd name="connsiteX537" fmla="*/ 1432409 w 1627263"/>
                <a:gd name="connsiteY537" fmla="*/ 1280480 h 1628477"/>
                <a:gd name="connsiteX538" fmla="*/ 1333199 w 1627263"/>
                <a:gd name="connsiteY538" fmla="*/ 1201957 h 1628477"/>
                <a:gd name="connsiteX539" fmla="*/ 1375119 w 1627263"/>
                <a:gd name="connsiteY539" fmla="*/ 1144908 h 1628477"/>
                <a:gd name="connsiteX540" fmla="*/ 1464548 w 1627263"/>
                <a:gd name="connsiteY540" fmla="*/ 773769 h 1628477"/>
                <a:gd name="connsiteX541" fmla="*/ 1459339 w 1627263"/>
                <a:gd name="connsiteY541" fmla="*/ 763350 h 1628477"/>
                <a:gd name="connsiteX542" fmla="*/ 1466707 w 1627263"/>
                <a:gd name="connsiteY542" fmla="*/ 767416 h 1628477"/>
                <a:gd name="connsiteX543" fmla="*/ 1581415 w 1627263"/>
                <a:gd name="connsiteY543" fmla="*/ 754329 h 1628477"/>
                <a:gd name="connsiteX544" fmla="*/ 1587004 w 1627263"/>
                <a:gd name="connsiteY544" fmla="*/ 750771 h 1628477"/>
                <a:gd name="connsiteX545" fmla="*/ 1583320 w 1627263"/>
                <a:gd name="connsiteY545" fmla="*/ 761063 h 1628477"/>
                <a:gd name="connsiteX546" fmla="*/ 1583320 w 1627263"/>
                <a:gd name="connsiteY546" fmla="*/ 761063 h 162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Lst>
              <a:rect l="l" t="t" r="r" b="b"/>
              <a:pathLst>
                <a:path w="1627263" h="1628477">
                  <a:moveTo>
                    <a:pt x="1502148" y="386494"/>
                  </a:moveTo>
                  <a:cubicBezTo>
                    <a:pt x="1339932" y="119670"/>
                    <a:pt x="1030996" y="-27591"/>
                    <a:pt x="727396" y="4301"/>
                  </a:cubicBezTo>
                  <a:cubicBezTo>
                    <a:pt x="594904" y="21073"/>
                    <a:pt x="476005" y="63510"/>
                    <a:pt x="370443" y="130597"/>
                  </a:cubicBezTo>
                  <a:cubicBezTo>
                    <a:pt x="182059" y="246602"/>
                    <a:pt x="41946" y="469590"/>
                    <a:pt x="9807" y="679237"/>
                  </a:cubicBezTo>
                  <a:cubicBezTo>
                    <a:pt x="-42275" y="1031826"/>
                    <a:pt x="115241" y="1366371"/>
                    <a:pt x="431036" y="1536503"/>
                  </a:cubicBezTo>
                  <a:cubicBezTo>
                    <a:pt x="658927" y="1665722"/>
                    <a:pt x="999620" y="1658480"/>
                    <a:pt x="1224716" y="1516682"/>
                  </a:cubicBezTo>
                  <a:cubicBezTo>
                    <a:pt x="1425804" y="1405379"/>
                    <a:pt x="1583828" y="1168287"/>
                    <a:pt x="1615967" y="946823"/>
                  </a:cubicBezTo>
                  <a:cubicBezTo>
                    <a:pt x="1650773" y="758649"/>
                    <a:pt x="1603009" y="538964"/>
                    <a:pt x="1502148" y="386494"/>
                  </a:cubicBezTo>
                  <a:lnTo>
                    <a:pt x="1502148" y="386494"/>
                  </a:lnTo>
                  <a:close/>
                  <a:moveTo>
                    <a:pt x="1570490" y="666659"/>
                  </a:moveTo>
                  <a:cubicBezTo>
                    <a:pt x="1573920" y="680254"/>
                    <a:pt x="1572395" y="697026"/>
                    <a:pt x="1581288" y="707444"/>
                  </a:cubicBezTo>
                  <a:lnTo>
                    <a:pt x="1465564" y="721802"/>
                  </a:lnTo>
                  <a:cubicBezTo>
                    <a:pt x="1463023" y="724216"/>
                    <a:pt x="1459974" y="726122"/>
                    <a:pt x="1456291" y="726503"/>
                  </a:cubicBezTo>
                  <a:lnTo>
                    <a:pt x="1459085" y="721294"/>
                  </a:lnTo>
                  <a:cubicBezTo>
                    <a:pt x="1446890" y="630574"/>
                    <a:pt x="1414371" y="551416"/>
                    <a:pt x="1371181" y="477849"/>
                  </a:cubicBezTo>
                  <a:cubicBezTo>
                    <a:pt x="1366100" y="443289"/>
                    <a:pt x="1330150" y="423595"/>
                    <a:pt x="1312620" y="395007"/>
                  </a:cubicBezTo>
                  <a:cubicBezTo>
                    <a:pt x="1284801" y="380014"/>
                    <a:pt x="1273876" y="349393"/>
                    <a:pt x="1242754" y="336814"/>
                  </a:cubicBezTo>
                  <a:cubicBezTo>
                    <a:pt x="1236530" y="331350"/>
                    <a:pt x="1233100" y="321567"/>
                    <a:pt x="1224335" y="320550"/>
                  </a:cubicBezTo>
                  <a:lnTo>
                    <a:pt x="1237673" y="316230"/>
                  </a:lnTo>
                  <a:cubicBezTo>
                    <a:pt x="1262444" y="284720"/>
                    <a:pt x="1289755" y="253717"/>
                    <a:pt x="1308428" y="221571"/>
                  </a:cubicBezTo>
                  <a:cubicBezTo>
                    <a:pt x="1443080" y="344056"/>
                    <a:pt x="1535938" y="489157"/>
                    <a:pt x="1570490" y="666659"/>
                  </a:cubicBezTo>
                  <a:lnTo>
                    <a:pt x="1570490" y="666659"/>
                  </a:lnTo>
                  <a:close/>
                  <a:moveTo>
                    <a:pt x="1289374" y="1137539"/>
                  </a:moveTo>
                  <a:cubicBezTo>
                    <a:pt x="1278322" y="1129026"/>
                    <a:pt x="1275909" y="1110094"/>
                    <a:pt x="1258252" y="1112381"/>
                  </a:cubicBezTo>
                  <a:cubicBezTo>
                    <a:pt x="1252154" y="1112254"/>
                    <a:pt x="1250122" y="1118226"/>
                    <a:pt x="1250630" y="1122927"/>
                  </a:cubicBezTo>
                  <a:cubicBezTo>
                    <a:pt x="1250630" y="1125722"/>
                    <a:pt x="1252154" y="1128899"/>
                    <a:pt x="1250376" y="1131058"/>
                  </a:cubicBezTo>
                  <a:lnTo>
                    <a:pt x="1210362" y="1102852"/>
                  </a:lnTo>
                  <a:cubicBezTo>
                    <a:pt x="1226622" y="1092052"/>
                    <a:pt x="1237038" y="1067402"/>
                    <a:pt x="1248471" y="1049106"/>
                  </a:cubicBezTo>
                  <a:cubicBezTo>
                    <a:pt x="1277306" y="998282"/>
                    <a:pt x="1291279" y="943520"/>
                    <a:pt x="1302585" y="887741"/>
                  </a:cubicBezTo>
                  <a:cubicBezTo>
                    <a:pt x="1308555" y="891553"/>
                    <a:pt x="1315923" y="891299"/>
                    <a:pt x="1321131" y="886979"/>
                  </a:cubicBezTo>
                  <a:cubicBezTo>
                    <a:pt x="1326086" y="882023"/>
                    <a:pt x="1326213" y="873383"/>
                    <a:pt x="1322021" y="868174"/>
                  </a:cubicBezTo>
                  <a:lnTo>
                    <a:pt x="1307031" y="855087"/>
                  </a:lnTo>
                  <a:cubicBezTo>
                    <a:pt x="1306269" y="830691"/>
                    <a:pt x="1310207" y="806296"/>
                    <a:pt x="1304999" y="781901"/>
                  </a:cubicBezTo>
                  <a:lnTo>
                    <a:pt x="1314272" y="783807"/>
                  </a:lnTo>
                  <a:cubicBezTo>
                    <a:pt x="1351618" y="779487"/>
                    <a:pt x="1390108" y="777708"/>
                    <a:pt x="1426058" y="770211"/>
                  </a:cubicBezTo>
                  <a:lnTo>
                    <a:pt x="1421103" y="777200"/>
                  </a:lnTo>
                  <a:cubicBezTo>
                    <a:pt x="1427582" y="923571"/>
                    <a:pt x="1390870" y="1060160"/>
                    <a:pt x="1300934" y="1178197"/>
                  </a:cubicBezTo>
                  <a:cubicBezTo>
                    <a:pt x="1303601" y="1163713"/>
                    <a:pt x="1288993" y="1153040"/>
                    <a:pt x="1289374" y="1137539"/>
                  </a:cubicBezTo>
                  <a:lnTo>
                    <a:pt x="1289374" y="1137539"/>
                  </a:lnTo>
                  <a:close/>
                  <a:moveTo>
                    <a:pt x="1207186" y="1263581"/>
                  </a:moveTo>
                  <a:cubicBezTo>
                    <a:pt x="1184067" y="1246555"/>
                    <a:pt x="1216332" y="1226734"/>
                    <a:pt x="1220778" y="1208183"/>
                  </a:cubicBezTo>
                  <a:cubicBezTo>
                    <a:pt x="1215189" y="1189760"/>
                    <a:pt x="1193086" y="1181501"/>
                    <a:pt x="1176445" y="1177943"/>
                  </a:cubicBezTo>
                  <a:cubicBezTo>
                    <a:pt x="1168315" y="1174513"/>
                    <a:pt x="1169839" y="1164348"/>
                    <a:pt x="1168569" y="1158122"/>
                  </a:cubicBezTo>
                  <a:cubicBezTo>
                    <a:pt x="1175048" y="1149990"/>
                    <a:pt x="1181780" y="1143256"/>
                    <a:pt x="1184321" y="1133091"/>
                  </a:cubicBezTo>
                  <a:lnTo>
                    <a:pt x="1187878" y="1140461"/>
                  </a:lnTo>
                  <a:lnTo>
                    <a:pt x="1242754" y="1186329"/>
                  </a:lnTo>
                  <a:cubicBezTo>
                    <a:pt x="1244024" y="1198019"/>
                    <a:pt x="1247200" y="1207802"/>
                    <a:pt x="1259014" y="1211868"/>
                  </a:cubicBezTo>
                  <a:cubicBezTo>
                    <a:pt x="1264730" y="1213647"/>
                    <a:pt x="1270447" y="1208183"/>
                    <a:pt x="1275528" y="1209200"/>
                  </a:cubicBezTo>
                  <a:lnTo>
                    <a:pt x="1272733" y="1209454"/>
                  </a:lnTo>
                  <a:cubicBezTo>
                    <a:pt x="1253806" y="1235120"/>
                    <a:pt x="1229416" y="1255576"/>
                    <a:pt x="1207440" y="1277303"/>
                  </a:cubicBezTo>
                  <a:lnTo>
                    <a:pt x="1202613" y="1285435"/>
                  </a:lnTo>
                  <a:cubicBezTo>
                    <a:pt x="1199183" y="1277939"/>
                    <a:pt x="1215062" y="1272475"/>
                    <a:pt x="1207186" y="1263581"/>
                  </a:cubicBezTo>
                  <a:lnTo>
                    <a:pt x="1207186" y="1263581"/>
                  </a:lnTo>
                  <a:close/>
                  <a:moveTo>
                    <a:pt x="915400" y="663736"/>
                  </a:moveTo>
                  <a:cubicBezTo>
                    <a:pt x="909175" y="666913"/>
                    <a:pt x="902824" y="671995"/>
                    <a:pt x="895329" y="669454"/>
                  </a:cubicBezTo>
                  <a:cubicBezTo>
                    <a:pt x="887580" y="662974"/>
                    <a:pt x="877799" y="654207"/>
                    <a:pt x="866366" y="654207"/>
                  </a:cubicBezTo>
                  <a:cubicBezTo>
                    <a:pt x="858871" y="657129"/>
                    <a:pt x="854552" y="667294"/>
                    <a:pt x="844898" y="663101"/>
                  </a:cubicBezTo>
                  <a:cubicBezTo>
                    <a:pt x="857728" y="645821"/>
                    <a:pt x="883134" y="640230"/>
                    <a:pt x="891645" y="617233"/>
                  </a:cubicBezTo>
                  <a:cubicBezTo>
                    <a:pt x="893677" y="606433"/>
                    <a:pt x="895329" y="595252"/>
                    <a:pt x="893042" y="584579"/>
                  </a:cubicBezTo>
                  <a:cubicBezTo>
                    <a:pt x="888469" y="580131"/>
                    <a:pt x="881991" y="576447"/>
                    <a:pt x="877037" y="581402"/>
                  </a:cubicBezTo>
                  <a:cubicBezTo>
                    <a:pt x="870558" y="595633"/>
                    <a:pt x="852393" y="600334"/>
                    <a:pt x="845279" y="615454"/>
                  </a:cubicBezTo>
                  <a:lnTo>
                    <a:pt x="815300" y="608847"/>
                  </a:lnTo>
                  <a:cubicBezTo>
                    <a:pt x="807551" y="582927"/>
                    <a:pt x="810727" y="548240"/>
                    <a:pt x="800565" y="526131"/>
                  </a:cubicBezTo>
                  <a:cubicBezTo>
                    <a:pt x="816571" y="530070"/>
                    <a:pt x="833466" y="528673"/>
                    <a:pt x="849979" y="530579"/>
                  </a:cubicBezTo>
                  <a:cubicBezTo>
                    <a:pt x="892280" y="536677"/>
                    <a:pt x="931659" y="551924"/>
                    <a:pt x="970403" y="570602"/>
                  </a:cubicBezTo>
                  <a:cubicBezTo>
                    <a:pt x="962273" y="574414"/>
                    <a:pt x="954397" y="585468"/>
                    <a:pt x="948300" y="592583"/>
                  </a:cubicBezTo>
                  <a:cubicBezTo>
                    <a:pt x="948681" y="599826"/>
                    <a:pt x="956557" y="597030"/>
                    <a:pt x="960241" y="600969"/>
                  </a:cubicBezTo>
                  <a:lnTo>
                    <a:pt x="967609" y="597411"/>
                  </a:lnTo>
                  <a:cubicBezTo>
                    <a:pt x="958717" y="630066"/>
                    <a:pt x="916162" y="629684"/>
                    <a:pt x="915400" y="663736"/>
                  </a:cubicBezTo>
                  <a:lnTo>
                    <a:pt x="915400" y="663736"/>
                  </a:lnTo>
                  <a:close/>
                  <a:moveTo>
                    <a:pt x="984757" y="993454"/>
                  </a:moveTo>
                  <a:cubicBezTo>
                    <a:pt x="985647" y="1007939"/>
                    <a:pt x="964941" y="1009844"/>
                    <a:pt x="956430" y="1020899"/>
                  </a:cubicBezTo>
                  <a:cubicBezTo>
                    <a:pt x="950714" y="1019501"/>
                    <a:pt x="954270" y="1013402"/>
                    <a:pt x="955287" y="1010099"/>
                  </a:cubicBezTo>
                  <a:cubicBezTo>
                    <a:pt x="964052" y="1001332"/>
                    <a:pt x="970530" y="992946"/>
                    <a:pt x="984757" y="993454"/>
                  </a:cubicBezTo>
                  <a:lnTo>
                    <a:pt x="984757" y="993454"/>
                  </a:lnTo>
                  <a:close/>
                  <a:moveTo>
                    <a:pt x="1171364" y="583308"/>
                  </a:moveTo>
                  <a:cubicBezTo>
                    <a:pt x="1184956" y="584706"/>
                    <a:pt x="1194610" y="599571"/>
                    <a:pt x="1208456" y="600969"/>
                  </a:cubicBezTo>
                  <a:cubicBezTo>
                    <a:pt x="1222303" y="618122"/>
                    <a:pt x="1229162" y="638960"/>
                    <a:pt x="1237292" y="659289"/>
                  </a:cubicBezTo>
                  <a:cubicBezTo>
                    <a:pt x="1227892" y="672630"/>
                    <a:pt x="1229924" y="699567"/>
                    <a:pt x="1206043" y="697661"/>
                  </a:cubicBezTo>
                  <a:cubicBezTo>
                    <a:pt x="1199183" y="685463"/>
                    <a:pt x="1214427" y="676061"/>
                    <a:pt x="1209346" y="664371"/>
                  </a:cubicBezTo>
                  <a:cubicBezTo>
                    <a:pt x="1213283" y="660687"/>
                    <a:pt x="1219381" y="658400"/>
                    <a:pt x="1220016" y="652174"/>
                  </a:cubicBezTo>
                  <a:cubicBezTo>
                    <a:pt x="1217730" y="640230"/>
                    <a:pt x="1202740" y="644296"/>
                    <a:pt x="1198929" y="632099"/>
                  </a:cubicBezTo>
                  <a:cubicBezTo>
                    <a:pt x="1193467" y="625746"/>
                    <a:pt x="1185464" y="627397"/>
                    <a:pt x="1178859" y="625746"/>
                  </a:cubicBezTo>
                  <a:cubicBezTo>
                    <a:pt x="1162599" y="620155"/>
                    <a:pt x="1152436" y="659797"/>
                    <a:pt x="1145069" y="630066"/>
                  </a:cubicBezTo>
                  <a:cubicBezTo>
                    <a:pt x="1149515" y="625619"/>
                    <a:pt x="1151674" y="619266"/>
                    <a:pt x="1147482" y="614310"/>
                  </a:cubicBezTo>
                  <a:cubicBezTo>
                    <a:pt x="1133382" y="608466"/>
                    <a:pt x="1130206" y="590169"/>
                    <a:pt x="1114836" y="584452"/>
                  </a:cubicBezTo>
                  <a:cubicBezTo>
                    <a:pt x="1095273" y="586993"/>
                    <a:pt x="1076219" y="580131"/>
                    <a:pt x="1057291" y="586612"/>
                  </a:cubicBezTo>
                  <a:cubicBezTo>
                    <a:pt x="1044588" y="585087"/>
                    <a:pt x="1029091" y="578353"/>
                    <a:pt x="1020961" y="592583"/>
                  </a:cubicBezTo>
                  <a:cubicBezTo>
                    <a:pt x="1021215" y="602748"/>
                    <a:pt x="1016769" y="611769"/>
                    <a:pt x="1016388" y="621680"/>
                  </a:cubicBezTo>
                  <a:cubicBezTo>
                    <a:pt x="1011561" y="619647"/>
                    <a:pt x="1007242" y="615708"/>
                    <a:pt x="1004193" y="611134"/>
                  </a:cubicBezTo>
                  <a:cubicBezTo>
                    <a:pt x="1035442" y="567807"/>
                    <a:pt x="1071646" y="523590"/>
                    <a:pt x="1104546" y="481026"/>
                  </a:cubicBezTo>
                  <a:lnTo>
                    <a:pt x="1106071" y="475943"/>
                  </a:lnTo>
                  <a:cubicBezTo>
                    <a:pt x="1127031" y="496908"/>
                    <a:pt x="1151166" y="517491"/>
                    <a:pt x="1167553" y="541887"/>
                  </a:cubicBezTo>
                  <a:cubicBezTo>
                    <a:pt x="1172507" y="556626"/>
                    <a:pt x="1144560" y="575939"/>
                    <a:pt x="1171364" y="583308"/>
                  </a:cubicBezTo>
                  <a:lnTo>
                    <a:pt x="1171364" y="583308"/>
                  </a:lnTo>
                  <a:close/>
                  <a:moveTo>
                    <a:pt x="1264603" y="789016"/>
                  </a:moveTo>
                  <a:cubicBezTo>
                    <a:pt x="1260157" y="811506"/>
                    <a:pt x="1263587" y="836409"/>
                    <a:pt x="1260411" y="859153"/>
                  </a:cubicBezTo>
                  <a:cubicBezTo>
                    <a:pt x="1259649" y="862964"/>
                    <a:pt x="1260157" y="867284"/>
                    <a:pt x="1257871" y="871223"/>
                  </a:cubicBezTo>
                  <a:cubicBezTo>
                    <a:pt x="1249614" y="858263"/>
                    <a:pt x="1242119" y="840602"/>
                    <a:pt x="1225478" y="834249"/>
                  </a:cubicBezTo>
                  <a:cubicBezTo>
                    <a:pt x="1211378" y="828532"/>
                    <a:pt x="1217856" y="809473"/>
                    <a:pt x="1204645" y="802230"/>
                  </a:cubicBezTo>
                  <a:lnTo>
                    <a:pt x="1190799" y="791176"/>
                  </a:lnTo>
                  <a:cubicBezTo>
                    <a:pt x="1213029" y="798291"/>
                    <a:pt x="1240595" y="792955"/>
                    <a:pt x="1264603" y="789016"/>
                  </a:cubicBezTo>
                  <a:lnTo>
                    <a:pt x="1264603" y="789016"/>
                  </a:lnTo>
                  <a:close/>
                  <a:moveTo>
                    <a:pt x="1060086" y="465270"/>
                  </a:moveTo>
                  <a:cubicBezTo>
                    <a:pt x="1041540" y="491699"/>
                    <a:pt x="1016388" y="516348"/>
                    <a:pt x="1001017" y="543666"/>
                  </a:cubicBezTo>
                  <a:lnTo>
                    <a:pt x="997206" y="535534"/>
                  </a:lnTo>
                  <a:cubicBezTo>
                    <a:pt x="939916" y="498179"/>
                    <a:pt x="876401" y="483313"/>
                    <a:pt x="808568" y="481280"/>
                  </a:cubicBezTo>
                  <a:lnTo>
                    <a:pt x="798405" y="484329"/>
                  </a:lnTo>
                  <a:lnTo>
                    <a:pt x="787481" y="375186"/>
                  </a:lnTo>
                  <a:lnTo>
                    <a:pt x="782400" y="366673"/>
                  </a:lnTo>
                  <a:cubicBezTo>
                    <a:pt x="827622" y="368833"/>
                    <a:pt x="872718" y="370103"/>
                    <a:pt x="915018" y="380141"/>
                  </a:cubicBezTo>
                  <a:cubicBezTo>
                    <a:pt x="969260" y="393101"/>
                    <a:pt x="1020580" y="416099"/>
                    <a:pt x="1068851" y="448371"/>
                  </a:cubicBezTo>
                  <a:lnTo>
                    <a:pt x="1079013" y="451421"/>
                  </a:lnTo>
                  <a:lnTo>
                    <a:pt x="1060086" y="465270"/>
                  </a:lnTo>
                  <a:lnTo>
                    <a:pt x="1060086" y="465270"/>
                  </a:lnTo>
                  <a:close/>
                  <a:moveTo>
                    <a:pt x="1013720" y="1073374"/>
                  </a:moveTo>
                  <a:cubicBezTo>
                    <a:pt x="1049543" y="1072866"/>
                    <a:pt x="1083713" y="1076805"/>
                    <a:pt x="1116868" y="1085444"/>
                  </a:cubicBezTo>
                  <a:cubicBezTo>
                    <a:pt x="1124871" y="1084555"/>
                    <a:pt x="1133763" y="1082903"/>
                    <a:pt x="1138209" y="1076296"/>
                  </a:cubicBezTo>
                  <a:cubicBezTo>
                    <a:pt x="1134779" y="1063209"/>
                    <a:pt x="1150277" y="1055459"/>
                    <a:pt x="1147228" y="1042371"/>
                  </a:cubicBezTo>
                  <a:cubicBezTo>
                    <a:pt x="1152817" y="1030428"/>
                    <a:pt x="1146339" y="1015181"/>
                    <a:pt x="1154850" y="1004508"/>
                  </a:cubicBezTo>
                  <a:cubicBezTo>
                    <a:pt x="1154596" y="990277"/>
                    <a:pt x="1151039" y="974776"/>
                    <a:pt x="1140877" y="964993"/>
                  </a:cubicBezTo>
                  <a:cubicBezTo>
                    <a:pt x="1131476" y="960291"/>
                    <a:pt x="1124363" y="968296"/>
                    <a:pt x="1115852" y="970456"/>
                  </a:cubicBezTo>
                  <a:cubicBezTo>
                    <a:pt x="1107087" y="978715"/>
                    <a:pt x="1112930" y="999680"/>
                    <a:pt x="1095654" y="997011"/>
                  </a:cubicBezTo>
                  <a:cubicBezTo>
                    <a:pt x="1092224" y="1003110"/>
                    <a:pt x="1084349" y="1003873"/>
                    <a:pt x="1078632" y="1002983"/>
                  </a:cubicBezTo>
                  <a:cubicBezTo>
                    <a:pt x="1077108" y="1000950"/>
                    <a:pt x="1074313" y="1000950"/>
                    <a:pt x="1074821" y="998536"/>
                  </a:cubicBezTo>
                  <a:cubicBezTo>
                    <a:pt x="1086254" y="991040"/>
                    <a:pt x="1108103" y="992946"/>
                    <a:pt x="1107468" y="973379"/>
                  </a:cubicBezTo>
                  <a:cubicBezTo>
                    <a:pt x="1115598" y="964738"/>
                    <a:pt x="1129571" y="966517"/>
                    <a:pt x="1137066" y="956353"/>
                  </a:cubicBezTo>
                  <a:cubicBezTo>
                    <a:pt x="1142020" y="945934"/>
                    <a:pt x="1143925" y="937294"/>
                    <a:pt x="1151420" y="927383"/>
                  </a:cubicBezTo>
                  <a:cubicBezTo>
                    <a:pt x="1151801" y="923317"/>
                    <a:pt x="1153071" y="919124"/>
                    <a:pt x="1152182" y="914804"/>
                  </a:cubicBezTo>
                  <a:cubicBezTo>
                    <a:pt x="1155231" y="920014"/>
                    <a:pt x="1156120" y="927892"/>
                    <a:pt x="1163488" y="930179"/>
                  </a:cubicBezTo>
                  <a:cubicBezTo>
                    <a:pt x="1173015" y="932084"/>
                    <a:pt x="1176318" y="923953"/>
                    <a:pt x="1179748" y="917346"/>
                  </a:cubicBezTo>
                  <a:cubicBezTo>
                    <a:pt x="1178986" y="914169"/>
                    <a:pt x="1180891" y="909214"/>
                    <a:pt x="1184829" y="912009"/>
                  </a:cubicBezTo>
                  <a:cubicBezTo>
                    <a:pt x="1195753" y="918997"/>
                    <a:pt x="1209219" y="910612"/>
                    <a:pt x="1221032" y="910230"/>
                  </a:cubicBezTo>
                  <a:cubicBezTo>
                    <a:pt x="1230559" y="905910"/>
                    <a:pt x="1241357" y="902734"/>
                    <a:pt x="1252154" y="901082"/>
                  </a:cubicBezTo>
                  <a:cubicBezTo>
                    <a:pt x="1247327" y="946442"/>
                    <a:pt x="1229162" y="990277"/>
                    <a:pt x="1206678" y="1031826"/>
                  </a:cubicBezTo>
                  <a:cubicBezTo>
                    <a:pt x="1198040" y="1045294"/>
                    <a:pt x="1190545" y="1059524"/>
                    <a:pt x="1180637" y="1072866"/>
                  </a:cubicBezTo>
                  <a:cubicBezTo>
                    <a:pt x="1176191" y="1063972"/>
                    <a:pt x="1175048" y="1051393"/>
                    <a:pt x="1166156" y="1043769"/>
                  </a:cubicBezTo>
                  <a:lnTo>
                    <a:pt x="1161455" y="1045548"/>
                  </a:lnTo>
                  <a:cubicBezTo>
                    <a:pt x="1156374" y="1059143"/>
                    <a:pt x="1144688" y="1071341"/>
                    <a:pt x="1147863" y="1086080"/>
                  </a:cubicBezTo>
                  <a:cubicBezTo>
                    <a:pt x="1139860" y="1102470"/>
                    <a:pt x="1114328" y="1092179"/>
                    <a:pt x="1100735" y="1101708"/>
                  </a:cubicBezTo>
                  <a:cubicBezTo>
                    <a:pt x="1084095" y="1108823"/>
                    <a:pt x="1072916" y="1092941"/>
                    <a:pt x="1058816" y="1090781"/>
                  </a:cubicBezTo>
                  <a:cubicBezTo>
                    <a:pt x="1042937" y="1085953"/>
                    <a:pt x="1025280" y="1087477"/>
                    <a:pt x="1009909" y="1081379"/>
                  </a:cubicBezTo>
                  <a:cubicBezTo>
                    <a:pt x="1009020" y="1078075"/>
                    <a:pt x="1010799" y="1074899"/>
                    <a:pt x="1013720" y="1073374"/>
                  </a:cubicBezTo>
                  <a:lnTo>
                    <a:pt x="1013720" y="1073374"/>
                  </a:lnTo>
                  <a:close/>
                  <a:moveTo>
                    <a:pt x="827241" y="43435"/>
                  </a:moveTo>
                  <a:cubicBezTo>
                    <a:pt x="990855" y="48263"/>
                    <a:pt x="1142020" y="96800"/>
                    <a:pt x="1276163" y="199717"/>
                  </a:cubicBezTo>
                  <a:lnTo>
                    <a:pt x="1262952" y="206706"/>
                  </a:lnTo>
                  <a:cubicBezTo>
                    <a:pt x="1243389" y="232880"/>
                    <a:pt x="1219762" y="254988"/>
                    <a:pt x="1209727" y="283830"/>
                  </a:cubicBezTo>
                  <a:cubicBezTo>
                    <a:pt x="1207440" y="276334"/>
                    <a:pt x="1195499" y="272268"/>
                    <a:pt x="1191180" y="265407"/>
                  </a:cubicBezTo>
                  <a:cubicBezTo>
                    <a:pt x="1186353" y="243553"/>
                    <a:pt x="1162980" y="224875"/>
                    <a:pt x="1142782" y="215600"/>
                  </a:cubicBezTo>
                  <a:cubicBezTo>
                    <a:pt x="1126649" y="214456"/>
                    <a:pt x="1120552" y="191204"/>
                    <a:pt x="1102006" y="200480"/>
                  </a:cubicBezTo>
                  <a:cubicBezTo>
                    <a:pt x="1084476" y="188536"/>
                    <a:pt x="1065294" y="200734"/>
                    <a:pt x="1050559" y="210009"/>
                  </a:cubicBezTo>
                  <a:lnTo>
                    <a:pt x="1050813" y="212042"/>
                  </a:lnTo>
                  <a:cubicBezTo>
                    <a:pt x="969768" y="176720"/>
                    <a:pt x="881483" y="158931"/>
                    <a:pt x="788497" y="161981"/>
                  </a:cubicBezTo>
                  <a:cubicBezTo>
                    <a:pt x="783924" y="162489"/>
                    <a:pt x="782019" y="166301"/>
                    <a:pt x="777191" y="166047"/>
                  </a:cubicBezTo>
                  <a:cubicBezTo>
                    <a:pt x="781638" y="162362"/>
                    <a:pt x="778081" y="152833"/>
                    <a:pt x="777191" y="147496"/>
                  </a:cubicBezTo>
                  <a:cubicBezTo>
                    <a:pt x="774143" y="143684"/>
                    <a:pt x="768935" y="139364"/>
                    <a:pt x="763726" y="143049"/>
                  </a:cubicBezTo>
                  <a:cubicBezTo>
                    <a:pt x="761948" y="146099"/>
                    <a:pt x="760678" y="149529"/>
                    <a:pt x="761059" y="153087"/>
                  </a:cubicBezTo>
                  <a:cubicBezTo>
                    <a:pt x="759789" y="117002"/>
                    <a:pt x="756359" y="73421"/>
                    <a:pt x="747975" y="42164"/>
                  </a:cubicBezTo>
                  <a:cubicBezTo>
                    <a:pt x="772999" y="47247"/>
                    <a:pt x="801073" y="41783"/>
                    <a:pt x="827241" y="43435"/>
                  </a:cubicBezTo>
                  <a:lnTo>
                    <a:pt x="827241" y="43435"/>
                  </a:lnTo>
                  <a:close/>
                  <a:moveTo>
                    <a:pt x="813649" y="208230"/>
                  </a:moveTo>
                  <a:cubicBezTo>
                    <a:pt x="885166" y="209120"/>
                    <a:pt x="949443" y="221699"/>
                    <a:pt x="1014990" y="243299"/>
                  </a:cubicBezTo>
                  <a:cubicBezTo>
                    <a:pt x="1025661" y="256386"/>
                    <a:pt x="1044588" y="261214"/>
                    <a:pt x="1048780" y="278748"/>
                  </a:cubicBezTo>
                  <a:cubicBezTo>
                    <a:pt x="1042302" y="304160"/>
                    <a:pt x="1084095" y="299459"/>
                    <a:pt x="1067835" y="326522"/>
                  </a:cubicBezTo>
                  <a:cubicBezTo>
                    <a:pt x="1067454" y="334654"/>
                    <a:pt x="1074694" y="338339"/>
                    <a:pt x="1078124" y="344056"/>
                  </a:cubicBezTo>
                  <a:cubicBezTo>
                    <a:pt x="1081300" y="350663"/>
                    <a:pt x="1078886" y="361463"/>
                    <a:pt x="1087397" y="364640"/>
                  </a:cubicBezTo>
                  <a:cubicBezTo>
                    <a:pt x="1102260" y="366291"/>
                    <a:pt x="1106198" y="346343"/>
                    <a:pt x="1121187" y="350028"/>
                  </a:cubicBezTo>
                  <a:cubicBezTo>
                    <a:pt x="1141512" y="361717"/>
                    <a:pt x="1147990" y="383699"/>
                    <a:pt x="1150277" y="404790"/>
                  </a:cubicBezTo>
                  <a:cubicBezTo>
                    <a:pt x="1154088" y="417750"/>
                    <a:pt x="1166283" y="425501"/>
                    <a:pt x="1178477" y="429059"/>
                  </a:cubicBezTo>
                  <a:cubicBezTo>
                    <a:pt x="1201470" y="419275"/>
                    <a:pt x="1192959" y="447101"/>
                    <a:pt x="1210235" y="452183"/>
                  </a:cubicBezTo>
                  <a:cubicBezTo>
                    <a:pt x="1229035" y="452437"/>
                    <a:pt x="1240849" y="475308"/>
                    <a:pt x="1261174" y="471115"/>
                  </a:cubicBezTo>
                  <a:cubicBezTo>
                    <a:pt x="1280863" y="482804"/>
                    <a:pt x="1292931" y="501863"/>
                    <a:pt x="1310842" y="515459"/>
                  </a:cubicBezTo>
                  <a:cubicBezTo>
                    <a:pt x="1310715" y="519143"/>
                    <a:pt x="1313002" y="522193"/>
                    <a:pt x="1316431" y="522955"/>
                  </a:cubicBezTo>
                  <a:cubicBezTo>
                    <a:pt x="1326467" y="524226"/>
                    <a:pt x="1331675" y="516729"/>
                    <a:pt x="1339932" y="515586"/>
                  </a:cubicBezTo>
                  <a:cubicBezTo>
                    <a:pt x="1377786" y="575812"/>
                    <a:pt x="1400652" y="644550"/>
                    <a:pt x="1414625" y="718499"/>
                  </a:cubicBezTo>
                  <a:lnTo>
                    <a:pt x="1419198" y="725741"/>
                  </a:lnTo>
                  <a:cubicBezTo>
                    <a:pt x="1380073" y="729553"/>
                    <a:pt x="1341202" y="734508"/>
                    <a:pt x="1301442" y="741242"/>
                  </a:cubicBezTo>
                  <a:cubicBezTo>
                    <a:pt x="1297885" y="718371"/>
                    <a:pt x="1296869" y="694103"/>
                    <a:pt x="1282006" y="676950"/>
                  </a:cubicBezTo>
                  <a:cubicBezTo>
                    <a:pt x="1287215" y="664117"/>
                    <a:pt x="1286706" y="648362"/>
                    <a:pt x="1284420" y="634767"/>
                  </a:cubicBezTo>
                  <a:cubicBezTo>
                    <a:pt x="1281371" y="629049"/>
                    <a:pt x="1276544" y="634894"/>
                    <a:pt x="1274003" y="635910"/>
                  </a:cubicBezTo>
                  <a:cubicBezTo>
                    <a:pt x="1262444" y="649760"/>
                    <a:pt x="1262571" y="667294"/>
                    <a:pt x="1257490" y="682668"/>
                  </a:cubicBezTo>
                  <a:cubicBezTo>
                    <a:pt x="1248090" y="699440"/>
                    <a:pt x="1248979" y="723327"/>
                    <a:pt x="1257490" y="740480"/>
                  </a:cubicBezTo>
                  <a:lnTo>
                    <a:pt x="1262825" y="744800"/>
                  </a:lnTo>
                  <a:lnTo>
                    <a:pt x="1217730" y="748612"/>
                  </a:lnTo>
                  <a:cubicBezTo>
                    <a:pt x="1227765" y="740607"/>
                    <a:pt x="1206297" y="729553"/>
                    <a:pt x="1216078" y="717482"/>
                  </a:cubicBezTo>
                  <a:lnTo>
                    <a:pt x="1236149" y="711256"/>
                  </a:lnTo>
                  <a:cubicBezTo>
                    <a:pt x="1240849" y="695755"/>
                    <a:pt x="1255838" y="683049"/>
                    <a:pt x="1253679" y="665388"/>
                  </a:cubicBezTo>
                  <a:cubicBezTo>
                    <a:pt x="1261300" y="653571"/>
                    <a:pt x="1267906" y="638706"/>
                    <a:pt x="1260030" y="624729"/>
                  </a:cubicBezTo>
                  <a:cubicBezTo>
                    <a:pt x="1247962" y="603637"/>
                    <a:pt x="1271717" y="578353"/>
                    <a:pt x="1249233" y="559548"/>
                  </a:cubicBezTo>
                  <a:cubicBezTo>
                    <a:pt x="1250503" y="553449"/>
                    <a:pt x="1245168" y="545063"/>
                    <a:pt x="1237927" y="546080"/>
                  </a:cubicBezTo>
                  <a:cubicBezTo>
                    <a:pt x="1231322" y="544809"/>
                    <a:pt x="1224208" y="547604"/>
                    <a:pt x="1223319" y="538710"/>
                  </a:cubicBezTo>
                  <a:cubicBezTo>
                    <a:pt x="1226495" y="532738"/>
                    <a:pt x="1235132" y="526004"/>
                    <a:pt x="1232084" y="517491"/>
                  </a:cubicBezTo>
                  <a:cubicBezTo>
                    <a:pt x="1226622" y="511901"/>
                    <a:pt x="1219508" y="518000"/>
                    <a:pt x="1213410" y="518254"/>
                  </a:cubicBezTo>
                  <a:cubicBezTo>
                    <a:pt x="1210743" y="508724"/>
                    <a:pt x="1227892" y="496273"/>
                    <a:pt x="1211124" y="489157"/>
                  </a:cubicBezTo>
                  <a:cubicBezTo>
                    <a:pt x="1199945" y="488395"/>
                    <a:pt x="1195499" y="502626"/>
                    <a:pt x="1184067" y="499068"/>
                  </a:cubicBezTo>
                  <a:cubicBezTo>
                    <a:pt x="1178859" y="495510"/>
                    <a:pt x="1174667" y="489030"/>
                    <a:pt x="1178350" y="482931"/>
                  </a:cubicBezTo>
                  <a:lnTo>
                    <a:pt x="1150912" y="455741"/>
                  </a:lnTo>
                  <a:cubicBezTo>
                    <a:pt x="1148117" y="453200"/>
                    <a:pt x="1141766" y="458282"/>
                    <a:pt x="1140877" y="452819"/>
                  </a:cubicBezTo>
                  <a:cubicBezTo>
                    <a:pt x="1139987" y="428931"/>
                    <a:pt x="1109627" y="418640"/>
                    <a:pt x="1105435" y="395134"/>
                  </a:cubicBezTo>
                  <a:cubicBezTo>
                    <a:pt x="1095654" y="388018"/>
                    <a:pt x="1101244" y="372263"/>
                    <a:pt x="1088922" y="366673"/>
                  </a:cubicBezTo>
                  <a:cubicBezTo>
                    <a:pt x="1081935" y="362480"/>
                    <a:pt x="1074186" y="357779"/>
                    <a:pt x="1065802" y="362226"/>
                  </a:cubicBezTo>
                  <a:cubicBezTo>
                    <a:pt x="1054116" y="348757"/>
                    <a:pt x="1040905" y="335924"/>
                    <a:pt x="1025788" y="324616"/>
                  </a:cubicBezTo>
                  <a:cubicBezTo>
                    <a:pt x="1021723" y="323854"/>
                    <a:pt x="1019056" y="326522"/>
                    <a:pt x="1017531" y="329190"/>
                  </a:cubicBezTo>
                  <a:cubicBezTo>
                    <a:pt x="1020580" y="340244"/>
                    <a:pt x="1034553" y="345200"/>
                    <a:pt x="1035061" y="357779"/>
                  </a:cubicBezTo>
                  <a:cubicBezTo>
                    <a:pt x="1033029" y="357524"/>
                    <a:pt x="1031504" y="358160"/>
                    <a:pt x="1030488" y="359939"/>
                  </a:cubicBezTo>
                  <a:cubicBezTo>
                    <a:pt x="1033410" y="371501"/>
                    <a:pt x="1043699" y="379760"/>
                    <a:pt x="1051956" y="387002"/>
                  </a:cubicBezTo>
                  <a:cubicBezTo>
                    <a:pt x="983614" y="345073"/>
                    <a:pt x="906380" y="327666"/>
                    <a:pt x="826098" y="323219"/>
                  </a:cubicBezTo>
                  <a:cubicBezTo>
                    <a:pt x="810727" y="324489"/>
                    <a:pt x="794341" y="319661"/>
                    <a:pt x="779478" y="326522"/>
                  </a:cubicBezTo>
                  <a:cubicBezTo>
                    <a:pt x="779478" y="291200"/>
                    <a:pt x="772746" y="251430"/>
                    <a:pt x="769570" y="213821"/>
                  </a:cubicBezTo>
                  <a:lnTo>
                    <a:pt x="764616" y="206578"/>
                  </a:lnTo>
                  <a:cubicBezTo>
                    <a:pt x="780240" y="212931"/>
                    <a:pt x="796119" y="207722"/>
                    <a:pt x="813649" y="208230"/>
                  </a:cubicBezTo>
                  <a:lnTo>
                    <a:pt x="813649" y="208230"/>
                  </a:lnTo>
                  <a:close/>
                  <a:moveTo>
                    <a:pt x="795611" y="679364"/>
                  </a:moveTo>
                  <a:lnTo>
                    <a:pt x="802725" y="682287"/>
                  </a:lnTo>
                  <a:cubicBezTo>
                    <a:pt x="794341" y="683557"/>
                    <a:pt x="784178" y="679364"/>
                    <a:pt x="777573" y="686099"/>
                  </a:cubicBezTo>
                  <a:cubicBezTo>
                    <a:pt x="772999" y="690291"/>
                    <a:pt x="776937" y="696390"/>
                    <a:pt x="779097" y="700583"/>
                  </a:cubicBezTo>
                  <a:cubicBezTo>
                    <a:pt x="794086" y="704776"/>
                    <a:pt x="799930" y="728155"/>
                    <a:pt x="818222" y="716847"/>
                  </a:cubicBezTo>
                  <a:cubicBezTo>
                    <a:pt x="826479" y="717736"/>
                    <a:pt x="836641" y="718117"/>
                    <a:pt x="840452" y="727266"/>
                  </a:cubicBezTo>
                  <a:cubicBezTo>
                    <a:pt x="852647" y="730315"/>
                    <a:pt x="856458" y="750771"/>
                    <a:pt x="871828" y="744673"/>
                  </a:cubicBezTo>
                  <a:cubicBezTo>
                    <a:pt x="871828" y="752296"/>
                    <a:pt x="870812" y="765892"/>
                    <a:pt x="880721" y="770847"/>
                  </a:cubicBezTo>
                  <a:cubicBezTo>
                    <a:pt x="878942" y="777962"/>
                    <a:pt x="870558" y="781774"/>
                    <a:pt x="871828" y="790668"/>
                  </a:cubicBezTo>
                  <a:cubicBezTo>
                    <a:pt x="870177" y="793209"/>
                    <a:pt x="868526" y="797529"/>
                    <a:pt x="871447" y="800452"/>
                  </a:cubicBezTo>
                  <a:cubicBezTo>
                    <a:pt x="886437" y="800452"/>
                    <a:pt x="887453" y="817477"/>
                    <a:pt x="895202" y="825863"/>
                  </a:cubicBezTo>
                  <a:cubicBezTo>
                    <a:pt x="893169" y="838061"/>
                    <a:pt x="898505" y="849496"/>
                    <a:pt x="909302" y="854960"/>
                  </a:cubicBezTo>
                  <a:cubicBezTo>
                    <a:pt x="909175" y="868936"/>
                    <a:pt x="904348" y="881134"/>
                    <a:pt x="899648" y="893967"/>
                  </a:cubicBezTo>
                  <a:cubicBezTo>
                    <a:pt x="884912" y="903242"/>
                    <a:pt x="856966" y="886724"/>
                    <a:pt x="854171" y="915440"/>
                  </a:cubicBezTo>
                  <a:cubicBezTo>
                    <a:pt x="846295" y="926113"/>
                    <a:pt x="856204" y="946696"/>
                    <a:pt x="838928" y="949237"/>
                  </a:cubicBezTo>
                  <a:cubicBezTo>
                    <a:pt x="806408" y="955336"/>
                    <a:pt x="774905" y="951397"/>
                    <a:pt x="747467" y="934626"/>
                  </a:cubicBezTo>
                  <a:cubicBezTo>
                    <a:pt x="763091" y="924461"/>
                    <a:pt x="792562" y="933101"/>
                    <a:pt x="795484" y="907943"/>
                  </a:cubicBezTo>
                  <a:cubicBezTo>
                    <a:pt x="799549" y="903877"/>
                    <a:pt x="800565" y="897143"/>
                    <a:pt x="797897" y="892188"/>
                  </a:cubicBezTo>
                  <a:cubicBezTo>
                    <a:pt x="804757" y="883675"/>
                    <a:pt x="806535" y="873256"/>
                    <a:pt x="809457" y="863727"/>
                  </a:cubicBezTo>
                  <a:cubicBezTo>
                    <a:pt x="802851" y="858263"/>
                    <a:pt x="805138" y="854706"/>
                    <a:pt x="805773" y="847463"/>
                  </a:cubicBezTo>
                  <a:cubicBezTo>
                    <a:pt x="787227" y="832343"/>
                    <a:pt x="765886" y="843524"/>
                    <a:pt x="744926" y="846193"/>
                  </a:cubicBezTo>
                  <a:cubicBezTo>
                    <a:pt x="733112" y="854706"/>
                    <a:pt x="746577" y="867157"/>
                    <a:pt x="739210" y="876814"/>
                  </a:cubicBezTo>
                  <a:cubicBezTo>
                    <a:pt x="723331" y="880626"/>
                    <a:pt x="724601" y="896381"/>
                    <a:pt x="714312" y="906800"/>
                  </a:cubicBezTo>
                  <a:cubicBezTo>
                    <a:pt x="707579" y="904640"/>
                    <a:pt x="701863" y="896381"/>
                    <a:pt x="701609" y="889901"/>
                  </a:cubicBezTo>
                  <a:lnTo>
                    <a:pt x="703769" y="889647"/>
                  </a:lnTo>
                  <a:cubicBezTo>
                    <a:pt x="703260" y="892950"/>
                    <a:pt x="705547" y="895491"/>
                    <a:pt x="708469" y="896000"/>
                  </a:cubicBezTo>
                  <a:cubicBezTo>
                    <a:pt x="723966" y="896762"/>
                    <a:pt x="717234" y="879863"/>
                    <a:pt x="721299" y="871731"/>
                  </a:cubicBezTo>
                  <a:cubicBezTo>
                    <a:pt x="722823" y="861821"/>
                    <a:pt x="743783" y="846193"/>
                    <a:pt x="724982" y="841237"/>
                  </a:cubicBezTo>
                  <a:cubicBezTo>
                    <a:pt x="723712" y="837299"/>
                    <a:pt x="726380" y="831708"/>
                    <a:pt x="720918" y="829802"/>
                  </a:cubicBezTo>
                  <a:cubicBezTo>
                    <a:pt x="715582" y="832851"/>
                    <a:pt x="706182" y="833868"/>
                    <a:pt x="706436" y="842381"/>
                  </a:cubicBezTo>
                  <a:cubicBezTo>
                    <a:pt x="710120" y="849369"/>
                    <a:pt x="707961" y="856993"/>
                    <a:pt x="702117" y="862456"/>
                  </a:cubicBezTo>
                  <a:lnTo>
                    <a:pt x="698814" y="862837"/>
                  </a:lnTo>
                  <a:cubicBezTo>
                    <a:pt x="699577" y="857882"/>
                    <a:pt x="695512" y="855087"/>
                    <a:pt x="692082" y="853689"/>
                  </a:cubicBezTo>
                  <a:cubicBezTo>
                    <a:pt x="683063" y="855214"/>
                    <a:pt x="676076" y="862710"/>
                    <a:pt x="666549" y="861440"/>
                  </a:cubicBezTo>
                  <a:cubicBezTo>
                    <a:pt x="653973" y="865633"/>
                    <a:pt x="639746" y="869571"/>
                    <a:pt x="626535" y="871477"/>
                  </a:cubicBezTo>
                  <a:cubicBezTo>
                    <a:pt x="624121" y="863981"/>
                    <a:pt x="636443" y="864997"/>
                    <a:pt x="638094" y="857628"/>
                  </a:cubicBezTo>
                  <a:cubicBezTo>
                    <a:pt x="634664" y="845684"/>
                    <a:pt x="641905" y="837680"/>
                    <a:pt x="646351" y="828150"/>
                  </a:cubicBezTo>
                  <a:cubicBezTo>
                    <a:pt x="649273" y="824593"/>
                    <a:pt x="655370" y="825101"/>
                    <a:pt x="659308" y="825990"/>
                  </a:cubicBezTo>
                  <a:cubicBezTo>
                    <a:pt x="662738" y="828786"/>
                    <a:pt x="666295" y="831327"/>
                    <a:pt x="670995" y="829675"/>
                  </a:cubicBezTo>
                  <a:lnTo>
                    <a:pt x="674298" y="822306"/>
                  </a:lnTo>
                  <a:cubicBezTo>
                    <a:pt x="687255" y="828277"/>
                    <a:pt x="684079" y="863600"/>
                    <a:pt x="706055" y="846193"/>
                  </a:cubicBezTo>
                  <a:cubicBezTo>
                    <a:pt x="708215" y="830946"/>
                    <a:pt x="703006" y="813666"/>
                    <a:pt x="707961" y="799308"/>
                  </a:cubicBezTo>
                  <a:cubicBezTo>
                    <a:pt x="701228" y="786856"/>
                    <a:pt x="714566" y="780249"/>
                    <a:pt x="717615" y="770847"/>
                  </a:cubicBezTo>
                  <a:cubicBezTo>
                    <a:pt x="730191" y="770847"/>
                    <a:pt x="727523" y="756870"/>
                    <a:pt x="732096" y="749755"/>
                  </a:cubicBezTo>
                  <a:cubicBezTo>
                    <a:pt x="750388" y="742131"/>
                    <a:pt x="770078" y="735524"/>
                    <a:pt x="779986" y="714051"/>
                  </a:cubicBezTo>
                  <a:cubicBezTo>
                    <a:pt x="774016" y="704522"/>
                    <a:pt x="775667" y="689656"/>
                    <a:pt x="766902" y="682414"/>
                  </a:cubicBezTo>
                  <a:cubicBezTo>
                    <a:pt x="774778" y="678729"/>
                    <a:pt x="788370" y="672884"/>
                    <a:pt x="795611" y="679364"/>
                  </a:cubicBezTo>
                  <a:lnTo>
                    <a:pt x="795611" y="679364"/>
                  </a:lnTo>
                  <a:close/>
                  <a:moveTo>
                    <a:pt x="857220" y="1428249"/>
                  </a:moveTo>
                  <a:lnTo>
                    <a:pt x="845152" y="1421769"/>
                  </a:lnTo>
                  <a:cubicBezTo>
                    <a:pt x="694495" y="1429774"/>
                    <a:pt x="559844" y="1382254"/>
                    <a:pt x="437515" y="1296489"/>
                  </a:cubicBezTo>
                  <a:cubicBezTo>
                    <a:pt x="455299" y="1292550"/>
                    <a:pt x="464826" y="1315929"/>
                    <a:pt x="483881" y="1307797"/>
                  </a:cubicBezTo>
                  <a:cubicBezTo>
                    <a:pt x="505349" y="1303096"/>
                    <a:pt x="520338" y="1283910"/>
                    <a:pt x="543839" y="1285054"/>
                  </a:cubicBezTo>
                  <a:cubicBezTo>
                    <a:pt x="555144" y="1284292"/>
                    <a:pt x="569244" y="1282386"/>
                    <a:pt x="574834" y="1270696"/>
                  </a:cubicBezTo>
                  <a:cubicBezTo>
                    <a:pt x="577120" y="1258244"/>
                    <a:pt x="563528" y="1253543"/>
                    <a:pt x="560225" y="1244141"/>
                  </a:cubicBezTo>
                  <a:cubicBezTo>
                    <a:pt x="642413" y="1292805"/>
                    <a:pt x="731969" y="1319487"/>
                    <a:pt x="830290" y="1313896"/>
                  </a:cubicBezTo>
                  <a:lnTo>
                    <a:pt x="839436" y="1308687"/>
                  </a:lnTo>
                  <a:lnTo>
                    <a:pt x="850869" y="1415035"/>
                  </a:lnTo>
                  <a:lnTo>
                    <a:pt x="857220" y="1428249"/>
                  </a:lnTo>
                  <a:lnTo>
                    <a:pt x="857220" y="1428249"/>
                  </a:lnTo>
                  <a:close/>
                  <a:moveTo>
                    <a:pt x="372984" y="892823"/>
                  </a:moveTo>
                  <a:lnTo>
                    <a:pt x="365870" y="883802"/>
                  </a:lnTo>
                  <a:cubicBezTo>
                    <a:pt x="379081" y="891299"/>
                    <a:pt x="391149" y="887233"/>
                    <a:pt x="404995" y="883167"/>
                  </a:cubicBezTo>
                  <a:cubicBezTo>
                    <a:pt x="385941" y="891680"/>
                    <a:pt x="395722" y="915186"/>
                    <a:pt x="389752" y="930941"/>
                  </a:cubicBezTo>
                  <a:cubicBezTo>
                    <a:pt x="389117" y="938310"/>
                    <a:pt x="400295" y="939200"/>
                    <a:pt x="399914" y="946569"/>
                  </a:cubicBezTo>
                  <a:cubicBezTo>
                    <a:pt x="390641" y="952414"/>
                    <a:pt x="390514" y="963087"/>
                    <a:pt x="387084" y="971091"/>
                  </a:cubicBezTo>
                  <a:cubicBezTo>
                    <a:pt x="389752" y="943520"/>
                    <a:pt x="376668" y="919252"/>
                    <a:pt x="372984" y="892823"/>
                  </a:cubicBezTo>
                  <a:lnTo>
                    <a:pt x="372984" y="892823"/>
                  </a:lnTo>
                  <a:close/>
                  <a:moveTo>
                    <a:pt x="266025" y="1044913"/>
                  </a:moveTo>
                  <a:cubicBezTo>
                    <a:pt x="255228" y="1047200"/>
                    <a:pt x="259420" y="1059016"/>
                    <a:pt x="255482" y="1065496"/>
                  </a:cubicBezTo>
                  <a:cubicBezTo>
                    <a:pt x="253449" y="1037289"/>
                    <a:pt x="237952" y="1011242"/>
                    <a:pt x="231219" y="983035"/>
                  </a:cubicBezTo>
                  <a:lnTo>
                    <a:pt x="214451" y="909976"/>
                  </a:lnTo>
                  <a:lnTo>
                    <a:pt x="208862" y="903623"/>
                  </a:lnTo>
                  <a:cubicBezTo>
                    <a:pt x="244938" y="905021"/>
                    <a:pt x="283555" y="897524"/>
                    <a:pt x="321029" y="894475"/>
                  </a:cubicBezTo>
                  <a:lnTo>
                    <a:pt x="329413" y="889393"/>
                  </a:lnTo>
                  <a:cubicBezTo>
                    <a:pt x="328016" y="907435"/>
                    <a:pt x="330175" y="933355"/>
                    <a:pt x="344656" y="947713"/>
                  </a:cubicBezTo>
                  <a:cubicBezTo>
                    <a:pt x="339702" y="943393"/>
                    <a:pt x="331826" y="929924"/>
                    <a:pt x="321410" y="931449"/>
                  </a:cubicBezTo>
                  <a:cubicBezTo>
                    <a:pt x="300958" y="934880"/>
                    <a:pt x="302356" y="962070"/>
                    <a:pt x="281777" y="965120"/>
                  </a:cubicBezTo>
                  <a:cubicBezTo>
                    <a:pt x="266406" y="981002"/>
                    <a:pt x="266152" y="1001077"/>
                    <a:pt x="264501" y="1020771"/>
                  </a:cubicBezTo>
                  <a:cubicBezTo>
                    <a:pt x="272631" y="1027379"/>
                    <a:pt x="260563" y="1036400"/>
                    <a:pt x="266025" y="1044913"/>
                  </a:cubicBezTo>
                  <a:lnTo>
                    <a:pt x="266025" y="1044913"/>
                  </a:lnTo>
                  <a:close/>
                  <a:moveTo>
                    <a:pt x="328143" y="849623"/>
                  </a:moveTo>
                  <a:lnTo>
                    <a:pt x="317218" y="846701"/>
                  </a:lnTo>
                  <a:lnTo>
                    <a:pt x="207084" y="860550"/>
                  </a:lnTo>
                  <a:cubicBezTo>
                    <a:pt x="204035" y="736287"/>
                    <a:pt x="225757" y="619520"/>
                    <a:pt x="286477" y="514061"/>
                  </a:cubicBezTo>
                  <a:lnTo>
                    <a:pt x="324078" y="454216"/>
                  </a:lnTo>
                  <a:lnTo>
                    <a:pt x="324078" y="446466"/>
                  </a:lnTo>
                  <a:cubicBezTo>
                    <a:pt x="353040" y="473910"/>
                    <a:pt x="384671" y="498941"/>
                    <a:pt x="418079" y="522320"/>
                  </a:cubicBezTo>
                  <a:cubicBezTo>
                    <a:pt x="347832" y="616216"/>
                    <a:pt x="318616" y="722819"/>
                    <a:pt x="322045" y="838569"/>
                  </a:cubicBezTo>
                  <a:cubicBezTo>
                    <a:pt x="324205" y="842254"/>
                    <a:pt x="323316" y="847209"/>
                    <a:pt x="328143" y="849623"/>
                  </a:cubicBezTo>
                  <a:lnTo>
                    <a:pt x="328143" y="849623"/>
                  </a:lnTo>
                  <a:close/>
                  <a:moveTo>
                    <a:pt x="734637" y="331223"/>
                  </a:moveTo>
                  <a:cubicBezTo>
                    <a:pt x="713296" y="328936"/>
                    <a:pt x="692717" y="338466"/>
                    <a:pt x="671630" y="342786"/>
                  </a:cubicBezTo>
                  <a:cubicBezTo>
                    <a:pt x="583726" y="370866"/>
                    <a:pt x="504587" y="418131"/>
                    <a:pt x="443104" y="491063"/>
                  </a:cubicBezTo>
                  <a:lnTo>
                    <a:pt x="439547" y="483694"/>
                  </a:lnTo>
                  <a:cubicBezTo>
                    <a:pt x="409949" y="461586"/>
                    <a:pt x="382003" y="432870"/>
                    <a:pt x="350246" y="416988"/>
                  </a:cubicBezTo>
                  <a:cubicBezTo>
                    <a:pt x="374254" y="399073"/>
                    <a:pt x="394833" y="374169"/>
                    <a:pt x="417952" y="353967"/>
                  </a:cubicBezTo>
                  <a:cubicBezTo>
                    <a:pt x="504587" y="281035"/>
                    <a:pt x="605321" y="234531"/>
                    <a:pt x="721426" y="215091"/>
                  </a:cubicBezTo>
                  <a:cubicBezTo>
                    <a:pt x="721426" y="253463"/>
                    <a:pt x="729047" y="293106"/>
                    <a:pt x="734637" y="331223"/>
                  </a:cubicBezTo>
                  <a:lnTo>
                    <a:pt x="734637" y="331223"/>
                  </a:lnTo>
                  <a:close/>
                  <a:moveTo>
                    <a:pt x="619421" y="958004"/>
                  </a:moveTo>
                  <a:cubicBezTo>
                    <a:pt x="620183" y="962070"/>
                    <a:pt x="625391" y="965120"/>
                    <a:pt x="629583" y="961816"/>
                  </a:cubicBezTo>
                  <a:cubicBezTo>
                    <a:pt x="633267" y="955209"/>
                    <a:pt x="618151" y="946315"/>
                    <a:pt x="628186" y="941614"/>
                  </a:cubicBezTo>
                  <a:cubicBezTo>
                    <a:pt x="635427" y="948094"/>
                    <a:pt x="633521" y="960673"/>
                    <a:pt x="638094" y="968550"/>
                  </a:cubicBezTo>
                  <a:cubicBezTo>
                    <a:pt x="641778" y="972743"/>
                    <a:pt x="643557" y="977699"/>
                    <a:pt x="643430" y="983924"/>
                  </a:cubicBezTo>
                  <a:cubicBezTo>
                    <a:pt x="633902" y="998409"/>
                    <a:pt x="619929" y="1011750"/>
                    <a:pt x="613832" y="1026870"/>
                  </a:cubicBezTo>
                  <a:cubicBezTo>
                    <a:pt x="604686" y="1009590"/>
                    <a:pt x="586902" y="996884"/>
                    <a:pt x="577755" y="979223"/>
                  </a:cubicBezTo>
                  <a:cubicBezTo>
                    <a:pt x="563909" y="959402"/>
                    <a:pt x="555271" y="936404"/>
                    <a:pt x="541806" y="916710"/>
                  </a:cubicBezTo>
                  <a:cubicBezTo>
                    <a:pt x="552731" y="927764"/>
                    <a:pt x="577120" y="911247"/>
                    <a:pt x="579534" y="934244"/>
                  </a:cubicBezTo>
                  <a:cubicBezTo>
                    <a:pt x="581185" y="935261"/>
                    <a:pt x="583726" y="934499"/>
                    <a:pt x="585504" y="934371"/>
                  </a:cubicBezTo>
                  <a:cubicBezTo>
                    <a:pt x="588426" y="930433"/>
                    <a:pt x="588680" y="930051"/>
                    <a:pt x="593126" y="931576"/>
                  </a:cubicBezTo>
                  <a:cubicBezTo>
                    <a:pt x="595539" y="935388"/>
                    <a:pt x="605321" y="936404"/>
                    <a:pt x="598334" y="941995"/>
                  </a:cubicBezTo>
                  <a:cubicBezTo>
                    <a:pt x="601891" y="950127"/>
                    <a:pt x="610021" y="957369"/>
                    <a:pt x="619421" y="958004"/>
                  </a:cubicBezTo>
                  <a:lnTo>
                    <a:pt x="619421" y="958004"/>
                  </a:lnTo>
                  <a:close/>
                  <a:moveTo>
                    <a:pt x="772618" y="1259261"/>
                  </a:moveTo>
                  <a:lnTo>
                    <a:pt x="792816" y="1265995"/>
                  </a:lnTo>
                  <a:cubicBezTo>
                    <a:pt x="721045" y="1256212"/>
                    <a:pt x="643175" y="1240075"/>
                    <a:pt x="577247" y="1196240"/>
                  </a:cubicBezTo>
                  <a:cubicBezTo>
                    <a:pt x="566196" y="1191411"/>
                    <a:pt x="557939" y="1178452"/>
                    <a:pt x="545236" y="1178960"/>
                  </a:cubicBezTo>
                  <a:cubicBezTo>
                    <a:pt x="571023" y="1153040"/>
                    <a:pt x="596048" y="1119750"/>
                    <a:pt x="616626" y="1088240"/>
                  </a:cubicBezTo>
                  <a:cubicBezTo>
                    <a:pt x="629202" y="1106409"/>
                    <a:pt x="652830" y="1114414"/>
                    <a:pt x="671503" y="1125595"/>
                  </a:cubicBezTo>
                  <a:cubicBezTo>
                    <a:pt x="703387" y="1136395"/>
                    <a:pt x="737939" y="1158757"/>
                    <a:pt x="772746" y="1147703"/>
                  </a:cubicBezTo>
                  <a:cubicBezTo>
                    <a:pt x="762075" y="1153040"/>
                    <a:pt x="752675" y="1160282"/>
                    <a:pt x="744799" y="1170828"/>
                  </a:cubicBezTo>
                  <a:cubicBezTo>
                    <a:pt x="740988" y="1182136"/>
                    <a:pt x="744418" y="1198146"/>
                    <a:pt x="730445" y="1204499"/>
                  </a:cubicBezTo>
                  <a:cubicBezTo>
                    <a:pt x="733874" y="1227242"/>
                    <a:pt x="756359" y="1244268"/>
                    <a:pt x="772618" y="1259261"/>
                  </a:cubicBezTo>
                  <a:lnTo>
                    <a:pt x="772618" y="1259261"/>
                  </a:lnTo>
                  <a:close/>
                  <a:moveTo>
                    <a:pt x="500648" y="1144654"/>
                  </a:moveTo>
                  <a:lnTo>
                    <a:pt x="493916" y="1120132"/>
                  </a:lnTo>
                  <a:cubicBezTo>
                    <a:pt x="468764" y="1101962"/>
                    <a:pt x="472194" y="1065750"/>
                    <a:pt x="465715" y="1040084"/>
                  </a:cubicBezTo>
                  <a:cubicBezTo>
                    <a:pt x="448185" y="1028903"/>
                    <a:pt x="458856" y="1006668"/>
                    <a:pt x="446153" y="993454"/>
                  </a:cubicBezTo>
                  <a:cubicBezTo>
                    <a:pt x="443866" y="969948"/>
                    <a:pt x="406393" y="965882"/>
                    <a:pt x="415031" y="938819"/>
                  </a:cubicBezTo>
                  <a:cubicBezTo>
                    <a:pt x="409823" y="932847"/>
                    <a:pt x="403471" y="924969"/>
                    <a:pt x="407790" y="916456"/>
                  </a:cubicBezTo>
                  <a:cubicBezTo>
                    <a:pt x="414015" y="907181"/>
                    <a:pt x="430782" y="914931"/>
                    <a:pt x="434212" y="901844"/>
                  </a:cubicBezTo>
                  <a:lnTo>
                    <a:pt x="435101" y="880117"/>
                  </a:lnTo>
                  <a:cubicBezTo>
                    <a:pt x="443104" y="874273"/>
                    <a:pt x="456188" y="884056"/>
                    <a:pt x="459491" y="871731"/>
                  </a:cubicBezTo>
                  <a:cubicBezTo>
                    <a:pt x="465461" y="850767"/>
                    <a:pt x="425066" y="830310"/>
                    <a:pt x="456442" y="816334"/>
                  </a:cubicBezTo>
                  <a:cubicBezTo>
                    <a:pt x="467240" y="814047"/>
                    <a:pt x="481975" y="809981"/>
                    <a:pt x="487692" y="822814"/>
                  </a:cubicBezTo>
                  <a:cubicBezTo>
                    <a:pt x="491884" y="837807"/>
                    <a:pt x="497600" y="853816"/>
                    <a:pt x="493535" y="870207"/>
                  </a:cubicBezTo>
                  <a:cubicBezTo>
                    <a:pt x="504587" y="873002"/>
                    <a:pt x="495821" y="883421"/>
                    <a:pt x="496584" y="890155"/>
                  </a:cubicBezTo>
                  <a:cubicBezTo>
                    <a:pt x="490486" y="893586"/>
                    <a:pt x="485151" y="900701"/>
                    <a:pt x="477275" y="899176"/>
                  </a:cubicBezTo>
                  <a:cubicBezTo>
                    <a:pt x="473464" y="894221"/>
                    <a:pt x="466732" y="885581"/>
                    <a:pt x="459110" y="887233"/>
                  </a:cubicBezTo>
                  <a:cubicBezTo>
                    <a:pt x="454029" y="896254"/>
                    <a:pt x="463429" y="904259"/>
                    <a:pt x="463175" y="913915"/>
                  </a:cubicBezTo>
                  <a:cubicBezTo>
                    <a:pt x="461777" y="919760"/>
                    <a:pt x="464064" y="926113"/>
                    <a:pt x="461015" y="930814"/>
                  </a:cubicBezTo>
                  <a:cubicBezTo>
                    <a:pt x="458094" y="929162"/>
                    <a:pt x="455045" y="928273"/>
                    <a:pt x="450980" y="929162"/>
                  </a:cubicBezTo>
                  <a:cubicBezTo>
                    <a:pt x="444501" y="933482"/>
                    <a:pt x="449837" y="940343"/>
                    <a:pt x="451869" y="944536"/>
                  </a:cubicBezTo>
                  <a:cubicBezTo>
                    <a:pt x="459491" y="948221"/>
                    <a:pt x="465461" y="954574"/>
                    <a:pt x="473972" y="954066"/>
                  </a:cubicBezTo>
                  <a:lnTo>
                    <a:pt x="477529" y="948729"/>
                  </a:lnTo>
                  <a:cubicBezTo>
                    <a:pt x="475243" y="936023"/>
                    <a:pt x="480197" y="925223"/>
                    <a:pt x="479181" y="912263"/>
                  </a:cubicBezTo>
                  <a:lnTo>
                    <a:pt x="491503" y="917091"/>
                  </a:lnTo>
                  <a:cubicBezTo>
                    <a:pt x="507635" y="965882"/>
                    <a:pt x="535200" y="1008955"/>
                    <a:pt x="568355" y="1048597"/>
                  </a:cubicBezTo>
                  <a:lnTo>
                    <a:pt x="585250" y="1062193"/>
                  </a:lnTo>
                  <a:cubicBezTo>
                    <a:pt x="551968" y="1098023"/>
                    <a:pt x="520211" y="1139699"/>
                    <a:pt x="493154" y="1178833"/>
                  </a:cubicBezTo>
                  <a:lnTo>
                    <a:pt x="493281" y="1179595"/>
                  </a:lnTo>
                  <a:cubicBezTo>
                    <a:pt x="492646" y="1177943"/>
                    <a:pt x="490740" y="1171717"/>
                    <a:pt x="486294" y="1174640"/>
                  </a:cubicBezTo>
                  <a:cubicBezTo>
                    <a:pt x="481467" y="1159774"/>
                    <a:pt x="507254" y="1161426"/>
                    <a:pt x="500648" y="1144654"/>
                  </a:cubicBezTo>
                  <a:lnTo>
                    <a:pt x="500648" y="1144654"/>
                  </a:lnTo>
                  <a:close/>
                  <a:moveTo>
                    <a:pt x="505476" y="662339"/>
                  </a:moveTo>
                  <a:cubicBezTo>
                    <a:pt x="494805" y="669962"/>
                    <a:pt x="487183" y="682287"/>
                    <a:pt x="481594" y="693468"/>
                  </a:cubicBezTo>
                  <a:cubicBezTo>
                    <a:pt x="472448" y="700583"/>
                    <a:pt x="460126" y="701473"/>
                    <a:pt x="453012" y="713289"/>
                  </a:cubicBezTo>
                  <a:cubicBezTo>
                    <a:pt x="453521" y="717609"/>
                    <a:pt x="459491" y="722691"/>
                    <a:pt x="453775" y="726630"/>
                  </a:cubicBezTo>
                  <a:cubicBezTo>
                    <a:pt x="445391" y="736414"/>
                    <a:pt x="424939" y="727266"/>
                    <a:pt x="422271" y="744673"/>
                  </a:cubicBezTo>
                  <a:cubicBezTo>
                    <a:pt x="422144" y="759793"/>
                    <a:pt x="405376" y="770084"/>
                    <a:pt x="408425" y="786475"/>
                  </a:cubicBezTo>
                  <a:cubicBezTo>
                    <a:pt x="399406" y="793972"/>
                    <a:pt x="402455" y="806296"/>
                    <a:pt x="404741" y="816207"/>
                  </a:cubicBezTo>
                  <a:cubicBezTo>
                    <a:pt x="410585" y="822179"/>
                    <a:pt x="404360" y="834630"/>
                    <a:pt x="414015" y="838442"/>
                  </a:cubicBezTo>
                  <a:cubicBezTo>
                    <a:pt x="398136" y="838188"/>
                    <a:pt x="377176" y="837934"/>
                    <a:pt x="363965" y="845939"/>
                  </a:cubicBezTo>
                  <a:cubicBezTo>
                    <a:pt x="369681" y="827007"/>
                    <a:pt x="364854" y="804644"/>
                    <a:pt x="367268" y="784823"/>
                  </a:cubicBezTo>
                  <a:cubicBezTo>
                    <a:pt x="373238" y="699948"/>
                    <a:pt x="403217" y="622569"/>
                    <a:pt x="451615" y="550146"/>
                  </a:cubicBezTo>
                  <a:cubicBezTo>
                    <a:pt x="482356" y="574541"/>
                    <a:pt x="515511" y="603129"/>
                    <a:pt x="549428" y="623586"/>
                  </a:cubicBezTo>
                  <a:cubicBezTo>
                    <a:pt x="526690" y="626762"/>
                    <a:pt x="529738" y="660560"/>
                    <a:pt x="505476" y="662339"/>
                  </a:cubicBezTo>
                  <a:lnTo>
                    <a:pt x="505476" y="662339"/>
                  </a:lnTo>
                  <a:close/>
                  <a:moveTo>
                    <a:pt x="800438" y="1069816"/>
                  </a:moveTo>
                  <a:cubicBezTo>
                    <a:pt x="795611" y="1079727"/>
                    <a:pt x="801581" y="1092941"/>
                    <a:pt x="799930" y="1104122"/>
                  </a:cubicBezTo>
                  <a:cubicBezTo>
                    <a:pt x="745307" y="1100564"/>
                    <a:pt x="694622" y="1083666"/>
                    <a:pt x="647876" y="1052917"/>
                  </a:cubicBezTo>
                  <a:cubicBezTo>
                    <a:pt x="669217" y="1024075"/>
                    <a:pt x="699450" y="994851"/>
                    <a:pt x="713677" y="964866"/>
                  </a:cubicBezTo>
                  <a:cubicBezTo>
                    <a:pt x="717615" y="977444"/>
                    <a:pt x="733366" y="981892"/>
                    <a:pt x="744545" y="986720"/>
                  </a:cubicBezTo>
                  <a:cubicBezTo>
                    <a:pt x="767029" y="993962"/>
                    <a:pt x="794722" y="1006160"/>
                    <a:pt x="817968" y="993200"/>
                  </a:cubicBezTo>
                  <a:cubicBezTo>
                    <a:pt x="816062" y="994979"/>
                    <a:pt x="814792" y="997393"/>
                    <a:pt x="813014" y="998917"/>
                  </a:cubicBezTo>
                  <a:cubicBezTo>
                    <a:pt x="820636" y="1005016"/>
                    <a:pt x="809330" y="1013656"/>
                    <a:pt x="818095" y="1019247"/>
                  </a:cubicBezTo>
                  <a:cubicBezTo>
                    <a:pt x="820254" y="1024329"/>
                    <a:pt x="813268" y="1024202"/>
                    <a:pt x="813268" y="1028395"/>
                  </a:cubicBezTo>
                  <a:cubicBezTo>
                    <a:pt x="818095" y="1035129"/>
                    <a:pt x="814157" y="1048470"/>
                    <a:pt x="826098" y="1049741"/>
                  </a:cubicBezTo>
                  <a:cubicBezTo>
                    <a:pt x="829401" y="1053426"/>
                    <a:pt x="827114" y="1059779"/>
                    <a:pt x="822541" y="1060795"/>
                  </a:cubicBezTo>
                  <a:cubicBezTo>
                    <a:pt x="814411" y="1059779"/>
                    <a:pt x="803487" y="1060541"/>
                    <a:pt x="800438" y="1069816"/>
                  </a:cubicBezTo>
                  <a:lnTo>
                    <a:pt x="800438" y="1069816"/>
                  </a:lnTo>
                  <a:close/>
                  <a:moveTo>
                    <a:pt x="657784" y="962833"/>
                  </a:moveTo>
                  <a:cubicBezTo>
                    <a:pt x="664262" y="954828"/>
                    <a:pt x="670106" y="945299"/>
                    <a:pt x="671503" y="934880"/>
                  </a:cubicBezTo>
                  <a:lnTo>
                    <a:pt x="685984" y="940343"/>
                  </a:lnTo>
                  <a:cubicBezTo>
                    <a:pt x="673535" y="942376"/>
                    <a:pt x="668073" y="955717"/>
                    <a:pt x="659054" y="963595"/>
                  </a:cubicBezTo>
                  <a:lnTo>
                    <a:pt x="657784" y="962833"/>
                  </a:lnTo>
                  <a:lnTo>
                    <a:pt x="657784" y="962833"/>
                  </a:lnTo>
                  <a:close/>
                  <a:moveTo>
                    <a:pt x="735145" y="623077"/>
                  </a:moveTo>
                  <a:cubicBezTo>
                    <a:pt x="732096" y="617614"/>
                    <a:pt x="738321" y="610880"/>
                    <a:pt x="731461" y="607957"/>
                  </a:cubicBezTo>
                  <a:cubicBezTo>
                    <a:pt x="713804" y="618503"/>
                    <a:pt x="722950" y="638197"/>
                    <a:pt x="711771" y="652936"/>
                  </a:cubicBezTo>
                  <a:cubicBezTo>
                    <a:pt x="710882" y="663609"/>
                    <a:pt x="696655" y="659797"/>
                    <a:pt x="690939" y="666150"/>
                  </a:cubicBezTo>
                  <a:cubicBezTo>
                    <a:pt x="685222" y="659162"/>
                    <a:pt x="675568" y="660433"/>
                    <a:pt x="669217" y="665642"/>
                  </a:cubicBezTo>
                  <a:cubicBezTo>
                    <a:pt x="659562" y="666659"/>
                    <a:pt x="655878" y="647219"/>
                    <a:pt x="646859" y="658400"/>
                  </a:cubicBezTo>
                  <a:cubicBezTo>
                    <a:pt x="644573" y="661957"/>
                    <a:pt x="646859" y="668946"/>
                    <a:pt x="638856" y="666913"/>
                  </a:cubicBezTo>
                  <a:cubicBezTo>
                    <a:pt x="636951" y="664371"/>
                    <a:pt x="634029" y="664244"/>
                    <a:pt x="631870" y="662847"/>
                  </a:cubicBezTo>
                  <a:cubicBezTo>
                    <a:pt x="630854" y="656748"/>
                    <a:pt x="641397" y="656367"/>
                    <a:pt x="636951" y="649633"/>
                  </a:cubicBezTo>
                  <a:cubicBezTo>
                    <a:pt x="628313" y="637435"/>
                    <a:pt x="612815" y="641247"/>
                    <a:pt x="602145" y="632607"/>
                  </a:cubicBezTo>
                  <a:lnTo>
                    <a:pt x="593253" y="633496"/>
                  </a:lnTo>
                  <a:cubicBezTo>
                    <a:pt x="635427" y="578099"/>
                    <a:pt x="692590" y="549637"/>
                    <a:pt x="756486" y="534263"/>
                  </a:cubicBezTo>
                  <a:cubicBezTo>
                    <a:pt x="758772" y="563360"/>
                    <a:pt x="760043" y="596141"/>
                    <a:pt x="771983" y="621299"/>
                  </a:cubicBezTo>
                  <a:cubicBezTo>
                    <a:pt x="760424" y="609736"/>
                    <a:pt x="748102" y="627016"/>
                    <a:pt x="735145" y="623077"/>
                  </a:cubicBezTo>
                  <a:lnTo>
                    <a:pt x="735145" y="623077"/>
                  </a:lnTo>
                  <a:close/>
                  <a:moveTo>
                    <a:pt x="752929" y="489157"/>
                  </a:moveTo>
                  <a:cubicBezTo>
                    <a:pt x="731461" y="486743"/>
                    <a:pt x="712661" y="498433"/>
                    <a:pt x="692844" y="502626"/>
                  </a:cubicBezTo>
                  <a:cubicBezTo>
                    <a:pt x="648892" y="518889"/>
                    <a:pt x="612307" y="547986"/>
                    <a:pt x="576993" y="579496"/>
                  </a:cubicBezTo>
                  <a:cubicBezTo>
                    <a:pt x="575342" y="582927"/>
                    <a:pt x="573563" y="585849"/>
                    <a:pt x="571785" y="588899"/>
                  </a:cubicBezTo>
                  <a:cubicBezTo>
                    <a:pt x="541298" y="567299"/>
                    <a:pt x="510430" y="536042"/>
                    <a:pt x="477402" y="518000"/>
                  </a:cubicBezTo>
                  <a:cubicBezTo>
                    <a:pt x="548412" y="445703"/>
                    <a:pt x="632251" y="393482"/>
                    <a:pt x="733747" y="375186"/>
                  </a:cubicBezTo>
                  <a:lnTo>
                    <a:pt x="740099" y="370484"/>
                  </a:lnTo>
                  <a:cubicBezTo>
                    <a:pt x="739972" y="410000"/>
                    <a:pt x="744418" y="451802"/>
                    <a:pt x="752929" y="489157"/>
                  </a:cubicBezTo>
                  <a:lnTo>
                    <a:pt x="752929" y="489157"/>
                  </a:lnTo>
                  <a:close/>
                  <a:moveTo>
                    <a:pt x="286350" y="250922"/>
                  </a:moveTo>
                  <a:cubicBezTo>
                    <a:pt x="404106" y="145463"/>
                    <a:pt x="541933" y="74819"/>
                    <a:pt x="703006" y="51059"/>
                  </a:cubicBezTo>
                  <a:lnTo>
                    <a:pt x="700974" y="62621"/>
                  </a:lnTo>
                  <a:lnTo>
                    <a:pt x="712407" y="159186"/>
                  </a:lnTo>
                  <a:lnTo>
                    <a:pt x="717107" y="168461"/>
                  </a:lnTo>
                  <a:cubicBezTo>
                    <a:pt x="560860" y="192475"/>
                    <a:pt x="430401" y="266042"/>
                    <a:pt x="324332" y="385731"/>
                  </a:cubicBezTo>
                  <a:lnTo>
                    <a:pt x="322934" y="391449"/>
                  </a:lnTo>
                  <a:cubicBezTo>
                    <a:pt x="292829" y="365402"/>
                    <a:pt x="259039" y="335162"/>
                    <a:pt x="224868" y="315341"/>
                  </a:cubicBezTo>
                  <a:lnTo>
                    <a:pt x="221184" y="315722"/>
                  </a:lnTo>
                  <a:cubicBezTo>
                    <a:pt x="244684" y="298569"/>
                    <a:pt x="263612" y="270362"/>
                    <a:pt x="286350" y="250922"/>
                  </a:cubicBezTo>
                  <a:lnTo>
                    <a:pt x="286350" y="250922"/>
                  </a:lnTo>
                  <a:close/>
                  <a:moveTo>
                    <a:pt x="42835" y="804899"/>
                  </a:moveTo>
                  <a:cubicBezTo>
                    <a:pt x="45629" y="636291"/>
                    <a:pt x="100760" y="483059"/>
                    <a:pt x="201748" y="343040"/>
                  </a:cubicBezTo>
                  <a:lnTo>
                    <a:pt x="205686" y="353586"/>
                  </a:lnTo>
                  <a:cubicBezTo>
                    <a:pt x="236046" y="377600"/>
                    <a:pt x="266406" y="403266"/>
                    <a:pt x="295242" y="424993"/>
                  </a:cubicBezTo>
                  <a:cubicBezTo>
                    <a:pt x="274409" y="442654"/>
                    <a:pt x="263739" y="469971"/>
                    <a:pt x="247987" y="492334"/>
                  </a:cubicBezTo>
                  <a:cubicBezTo>
                    <a:pt x="186759" y="602367"/>
                    <a:pt x="158050" y="721040"/>
                    <a:pt x="164021" y="850386"/>
                  </a:cubicBezTo>
                  <a:lnTo>
                    <a:pt x="168594" y="865887"/>
                  </a:lnTo>
                  <a:cubicBezTo>
                    <a:pt x="127944" y="866903"/>
                    <a:pt x="83992" y="871604"/>
                    <a:pt x="44105" y="879228"/>
                  </a:cubicBezTo>
                  <a:cubicBezTo>
                    <a:pt x="46391" y="854197"/>
                    <a:pt x="40929" y="829421"/>
                    <a:pt x="42835" y="804899"/>
                  </a:cubicBezTo>
                  <a:lnTo>
                    <a:pt x="42835" y="804899"/>
                  </a:lnTo>
                  <a:close/>
                  <a:moveTo>
                    <a:pt x="186251" y="1265487"/>
                  </a:moveTo>
                  <a:cubicBezTo>
                    <a:pt x="116766" y="1164221"/>
                    <a:pt x="70019" y="1050630"/>
                    <a:pt x="49694" y="922428"/>
                  </a:cubicBezTo>
                  <a:lnTo>
                    <a:pt x="161734" y="911374"/>
                  </a:lnTo>
                  <a:lnTo>
                    <a:pt x="172151" y="906037"/>
                  </a:lnTo>
                  <a:cubicBezTo>
                    <a:pt x="171134" y="912263"/>
                    <a:pt x="172786" y="919887"/>
                    <a:pt x="173421" y="928781"/>
                  </a:cubicBezTo>
                  <a:lnTo>
                    <a:pt x="172405" y="927510"/>
                  </a:lnTo>
                  <a:cubicBezTo>
                    <a:pt x="169483" y="930433"/>
                    <a:pt x="175199" y="930941"/>
                    <a:pt x="175072" y="933355"/>
                  </a:cubicBezTo>
                  <a:cubicBezTo>
                    <a:pt x="181678" y="975793"/>
                    <a:pt x="193618" y="1015308"/>
                    <a:pt x="207592" y="1053807"/>
                  </a:cubicBezTo>
                  <a:lnTo>
                    <a:pt x="214197" y="1061939"/>
                  </a:lnTo>
                  <a:cubicBezTo>
                    <a:pt x="204797" y="1055332"/>
                    <a:pt x="200732" y="1046310"/>
                    <a:pt x="193365" y="1039068"/>
                  </a:cubicBezTo>
                  <a:cubicBezTo>
                    <a:pt x="184345" y="1041609"/>
                    <a:pt x="174437" y="1044659"/>
                    <a:pt x="168340" y="1051647"/>
                  </a:cubicBezTo>
                  <a:cubicBezTo>
                    <a:pt x="173929" y="1062701"/>
                    <a:pt x="161988" y="1060287"/>
                    <a:pt x="157034" y="1064099"/>
                  </a:cubicBezTo>
                  <a:cubicBezTo>
                    <a:pt x="155129" y="1061557"/>
                    <a:pt x="151572" y="1058635"/>
                    <a:pt x="148269" y="1057364"/>
                  </a:cubicBezTo>
                  <a:cubicBezTo>
                    <a:pt x="139758" y="1058635"/>
                    <a:pt x="130993" y="1060414"/>
                    <a:pt x="128325" y="1069181"/>
                  </a:cubicBezTo>
                  <a:cubicBezTo>
                    <a:pt x="130231" y="1075026"/>
                    <a:pt x="123625" y="1078710"/>
                    <a:pt x="121720" y="1083666"/>
                  </a:cubicBezTo>
                  <a:cubicBezTo>
                    <a:pt x="121212" y="1102216"/>
                    <a:pt x="117782" y="1126357"/>
                    <a:pt x="132644" y="1139953"/>
                  </a:cubicBezTo>
                  <a:cubicBezTo>
                    <a:pt x="134423" y="1153294"/>
                    <a:pt x="142172" y="1164602"/>
                    <a:pt x="152715" y="1171971"/>
                  </a:cubicBezTo>
                  <a:cubicBezTo>
                    <a:pt x="156907" y="1172480"/>
                    <a:pt x="158558" y="1169049"/>
                    <a:pt x="161226" y="1167397"/>
                  </a:cubicBezTo>
                  <a:cubicBezTo>
                    <a:pt x="172913" y="1174259"/>
                    <a:pt x="180662" y="1193444"/>
                    <a:pt x="196413" y="1188108"/>
                  </a:cubicBezTo>
                  <a:cubicBezTo>
                    <a:pt x="200986" y="1185186"/>
                    <a:pt x="198827" y="1180485"/>
                    <a:pt x="200097" y="1176800"/>
                  </a:cubicBezTo>
                  <a:cubicBezTo>
                    <a:pt x="209497" y="1184296"/>
                    <a:pt x="215341" y="1201195"/>
                    <a:pt x="230838" y="1197892"/>
                  </a:cubicBezTo>
                  <a:cubicBezTo>
                    <a:pt x="235157" y="1201576"/>
                    <a:pt x="238079" y="1208437"/>
                    <a:pt x="244557" y="1208310"/>
                  </a:cubicBezTo>
                  <a:cubicBezTo>
                    <a:pt x="260944" y="1201957"/>
                    <a:pt x="257387" y="1226480"/>
                    <a:pt x="270725" y="1231943"/>
                  </a:cubicBezTo>
                  <a:cubicBezTo>
                    <a:pt x="281015" y="1236899"/>
                    <a:pt x="287747" y="1250875"/>
                    <a:pt x="301085" y="1242489"/>
                  </a:cubicBezTo>
                  <a:lnTo>
                    <a:pt x="305277" y="1235882"/>
                  </a:lnTo>
                  <a:cubicBezTo>
                    <a:pt x="310104" y="1238550"/>
                    <a:pt x="307437" y="1247063"/>
                    <a:pt x="311883" y="1251129"/>
                  </a:cubicBezTo>
                  <a:cubicBezTo>
                    <a:pt x="320140" y="1263327"/>
                    <a:pt x="334748" y="1271077"/>
                    <a:pt x="348340" y="1273237"/>
                  </a:cubicBezTo>
                  <a:cubicBezTo>
                    <a:pt x="361551" y="1285435"/>
                    <a:pt x="375271" y="1299793"/>
                    <a:pt x="390006" y="1307925"/>
                  </a:cubicBezTo>
                  <a:lnTo>
                    <a:pt x="380733" y="1313134"/>
                  </a:lnTo>
                  <a:lnTo>
                    <a:pt x="309596" y="1404489"/>
                  </a:lnTo>
                  <a:cubicBezTo>
                    <a:pt x="267550" y="1359002"/>
                    <a:pt x="220549" y="1315548"/>
                    <a:pt x="186251" y="1265487"/>
                  </a:cubicBezTo>
                  <a:lnTo>
                    <a:pt x="186251" y="1265487"/>
                  </a:lnTo>
                  <a:close/>
                  <a:moveTo>
                    <a:pt x="794213" y="1586437"/>
                  </a:moveTo>
                  <a:cubicBezTo>
                    <a:pt x="630091" y="1581736"/>
                    <a:pt x="480959" y="1526847"/>
                    <a:pt x="343640" y="1431553"/>
                  </a:cubicBezTo>
                  <a:lnTo>
                    <a:pt x="417698" y="1339308"/>
                  </a:lnTo>
                  <a:lnTo>
                    <a:pt x="418333" y="1334353"/>
                  </a:lnTo>
                  <a:cubicBezTo>
                    <a:pt x="544982" y="1432950"/>
                    <a:pt x="689795" y="1473482"/>
                    <a:pt x="847947" y="1467510"/>
                  </a:cubicBezTo>
                  <a:lnTo>
                    <a:pt x="860015" y="1463063"/>
                  </a:lnTo>
                  <a:lnTo>
                    <a:pt x="856585" y="1469543"/>
                  </a:lnTo>
                  <a:lnTo>
                    <a:pt x="868272" y="1578560"/>
                  </a:lnTo>
                  <a:lnTo>
                    <a:pt x="875385" y="1587708"/>
                  </a:lnTo>
                  <a:cubicBezTo>
                    <a:pt x="849598" y="1582626"/>
                    <a:pt x="820509" y="1588089"/>
                    <a:pt x="794213" y="1586437"/>
                  </a:cubicBezTo>
                  <a:lnTo>
                    <a:pt x="794213" y="1586437"/>
                  </a:lnTo>
                  <a:close/>
                  <a:moveTo>
                    <a:pt x="842866" y="1119877"/>
                  </a:moveTo>
                  <a:cubicBezTo>
                    <a:pt x="834101" y="1121910"/>
                    <a:pt x="826733" y="1121910"/>
                    <a:pt x="819111" y="1119496"/>
                  </a:cubicBezTo>
                  <a:cubicBezTo>
                    <a:pt x="815427" y="1119496"/>
                    <a:pt x="816317" y="1115303"/>
                    <a:pt x="814665" y="1113016"/>
                  </a:cubicBezTo>
                  <a:cubicBezTo>
                    <a:pt x="826479" y="1112127"/>
                    <a:pt x="830671" y="1097515"/>
                    <a:pt x="843374" y="1098150"/>
                  </a:cubicBezTo>
                  <a:cubicBezTo>
                    <a:pt x="849979" y="1090908"/>
                    <a:pt x="849979" y="1079854"/>
                    <a:pt x="859506" y="1075153"/>
                  </a:cubicBezTo>
                  <a:cubicBezTo>
                    <a:pt x="855188" y="1065115"/>
                    <a:pt x="868907" y="1070452"/>
                    <a:pt x="871066" y="1064226"/>
                  </a:cubicBezTo>
                  <a:cubicBezTo>
                    <a:pt x="874369" y="1060541"/>
                    <a:pt x="878815" y="1056475"/>
                    <a:pt x="884404" y="1058762"/>
                  </a:cubicBezTo>
                  <a:cubicBezTo>
                    <a:pt x="893805" y="1069562"/>
                    <a:pt x="909683" y="1062955"/>
                    <a:pt x="919210" y="1075280"/>
                  </a:cubicBezTo>
                  <a:cubicBezTo>
                    <a:pt x="923402" y="1076550"/>
                    <a:pt x="924165" y="1071976"/>
                    <a:pt x="923275" y="1069308"/>
                  </a:cubicBezTo>
                  <a:lnTo>
                    <a:pt x="922767" y="1064353"/>
                  </a:lnTo>
                  <a:cubicBezTo>
                    <a:pt x="935724" y="1061812"/>
                    <a:pt x="943981" y="1079600"/>
                    <a:pt x="956303" y="1065750"/>
                  </a:cubicBezTo>
                  <a:cubicBezTo>
                    <a:pt x="959225" y="1062574"/>
                    <a:pt x="957954" y="1056475"/>
                    <a:pt x="955033" y="1054061"/>
                  </a:cubicBezTo>
                  <a:cubicBezTo>
                    <a:pt x="953508" y="1053426"/>
                    <a:pt x="951222" y="1052790"/>
                    <a:pt x="950714" y="1050884"/>
                  </a:cubicBezTo>
                  <a:cubicBezTo>
                    <a:pt x="959479" y="1045548"/>
                    <a:pt x="966973" y="1063336"/>
                    <a:pt x="977517" y="1055840"/>
                  </a:cubicBezTo>
                  <a:cubicBezTo>
                    <a:pt x="985901" y="1047073"/>
                    <a:pt x="991363" y="1036781"/>
                    <a:pt x="1003939" y="1035383"/>
                  </a:cubicBezTo>
                  <a:lnTo>
                    <a:pt x="1007115" y="1038814"/>
                  </a:lnTo>
                  <a:cubicBezTo>
                    <a:pt x="1011688" y="1062701"/>
                    <a:pt x="992760" y="1079473"/>
                    <a:pt x="975865" y="1092179"/>
                  </a:cubicBezTo>
                  <a:cubicBezTo>
                    <a:pt x="964687" y="1098277"/>
                    <a:pt x="943219" y="1098913"/>
                    <a:pt x="946014" y="1117717"/>
                  </a:cubicBezTo>
                  <a:cubicBezTo>
                    <a:pt x="933946" y="1131313"/>
                    <a:pt x="919337" y="1113270"/>
                    <a:pt x="903459" y="1120259"/>
                  </a:cubicBezTo>
                  <a:cubicBezTo>
                    <a:pt x="895329" y="1116955"/>
                    <a:pt x="901299" y="1105012"/>
                    <a:pt x="890756" y="1104122"/>
                  </a:cubicBezTo>
                  <a:cubicBezTo>
                    <a:pt x="874750" y="1113143"/>
                    <a:pt x="852774" y="1099167"/>
                    <a:pt x="842866" y="1119877"/>
                  </a:cubicBezTo>
                  <a:lnTo>
                    <a:pt x="842866" y="1119877"/>
                  </a:lnTo>
                  <a:close/>
                  <a:moveTo>
                    <a:pt x="894440" y="1320757"/>
                  </a:moveTo>
                  <a:cubicBezTo>
                    <a:pt x="909683" y="1325205"/>
                    <a:pt x="933311" y="1310466"/>
                    <a:pt x="943092" y="1326094"/>
                  </a:cubicBezTo>
                  <a:cubicBezTo>
                    <a:pt x="939662" y="1335877"/>
                    <a:pt x="933311" y="1345534"/>
                    <a:pt x="937376" y="1356080"/>
                  </a:cubicBezTo>
                  <a:cubicBezTo>
                    <a:pt x="944997" y="1370437"/>
                    <a:pt x="955922" y="1389115"/>
                    <a:pt x="975103" y="1388353"/>
                  </a:cubicBezTo>
                  <a:cubicBezTo>
                    <a:pt x="980438" y="1394197"/>
                    <a:pt x="987171" y="1395087"/>
                    <a:pt x="993904" y="1396866"/>
                  </a:cubicBezTo>
                  <a:cubicBezTo>
                    <a:pt x="962146" y="1405633"/>
                    <a:pt x="927340" y="1407666"/>
                    <a:pt x="898632" y="1420880"/>
                  </a:cubicBezTo>
                  <a:cubicBezTo>
                    <a:pt x="899140" y="1387844"/>
                    <a:pt x="891518" y="1354555"/>
                    <a:pt x="887961" y="1321520"/>
                  </a:cubicBezTo>
                  <a:lnTo>
                    <a:pt x="880848" y="1313261"/>
                  </a:lnTo>
                  <a:cubicBezTo>
                    <a:pt x="886818" y="1313388"/>
                    <a:pt x="890121" y="1317962"/>
                    <a:pt x="894440" y="1320757"/>
                  </a:cubicBezTo>
                  <a:lnTo>
                    <a:pt x="894440" y="1320757"/>
                  </a:lnTo>
                  <a:close/>
                  <a:moveTo>
                    <a:pt x="923275" y="1578306"/>
                  </a:moveTo>
                  <a:lnTo>
                    <a:pt x="916162" y="1583896"/>
                  </a:lnTo>
                  <a:cubicBezTo>
                    <a:pt x="914637" y="1542475"/>
                    <a:pt x="909810" y="1498132"/>
                    <a:pt x="902570" y="1457600"/>
                  </a:cubicBezTo>
                  <a:cubicBezTo>
                    <a:pt x="923529" y="1462301"/>
                    <a:pt x="943981" y="1452136"/>
                    <a:pt x="965322" y="1449849"/>
                  </a:cubicBezTo>
                  <a:lnTo>
                    <a:pt x="1025788" y="1432442"/>
                  </a:lnTo>
                  <a:cubicBezTo>
                    <a:pt x="1056910" y="1435237"/>
                    <a:pt x="1083968" y="1482376"/>
                    <a:pt x="1114582" y="1448706"/>
                  </a:cubicBezTo>
                  <a:cubicBezTo>
                    <a:pt x="1124744" y="1433332"/>
                    <a:pt x="1145450" y="1432315"/>
                    <a:pt x="1150658" y="1412113"/>
                  </a:cubicBezTo>
                  <a:cubicBezTo>
                    <a:pt x="1169585" y="1402837"/>
                    <a:pt x="1172253" y="1382254"/>
                    <a:pt x="1184956" y="1367896"/>
                  </a:cubicBezTo>
                  <a:cubicBezTo>
                    <a:pt x="1194229" y="1328508"/>
                    <a:pt x="1236276" y="1318343"/>
                    <a:pt x="1259649" y="1289501"/>
                  </a:cubicBezTo>
                  <a:cubicBezTo>
                    <a:pt x="1276798" y="1270442"/>
                    <a:pt x="1300299" y="1253670"/>
                    <a:pt x="1309191" y="1230292"/>
                  </a:cubicBezTo>
                  <a:lnTo>
                    <a:pt x="1311985" y="1239821"/>
                  </a:lnTo>
                  <a:lnTo>
                    <a:pt x="1405733" y="1311609"/>
                  </a:lnTo>
                  <a:cubicBezTo>
                    <a:pt x="1276036" y="1457346"/>
                    <a:pt x="1116487" y="1549082"/>
                    <a:pt x="923275" y="1578306"/>
                  </a:cubicBezTo>
                  <a:lnTo>
                    <a:pt x="923275" y="1578306"/>
                  </a:lnTo>
                  <a:close/>
                  <a:moveTo>
                    <a:pt x="1583320" y="761063"/>
                  </a:moveTo>
                  <a:cubicBezTo>
                    <a:pt x="1595896" y="950254"/>
                    <a:pt x="1543179" y="1120513"/>
                    <a:pt x="1435077" y="1274254"/>
                  </a:cubicBezTo>
                  <a:lnTo>
                    <a:pt x="1432409" y="1280480"/>
                  </a:lnTo>
                  <a:cubicBezTo>
                    <a:pt x="1404082" y="1255449"/>
                    <a:pt x="1366354" y="1222922"/>
                    <a:pt x="1333199" y="1201957"/>
                  </a:cubicBezTo>
                  <a:cubicBezTo>
                    <a:pt x="1350348" y="1187473"/>
                    <a:pt x="1362162" y="1164221"/>
                    <a:pt x="1375119" y="1144908"/>
                  </a:cubicBezTo>
                  <a:cubicBezTo>
                    <a:pt x="1440285" y="1031699"/>
                    <a:pt x="1472296" y="908452"/>
                    <a:pt x="1464548" y="773769"/>
                  </a:cubicBezTo>
                  <a:lnTo>
                    <a:pt x="1459339" y="763350"/>
                  </a:lnTo>
                  <a:lnTo>
                    <a:pt x="1466707" y="767416"/>
                  </a:lnTo>
                  <a:lnTo>
                    <a:pt x="1581415" y="754329"/>
                  </a:lnTo>
                  <a:lnTo>
                    <a:pt x="1587004" y="750771"/>
                  </a:lnTo>
                  <a:lnTo>
                    <a:pt x="1583320" y="761063"/>
                  </a:lnTo>
                  <a:lnTo>
                    <a:pt x="1583320" y="761063"/>
                  </a:lnTo>
                  <a:close/>
                </a:path>
              </a:pathLst>
            </a:custGeom>
            <a:solidFill>
              <a:srgbClr val="3476B7"/>
            </a:solidFill>
            <a:ln w="1269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06BF2B6-1995-B896-7467-FFFB37BAFAF8}"/>
                </a:ext>
              </a:extLst>
            </p:cNvPr>
            <p:cNvSpPr/>
            <p:nvPr/>
          </p:nvSpPr>
          <p:spPr>
            <a:xfrm>
              <a:off x="2866546" y="691164"/>
              <a:ext cx="49016" cy="38109"/>
            </a:xfrm>
            <a:custGeom>
              <a:avLst/>
              <a:gdLst>
                <a:gd name="connsiteX0" fmla="*/ 0 w 49016"/>
                <a:gd name="connsiteY0" fmla="*/ 4447 h 38109"/>
                <a:gd name="connsiteX1" fmla="*/ 4192 w 49016"/>
                <a:gd name="connsiteY1" fmla="*/ 15755 h 38109"/>
                <a:gd name="connsiteX2" fmla="*/ 47382 w 49016"/>
                <a:gd name="connsiteY2" fmla="*/ 36593 h 38109"/>
                <a:gd name="connsiteX3" fmla="*/ 42809 w 49016"/>
                <a:gd name="connsiteY3" fmla="*/ 12579 h 38109"/>
                <a:gd name="connsiteX4" fmla="*/ 23246 w 49016"/>
                <a:gd name="connsiteY4" fmla="*/ 0 h 38109"/>
                <a:gd name="connsiteX5" fmla="*/ 0 w 49016"/>
                <a:gd name="connsiteY5" fmla="*/ 4447 h 38109"/>
                <a:gd name="connsiteX6" fmla="*/ 0 w 49016"/>
                <a:gd name="connsiteY6" fmla="*/ 4447 h 3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16" h="38109">
                  <a:moveTo>
                    <a:pt x="0" y="4447"/>
                  </a:moveTo>
                  <a:cubicBezTo>
                    <a:pt x="127" y="8894"/>
                    <a:pt x="1397" y="12833"/>
                    <a:pt x="4192" y="15755"/>
                  </a:cubicBezTo>
                  <a:cubicBezTo>
                    <a:pt x="21722" y="20075"/>
                    <a:pt x="26295" y="44344"/>
                    <a:pt x="47382" y="36593"/>
                  </a:cubicBezTo>
                  <a:cubicBezTo>
                    <a:pt x="53098" y="28461"/>
                    <a:pt x="41920" y="21981"/>
                    <a:pt x="42809" y="12579"/>
                  </a:cubicBezTo>
                  <a:cubicBezTo>
                    <a:pt x="39125" y="4447"/>
                    <a:pt x="31376" y="1525"/>
                    <a:pt x="23246" y="0"/>
                  </a:cubicBezTo>
                  <a:cubicBezTo>
                    <a:pt x="15625" y="9021"/>
                    <a:pt x="6605" y="-5591"/>
                    <a:pt x="0" y="4447"/>
                  </a:cubicBezTo>
                  <a:lnTo>
                    <a:pt x="0" y="4447"/>
                  </a:lnTo>
                  <a:close/>
                </a:path>
              </a:pathLst>
            </a:custGeom>
            <a:solidFill>
              <a:srgbClr val="3476B7"/>
            </a:solidFill>
            <a:ln w="1269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705E4C1-6975-BF19-B97B-03595CA403AF}"/>
                </a:ext>
              </a:extLst>
            </p:cNvPr>
            <p:cNvSpPr/>
            <p:nvPr/>
          </p:nvSpPr>
          <p:spPr>
            <a:xfrm>
              <a:off x="2535189" y="619706"/>
              <a:ext cx="139034" cy="54427"/>
            </a:xfrm>
            <a:custGeom>
              <a:avLst/>
              <a:gdLst>
                <a:gd name="connsiteX0" fmla="*/ 2478 w 139034"/>
                <a:gd name="connsiteY0" fmla="*/ 41980 h 54427"/>
                <a:gd name="connsiteX1" fmla="*/ 88095 w 139034"/>
                <a:gd name="connsiteY1" fmla="*/ 39693 h 54427"/>
                <a:gd name="connsiteX2" fmla="*/ 139034 w 139034"/>
                <a:gd name="connsiteY2" fmla="*/ 20380 h 54427"/>
                <a:gd name="connsiteX3" fmla="*/ 138780 w 139034"/>
                <a:gd name="connsiteY3" fmla="*/ 17458 h 54427"/>
                <a:gd name="connsiteX4" fmla="*/ 73360 w 139034"/>
                <a:gd name="connsiteY4" fmla="*/ 178 h 54427"/>
                <a:gd name="connsiteX5" fmla="*/ 17975 w 139034"/>
                <a:gd name="connsiteY5" fmla="*/ 31434 h 54427"/>
                <a:gd name="connsiteX6" fmla="*/ 953 w 139034"/>
                <a:gd name="connsiteY6" fmla="*/ 35246 h 54427"/>
                <a:gd name="connsiteX7" fmla="*/ 2478 w 139034"/>
                <a:gd name="connsiteY7" fmla="*/ 41980 h 54427"/>
                <a:gd name="connsiteX8" fmla="*/ 2478 w 139034"/>
                <a:gd name="connsiteY8" fmla="*/ 41980 h 5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34" h="54427">
                  <a:moveTo>
                    <a:pt x="2478" y="41980"/>
                  </a:moveTo>
                  <a:cubicBezTo>
                    <a:pt x="26740" y="67138"/>
                    <a:pt x="62182" y="47698"/>
                    <a:pt x="88095" y="39693"/>
                  </a:cubicBezTo>
                  <a:cubicBezTo>
                    <a:pt x="108293" y="45665"/>
                    <a:pt x="125823" y="34102"/>
                    <a:pt x="139034" y="20380"/>
                  </a:cubicBezTo>
                  <a:lnTo>
                    <a:pt x="138780" y="17458"/>
                  </a:lnTo>
                  <a:cubicBezTo>
                    <a:pt x="123029" y="-331"/>
                    <a:pt x="96861" y="-458"/>
                    <a:pt x="73360" y="178"/>
                  </a:cubicBezTo>
                  <a:lnTo>
                    <a:pt x="17975" y="31434"/>
                  </a:lnTo>
                  <a:cubicBezTo>
                    <a:pt x="13021" y="29782"/>
                    <a:pt x="3494" y="28258"/>
                    <a:pt x="953" y="35246"/>
                  </a:cubicBezTo>
                  <a:cubicBezTo>
                    <a:pt x="-1460" y="37533"/>
                    <a:pt x="1334" y="40201"/>
                    <a:pt x="2478" y="41980"/>
                  </a:cubicBezTo>
                  <a:lnTo>
                    <a:pt x="2478" y="41980"/>
                  </a:lnTo>
                  <a:close/>
                </a:path>
              </a:pathLst>
            </a:custGeom>
            <a:solidFill>
              <a:srgbClr val="3476B7"/>
            </a:solidFill>
            <a:ln w="12692" cap="flat">
              <a:noFill/>
              <a:prstDash val="solid"/>
              <a:miter/>
            </a:ln>
          </p:spPr>
          <p:txBody>
            <a:bodyPr rtlCol="0" anchor="ctr"/>
            <a:lstStyle/>
            <a:p>
              <a:endParaRPr lang="en-US"/>
            </a:p>
          </p:txBody>
        </p:sp>
      </p:grpSp>
      <p:grpSp>
        <p:nvGrpSpPr>
          <p:cNvPr id="22" name="Graphic 4">
            <a:extLst>
              <a:ext uri="{FF2B5EF4-FFF2-40B4-BE49-F238E27FC236}">
                <a16:creationId xmlns:a16="http://schemas.microsoft.com/office/drawing/2014/main" id="{1EB1F5F3-D02D-7F55-E80C-9E63F4C17E09}"/>
              </a:ext>
            </a:extLst>
          </p:cNvPr>
          <p:cNvGrpSpPr/>
          <p:nvPr/>
        </p:nvGrpSpPr>
        <p:grpSpPr>
          <a:xfrm>
            <a:off x="7988638" y="1237086"/>
            <a:ext cx="1796813" cy="1274261"/>
            <a:chOff x="7988638" y="1237086"/>
            <a:chExt cx="1796813" cy="1274261"/>
          </a:xfrm>
        </p:grpSpPr>
        <p:sp>
          <p:nvSpPr>
            <p:cNvPr id="23" name="Freeform 22">
              <a:extLst>
                <a:ext uri="{FF2B5EF4-FFF2-40B4-BE49-F238E27FC236}">
                  <a16:creationId xmlns:a16="http://schemas.microsoft.com/office/drawing/2014/main" id="{FAF29147-AD98-178F-9B4F-0A0EE1687B26}"/>
                </a:ext>
              </a:extLst>
            </p:cNvPr>
            <p:cNvSpPr/>
            <p:nvPr/>
          </p:nvSpPr>
          <p:spPr>
            <a:xfrm>
              <a:off x="8691986" y="1855785"/>
              <a:ext cx="266126" cy="94059"/>
            </a:xfrm>
            <a:custGeom>
              <a:avLst/>
              <a:gdLst>
                <a:gd name="connsiteX0" fmla="*/ 128300 w 266126"/>
                <a:gd name="connsiteY0" fmla="*/ 94023 h 94059"/>
                <a:gd name="connsiteX1" fmla="*/ 0 w 266126"/>
                <a:gd name="connsiteY1" fmla="*/ 38372 h 94059"/>
                <a:gd name="connsiteX2" fmla="*/ 36585 w 266126"/>
                <a:gd name="connsiteY2" fmla="*/ 0 h 94059"/>
                <a:gd name="connsiteX3" fmla="*/ 232845 w 266126"/>
                <a:gd name="connsiteY3" fmla="*/ 5209 h 94059"/>
                <a:gd name="connsiteX4" fmla="*/ 266127 w 266126"/>
                <a:gd name="connsiteY4" fmla="*/ 46376 h 94059"/>
                <a:gd name="connsiteX5" fmla="*/ 128300 w 266126"/>
                <a:gd name="connsiteY5" fmla="*/ 94023 h 9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126" h="94059">
                  <a:moveTo>
                    <a:pt x="128300" y="94023"/>
                  </a:moveTo>
                  <a:cubicBezTo>
                    <a:pt x="86761" y="93134"/>
                    <a:pt x="41920" y="78268"/>
                    <a:pt x="0" y="38372"/>
                  </a:cubicBezTo>
                  <a:lnTo>
                    <a:pt x="36585" y="0"/>
                  </a:lnTo>
                  <a:cubicBezTo>
                    <a:pt x="127919" y="87289"/>
                    <a:pt x="228653" y="8513"/>
                    <a:pt x="232845" y="5209"/>
                  </a:cubicBezTo>
                  <a:lnTo>
                    <a:pt x="266127" y="46376"/>
                  </a:lnTo>
                  <a:cubicBezTo>
                    <a:pt x="238180" y="69247"/>
                    <a:pt x="186353" y="95167"/>
                    <a:pt x="128300" y="94023"/>
                  </a:cubicBezTo>
                  <a:close/>
                </a:path>
              </a:pathLst>
            </a:custGeom>
            <a:solidFill>
              <a:srgbClr val="707927"/>
            </a:solidFill>
            <a:ln w="1269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4F370AB-2D95-0CE1-9409-87E318146564}"/>
                </a:ext>
              </a:extLst>
            </p:cNvPr>
            <p:cNvSpPr/>
            <p:nvPr/>
          </p:nvSpPr>
          <p:spPr>
            <a:xfrm>
              <a:off x="8641164" y="1796696"/>
              <a:ext cx="97198" cy="105440"/>
            </a:xfrm>
            <a:custGeom>
              <a:avLst/>
              <a:gdLst>
                <a:gd name="connsiteX0" fmla="*/ 54634 w 97198"/>
                <a:gd name="connsiteY0" fmla="*/ 102289 h 105440"/>
                <a:gd name="connsiteX1" fmla="*/ 96172 w 97198"/>
                <a:gd name="connsiteY1" fmla="*/ 64425 h 105440"/>
                <a:gd name="connsiteX2" fmla="*/ 11825 w 97198"/>
                <a:gd name="connsiteY2" fmla="*/ 8901 h 105440"/>
                <a:gd name="connsiteX3" fmla="*/ 54634 w 97198"/>
                <a:gd name="connsiteY3" fmla="*/ 102289 h 105440"/>
              </a:gdLst>
              <a:ahLst/>
              <a:cxnLst>
                <a:cxn ang="0">
                  <a:pos x="connsiteX0" y="connsiteY0"/>
                </a:cxn>
                <a:cxn ang="0">
                  <a:pos x="connsiteX1" y="connsiteY1"/>
                </a:cxn>
                <a:cxn ang="0">
                  <a:pos x="connsiteX2" y="connsiteY2"/>
                </a:cxn>
                <a:cxn ang="0">
                  <a:pos x="connsiteX3" y="connsiteY3"/>
                </a:cxn>
              </a:cxnLst>
              <a:rect l="l" t="t" r="r" b="b"/>
              <a:pathLst>
                <a:path w="97198" h="105440">
                  <a:moveTo>
                    <a:pt x="54634" y="102289"/>
                  </a:moveTo>
                  <a:cubicBezTo>
                    <a:pt x="80293" y="113851"/>
                    <a:pt x="102270" y="91870"/>
                    <a:pt x="96172" y="64425"/>
                  </a:cubicBezTo>
                  <a:cubicBezTo>
                    <a:pt x="87026" y="22877"/>
                    <a:pt x="37357" y="-18671"/>
                    <a:pt x="11825" y="8901"/>
                  </a:cubicBezTo>
                  <a:cubicBezTo>
                    <a:pt x="-16376" y="39395"/>
                    <a:pt x="9030" y="81706"/>
                    <a:pt x="54634" y="102289"/>
                  </a:cubicBezTo>
                  <a:close/>
                </a:path>
              </a:pathLst>
            </a:custGeom>
            <a:solidFill>
              <a:srgbClr val="707927"/>
            </a:solidFill>
            <a:ln w="12692" cap="flat">
              <a:noFill/>
              <a:prstDash val="solid"/>
              <a:miter/>
            </a:ln>
          </p:spPr>
          <p:txBody>
            <a:bodyPr rtlCol="0" anchor="ctr"/>
            <a:lstStyle/>
            <a:p>
              <a:endParaRPr lang="en-US"/>
            </a:p>
          </p:txBody>
        </p:sp>
        <p:grpSp>
          <p:nvGrpSpPr>
            <p:cNvPr id="25" name="Graphic 4">
              <a:extLst>
                <a:ext uri="{FF2B5EF4-FFF2-40B4-BE49-F238E27FC236}">
                  <a16:creationId xmlns:a16="http://schemas.microsoft.com/office/drawing/2014/main" id="{0CEC250B-93F6-F0F6-54FA-563BE3FAC935}"/>
                </a:ext>
              </a:extLst>
            </p:cNvPr>
            <p:cNvGrpSpPr/>
            <p:nvPr/>
          </p:nvGrpSpPr>
          <p:grpSpPr>
            <a:xfrm>
              <a:off x="9293413" y="2140339"/>
              <a:ext cx="161066" cy="371008"/>
              <a:chOff x="9293413" y="2140339"/>
              <a:chExt cx="161066" cy="371008"/>
            </a:xfrm>
            <a:solidFill>
              <a:srgbClr val="707927"/>
            </a:solidFill>
          </p:grpSpPr>
          <p:sp>
            <p:nvSpPr>
              <p:cNvPr id="59" name="Freeform 58">
                <a:extLst>
                  <a:ext uri="{FF2B5EF4-FFF2-40B4-BE49-F238E27FC236}">
                    <a16:creationId xmlns:a16="http://schemas.microsoft.com/office/drawing/2014/main" id="{A00F18C7-746B-E183-53C9-ABF3881524B3}"/>
                  </a:ext>
                </a:extLst>
              </p:cNvPr>
              <p:cNvSpPr/>
              <p:nvPr/>
            </p:nvSpPr>
            <p:spPr>
              <a:xfrm>
                <a:off x="9293413" y="2140339"/>
                <a:ext cx="77641" cy="359004"/>
              </a:xfrm>
              <a:custGeom>
                <a:avLst/>
                <a:gdLst>
                  <a:gd name="connsiteX0" fmla="*/ 32704 w 77641"/>
                  <a:gd name="connsiteY0" fmla="*/ 358998 h 359004"/>
                  <a:gd name="connsiteX1" fmla="*/ 25971 w 77641"/>
                  <a:gd name="connsiteY1" fmla="*/ 357982 h 359004"/>
                  <a:gd name="connsiteX2" fmla="*/ 7806 w 77641"/>
                  <a:gd name="connsiteY2" fmla="*/ 325201 h 359004"/>
                  <a:gd name="connsiteX3" fmla="*/ 1327 w 77641"/>
                  <a:gd name="connsiteY3" fmla="*/ 34744 h 359004"/>
                  <a:gd name="connsiteX4" fmla="*/ 18350 w 77641"/>
                  <a:gd name="connsiteY4" fmla="*/ 1328 h 359004"/>
                  <a:gd name="connsiteX5" fmla="*/ 51759 w 77641"/>
                  <a:gd name="connsiteY5" fmla="*/ 18354 h 359004"/>
                  <a:gd name="connsiteX6" fmla="*/ 58872 w 77641"/>
                  <a:gd name="connsiteY6" fmla="*/ 339813 h 359004"/>
                  <a:gd name="connsiteX7" fmla="*/ 32704 w 77641"/>
                  <a:gd name="connsiteY7" fmla="*/ 358998 h 35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641" h="359004">
                    <a:moveTo>
                      <a:pt x="32704" y="358998"/>
                    </a:moveTo>
                    <a:cubicBezTo>
                      <a:pt x="30418" y="358998"/>
                      <a:pt x="28258" y="358617"/>
                      <a:pt x="25971" y="357982"/>
                    </a:cubicBezTo>
                    <a:cubicBezTo>
                      <a:pt x="11871" y="353916"/>
                      <a:pt x="3741" y="339304"/>
                      <a:pt x="7806" y="325201"/>
                    </a:cubicBezTo>
                    <a:cubicBezTo>
                      <a:pt x="48456" y="182641"/>
                      <a:pt x="1709" y="36269"/>
                      <a:pt x="1327" y="34744"/>
                    </a:cubicBezTo>
                    <a:cubicBezTo>
                      <a:pt x="-3245" y="20768"/>
                      <a:pt x="4376" y="5902"/>
                      <a:pt x="18350" y="1328"/>
                    </a:cubicBezTo>
                    <a:cubicBezTo>
                      <a:pt x="32323" y="-3246"/>
                      <a:pt x="47185" y="4377"/>
                      <a:pt x="51759" y="18354"/>
                    </a:cubicBezTo>
                    <a:cubicBezTo>
                      <a:pt x="53918" y="24961"/>
                      <a:pt x="103967" y="181751"/>
                      <a:pt x="58872" y="339813"/>
                    </a:cubicBezTo>
                    <a:cubicBezTo>
                      <a:pt x="55315" y="351629"/>
                      <a:pt x="44391" y="359253"/>
                      <a:pt x="32704" y="358998"/>
                    </a:cubicBezTo>
                    <a:close/>
                  </a:path>
                </a:pathLst>
              </a:custGeom>
              <a:solidFill>
                <a:srgbClr val="707927"/>
              </a:solidFill>
              <a:ln w="12692"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574A63C4-8544-AE11-62D6-52E04385DC9F}"/>
                  </a:ext>
                </a:extLst>
              </p:cNvPr>
              <p:cNvSpPr/>
              <p:nvPr/>
            </p:nvSpPr>
            <p:spPr>
              <a:xfrm>
                <a:off x="9307499" y="2435658"/>
                <a:ext cx="146980" cy="75689"/>
              </a:xfrm>
              <a:custGeom>
                <a:avLst/>
                <a:gdLst>
                  <a:gd name="connsiteX0" fmla="*/ 13537 w 146980"/>
                  <a:gd name="connsiteY0" fmla="*/ 63045 h 75689"/>
                  <a:gd name="connsiteX1" fmla="*/ 9345 w 146980"/>
                  <a:gd name="connsiteY1" fmla="*/ 30009 h 75689"/>
                  <a:gd name="connsiteX2" fmla="*/ 145266 w 146980"/>
                  <a:gd name="connsiteY2" fmla="*/ 32932 h 75689"/>
                  <a:gd name="connsiteX3" fmla="*/ 13537 w 146980"/>
                  <a:gd name="connsiteY3" fmla="*/ 63045 h 75689"/>
                </a:gdLst>
                <a:ahLst/>
                <a:cxnLst>
                  <a:cxn ang="0">
                    <a:pos x="connsiteX0" y="connsiteY0"/>
                  </a:cxn>
                  <a:cxn ang="0">
                    <a:pos x="connsiteX1" y="connsiteY1"/>
                  </a:cxn>
                  <a:cxn ang="0">
                    <a:pos x="connsiteX2" y="connsiteY2"/>
                  </a:cxn>
                  <a:cxn ang="0">
                    <a:pos x="connsiteX3" y="connsiteY3"/>
                  </a:cxn>
                </a:cxnLst>
                <a:rect l="l" t="t" r="r" b="b"/>
                <a:pathLst>
                  <a:path w="146980" h="75689">
                    <a:moveTo>
                      <a:pt x="13537" y="63045"/>
                    </a:moveTo>
                    <a:cubicBezTo>
                      <a:pt x="-2214" y="59106"/>
                      <a:pt x="-5010" y="37760"/>
                      <a:pt x="9345" y="30009"/>
                    </a:cubicBezTo>
                    <a:cubicBezTo>
                      <a:pt x="55203" y="5487"/>
                      <a:pt x="130277" y="-24372"/>
                      <a:pt x="145266" y="32932"/>
                    </a:cubicBezTo>
                    <a:cubicBezTo>
                      <a:pt x="160637" y="92014"/>
                      <a:pt x="69049" y="77021"/>
                      <a:pt x="13537" y="63045"/>
                    </a:cubicBezTo>
                    <a:close/>
                  </a:path>
                </a:pathLst>
              </a:custGeom>
              <a:solidFill>
                <a:srgbClr val="707927"/>
              </a:solidFill>
              <a:ln w="12692" cap="flat">
                <a:noFill/>
                <a:prstDash val="solid"/>
                <a:miter/>
              </a:ln>
            </p:spPr>
            <p:txBody>
              <a:bodyPr rtlCol="0" anchor="ctr"/>
              <a:lstStyle/>
              <a:p>
                <a:endParaRPr lang="en-US"/>
              </a:p>
            </p:txBody>
          </p:sp>
        </p:grpSp>
        <p:grpSp>
          <p:nvGrpSpPr>
            <p:cNvPr id="26" name="Graphic 4">
              <a:extLst>
                <a:ext uri="{FF2B5EF4-FFF2-40B4-BE49-F238E27FC236}">
                  <a16:creationId xmlns:a16="http://schemas.microsoft.com/office/drawing/2014/main" id="{C5BC3F37-D8FE-EE96-5209-70A338836234}"/>
                </a:ext>
              </a:extLst>
            </p:cNvPr>
            <p:cNvGrpSpPr/>
            <p:nvPr/>
          </p:nvGrpSpPr>
          <p:grpSpPr>
            <a:xfrm>
              <a:off x="9010846" y="2137019"/>
              <a:ext cx="174215" cy="367323"/>
              <a:chOff x="9010846" y="2137019"/>
              <a:chExt cx="174215" cy="367323"/>
            </a:xfrm>
            <a:solidFill>
              <a:srgbClr val="707927"/>
            </a:solidFill>
          </p:grpSpPr>
          <p:sp>
            <p:nvSpPr>
              <p:cNvPr id="57" name="Freeform 56">
                <a:extLst>
                  <a:ext uri="{FF2B5EF4-FFF2-40B4-BE49-F238E27FC236}">
                    <a16:creationId xmlns:a16="http://schemas.microsoft.com/office/drawing/2014/main" id="{C2E307E4-8AE9-A16E-3A1E-49B2C0CC1578}"/>
                  </a:ext>
                </a:extLst>
              </p:cNvPr>
              <p:cNvSpPr/>
              <p:nvPr/>
            </p:nvSpPr>
            <p:spPr>
              <a:xfrm>
                <a:off x="9099907" y="2137019"/>
                <a:ext cx="85155" cy="358380"/>
              </a:xfrm>
              <a:custGeom>
                <a:avLst/>
                <a:gdLst>
                  <a:gd name="connsiteX0" fmla="*/ 38461 w 85155"/>
                  <a:gd name="connsiteY0" fmla="*/ 358380 h 358380"/>
                  <a:gd name="connsiteX1" fmla="*/ 13309 w 85155"/>
                  <a:gd name="connsiteY1" fmla="*/ 338051 h 358380"/>
                  <a:gd name="connsiteX2" fmla="*/ 33888 w 85155"/>
                  <a:gd name="connsiteY2" fmla="*/ 17227 h 358380"/>
                  <a:gd name="connsiteX3" fmla="*/ 67932 w 85155"/>
                  <a:gd name="connsiteY3" fmla="*/ 1726 h 358380"/>
                  <a:gd name="connsiteX4" fmla="*/ 83430 w 85155"/>
                  <a:gd name="connsiteY4" fmla="*/ 35778 h 358380"/>
                  <a:gd name="connsiteX5" fmla="*/ 83430 w 85155"/>
                  <a:gd name="connsiteY5" fmla="*/ 35778 h 358380"/>
                  <a:gd name="connsiteX6" fmla="*/ 64629 w 85155"/>
                  <a:gd name="connsiteY6" fmla="*/ 325726 h 358380"/>
                  <a:gd name="connsiteX7" fmla="*/ 45066 w 85155"/>
                  <a:gd name="connsiteY7" fmla="*/ 357618 h 358380"/>
                  <a:gd name="connsiteX8" fmla="*/ 38461 w 85155"/>
                  <a:gd name="connsiteY8" fmla="*/ 358380 h 35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55" h="358380">
                    <a:moveTo>
                      <a:pt x="38461" y="358380"/>
                    </a:moveTo>
                    <a:cubicBezTo>
                      <a:pt x="26774" y="358126"/>
                      <a:pt x="16103" y="349994"/>
                      <a:pt x="13309" y="338051"/>
                    </a:cubicBezTo>
                    <a:cubicBezTo>
                      <a:pt x="-25054" y="178338"/>
                      <a:pt x="31474" y="23707"/>
                      <a:pt x="33888" y="17227"/>
                    </a:cubicBezTo>
                    <a:cubicBezTo>
                      <a:pt x="38969" y="3505"/>
                      <a:pt x="54212" y="-3483"/>
                      <a:pt x="67932" y="1726"/>
                    </a:cubicBezTo>
                    <a:cubicBezTo>
                      <a:pt x="81651" y="6809"/>
                      <a:pt x="88637" y="22056"/>
                      <a:pt x="83430" y="35778"/>
                    </a:cubicBezTo>
                    <a:lnTo>
                      <a:pt x="83430" y="35778"/>
                    </a:lnTo>
                    <a:cubicBezTo>
                      <a:pt x="82921" y="37176"/>
                      <a:pt x="30204" y="182150"/>
                      <a:pt x="64629" y="325726"/>
                    </a:cubicBezTo>
                    <a:cubicBezTo>
                      <a:pt x="68059" y="339957"/>
                      <a:pt x="59294" y="354314"/>
                      <a:pt x="45066" y="357618"/>
                    </a:cubicBezTo>
                    <a:cubicBezTo>
                      <a:pt x="42907" y="358253"/>
                      <a:pt x="40620" y="358380"/>
                      <a:pt x="38461" y="358380"/>
                    </a:cubicBezTo>
                    <a:close/>
                  </a:path>
                </a:pathLst>
              </a:custGeom>
              <a:solidFill>
                <a:srgbClr val="707927"/>
              </a:solidFill>
              <a:ln w="12692"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9402F21E-A60C-163D-C048-7E64C5D237D7}"/>
                  </a:ext>
                </a:extLst>
              </p:cNvPr>
              <p:cNvSpPr/>
              <p:nvPr/>
            </p:nvSpPr>
            <p:spPr>
              <a:xfrm>
                <a:off x="9010846" y="2428332"/>
                <a:ext cx="146898" cy="76009"/>
              </a:xfrm>
              <a:custGeom>
                <a:avLst/>
                <a:gdLst>
                  <a:gd name="connsiteX0" fmla="*/ 132603 w 146898"/>
                  <a:gd name="connsiteY0" fmla="*/ 66686 h 76009"/>
                  <a:gd name="connsiteX1" fmla="*/ 138192 w 146898"/>
                  <a:gd name="connsiteY1" fmla="*/ 33905 h 76009"/>
                  <a:gd name="connsiteX2" fmla="*/ 2270 w 146898"/>
                  <a:gd name="connsiteY2" fmla="*/ 31110 h 76009"/>
                  <a:gd name="connsiteX3" fmla="*/ 132603 w 146898"/>
                  <a:gd name="connsiteY3" fmla="*/ 66686 h 76009"/>
                </a:gdLst>
                <a:ahLst/>
                <a:cxnLst>
                  <a:cxn ang="0">
                    <a:pos x="connsiteX0" y="connsiteY0"/>
                  </a:cxn>
                  <a:cxn ang="0">
                    <a:pos x="connsiteX1" y="connsiteY1"/>
                  </a:cxn>
                  <a:cxn ang="0">
                    <a:pos x="connsiteX2" y="connsiteY2"/>
                  </a:cxn>
                  <a:cxn ang="0">
                    <a:pos x="connsiteX3" y="connsiteY3"/>
                  </a:cxn>
                </a:cxnLst>
                <a:rect l="l" t="t" r="r" b="b"/>
                <a:pathLst>
                  <a:path w="146898" h="76009">
                    <a:moveTo>
                      <a:pt x="132603" y="66686"/>
                    </a:moveTo>
                    <a:cubicBezTo>
                      <a:pt x="148609" y="63382"/>
                      <a:pt x="152165" y="42164"/>
                      <a:pt x="138192" y="33905"/>
                    </a:cubicBezTo>
                    <a:cubicBezTo>
                      <a:pt x="93477" y="7477"/>
                      <a:pt x="19673" y="-25559"/>
                      <a:pt x="2270" y="31110"/>
                    </a:cubicBezTo>
                    <a:cubicBezTo>
                      <a:pt x="-15640" y="89430"/>
                      <a:pt x="76582" y="78375"/>
                      <a:pt x="132603" y="66686"/>
                    </a:cubicBezTo>
                    <a:close/>
                  </a:path>
                </a:pathLst>
              </a:custGeom>
              <a:solidFill>
                <a:srgbClr val="707927"/>
              </a:solidFill>
              <a:ln w="12692" cap="flat">
                <a:noFill/>
                <a:prstDash val="solid"/>
                <a:miter/>
              </a:ln>
            </p:spPr>
            <p:txBody>
              <a:bodyPr rtlCol="0" anchor="ctr"/>
              <a:lstStyle/>
              <a:p>
                <a:endParaRPr lang="en-US"/>
              </a:p>
            </p:txBody>
          </p:sp>
        </p:grpSp>
        <p:grpSp>
          <p:nvGrpSpPr>
            <p:cNvPr id="27" name="Graphic 4">
              <a:extLst>
                <a:ext uri="{FF2B5EF4-FFF2-40B4-BE49-F238E27FC236}">
                  <a16:creationId xmlns:a16="http://schemas.microsoft.com/office/drawing/2014/main" id="{75407B17-38AF-D7F2-F873-A616F25056B6}"/>
                </a:ext>
              </a:extLst>
            </p:cNvPr>
            <p:cNvGrpSpPr/>
            <p:nvPr/>
          </p:nvGrpSpPr>
          <p:grpSpPr>
            <a:xfrm>
              <a:off x="9583733" y="1951968"/>
              <a:ext cx="150322" cy="302128"/>
              <a:chOff x="9583733" y="1951968"/>
              <a:chExt cx="150322" cy="302128"/>
            </a:xfrm>
            <a:solidFill>
              <a:srgbClr val="707927"/>
            </a:solidFill>
          </p:grpSpPr>
          <p:sp>
            <p:nvSpPr>
              <p:cNvPr id="55" name="Freeform 54">
                <a:extLst>
                  <a:ext uri="{FF2B5EF4-FFF2-40B4-BE49-F238E27FC236}">
                    <a16:creationId xmlns:a16="http://schemas.microsoft.com/office/drawing/2014/main" id="{4D9A17F7-B8E5-C274-CF19-6DE9D5D69AE3}"/>
                  </a:ext>
                </a:extLst>
              </p:cNvPr>
              <p:cNvSpPr/>
              <p:nvPr/>
            </p:nvSpPr>
            <p:spPr>
              <a:xfrm>
                <a:off x="9583733" y="1951968"/>
                <a:ext cx="150322" cy="252084"/>
              </a:xfrm>
              <a:custGeom>
                <a:avLst/>
                <a:gdLst>
                  <a:gd name="connsiteX0" fmla="*/ 136049 w 150322"/>
                  <a:gd name="connsiteY0" fmla="*/ 252085 h 252084"/>
                  <a:gd name="connsiteX1" fmla="*/ 85745 w 150322"/>
                  <a:gd name="connsiteY1" fmla="*/ 235694 h 252084"/>
                  <a:gd name="connsiteX2" fmla="*/ 83078 w 150322"/>
                  <a:gd name="connsiteY2" fmla="*/ 111812 h 252084"/>
                  <a:gd name="connsiteX3" fmla="*/ 0 w 150322"/>
                  <a:gd name="connsiteY3" fmla="*/ 51713 h 252084"/>
                  <a:gd name="connsiteX4" fmla="*/ 11306 w 150322"/>
                  <a:gd name="connsiteY4" fmla="*/ 0 h 252084"/>
                  <a:gd name="connsiteX5" fmla="*/ 128681 w 150322"/>
                  <a:gd name="connsiteY5" fmla="*/ 85002 h 252084"/>
                  <a:gd name="connsiteX6" fmla="*/ 136049 w 150322"/>
                  <a:gd name="connsiteY6" fmla="*/ 252085 h 25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2" h="252084">
                    <a:moveTo>
                      <a:pt x="136049" y="252085"/>
                    </a:moveTo>
                    <a:lnTo>
                      <a:pt x="85745" y="235694"/>
                    </a:lnTo>
                    <a:cubicBezTo>
                      <a:pt x="102132" y="185506"/>
                      <a:pt x="101243" y="143958"/>
                      <a:pt x="83078" y="111812"/>
                    </a:cubicBezTo>
                    <a:cubicBezTo>
                      <a:pt x="56528" y="65054"/>
                      <a:pt x="509" y="51840"/>
                      <a:pt x="0" y="51713"/>
                    </a:cubicBezTo>
                    <a:lnTo>
                      <a:pt x="11306" y="0"/>
                    </a:lnTo>
                    <a:cubicBezTo>
                      <a:pt x="14482" y="635"/>
                      <a:pt x="90191" y="17788"/>
                      <a:pt x="128681" y="85002"/>
                    </a:cubicBezTo>
                    <a:cubicBezTo>
                      <a:pt x="154849" y="130743"/>
                      <a:pt x="157262" y="186904"/>
                      <a:pt x="136049" y="252085"/>
                    </a:cubicBezTo>
                    <a:close/>
                  </a:path>
                </a:pathLst>
              </a:custGeom>
              <a:solidFill>
                <a:srgbClr val="707927"/>
              </a:solidFill>
              <a:ln w="12692"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9D8C786B-3FDE-365D-C1F6-AEDF8226BF58}"/>
                  </a:ext>
                </a:extLst>
              </p:cNvPr>
              <p:cNvSpPr/>
              <p:nvPr/>
            </p:nvSpPr>
            <p:spPr>
              <a:xfrm>
                <a:off x="9637199" y="2142219"/>
                <a:ext cx="89446" cy="111878"/>
              </a:xfrm>
              <a:custGeom>
                <a:avLst/>
                <a:gdLst>
                  <a:gd name="connsiteX0" fmla="*/ 41044 w 89446"/>
                  <a:gd name="connsiteY0" fmla="*/ 6564 h 111878"/>
                  <a:gd name="connsiteX1" fmla="*/ 89442 w 89446"/>
                  <a:gd name="connsiteY1" fmla="*/ 35025 h 111878"/>
                  <a:gd name="connsiteX2" fmla="*/ 18306 w 89446"/>
                  <a:gd name="connsiteY2" fmla="*/ 106686 h 111878"/>
                  <a:gd name="connsiteX3" fmla="*/ 41044 w 89446"/>
                  <a:gd name="connsiteY3" fmla="*/ 6564 h 111878"/>
                </a:gdLst>
                <a:ahLst/>
                <a:cxnLst>
                  <a:cxn ang="0">
                    <a:pos x="connsiteX0" y="connsiteY0"/>
                  </a:cxn>
                  <a:cxn ang="0">
                    <a:pos x="connsiteX1" y="connsiteY1"/>
                  </a:cxn>
                  <a:cxn ang="0">
                    <a:pos x="connsiteX2" y="connsiteY2"/>
                  </a:cxn>
                  <a:cxn ang="0">
                    <a:pos x="connsiteX3" y="connsiteY3"/>
                  </a:cxn>
                </a:cxnLst>
                <a:rect l="l" t="t" r="r" b="b"/>
                <a:pathLst>
                  <a:path w="89446" h="111878">
                    <a:moveTo>
                      <a:pt x="41044" y="6564"/>
                    </a:moveTo>
                    <a:cubicBezTo>
                      <a:pt x="63783" y="-10081"/>
                      <a:pt x="89824" y="6945"/>
                      <a:pt x="89442" y="35025"/>
                    </a:cubicBezTo>
                    <a:cubicBezTo>
                      <a:pt x="89061" y="77590"/>
                      <a:pt x="48920" y="128413"/>
                      <a:pt x="18306" y="106686"/>
                    </a:cubicBezTo>
                    <a:cubicBezTo>
                      <a:pt x="-15484" y="82672"/>
                      <a:pt x="649" y="36041"/>
                      <a:pt x="41044" y="6564"/>
                    </a:cubicBezTo>
                    <a:close/>
                  </a:path>
                </a:pathLst>
              </a:custGeom>
              <a:solidFill>
                <a:srgbClr val="707927"/>
              </a:solidFill>
              <a:ln w="12692" cap="flat">
                <a:noFill/>
                <a:prstDash val="solid"/>
                <a:miter/>
              </a:ln>
            </p:spPr>
            <p:txBody>
              <a:bodyPr rtlCol="0" anchor="ctr"/>
              <a:lstStyle/>
              <a:p>
                <a:endParaRPr lang="en-US"/>
              </a:p>
            </p:txBody>
          </p:sp>
        </p:grpSp>
        <p:sp>
          <p:nvSpPr>
            <p:cNvPr id="28" name="Freeform 27">
              <a:extLst>
                <a:ext uri="{FF2B5EF4-FFF2-40B4-BE49-F238E27FC236}">
                  <a16:creationId xmlns:a16="http://schemas.microsoft.com/office/drawing/2014/main" id="{D682EC08-AE86-DEB6-6DE7-C4627640DE0F}"/>
                </a:ext>
              </a:extLst>
            </p:cNvPr>
            <p:cNvSpPr/>
            <p:nvPr/>
          </p:nvSpPr>
          <p:spPr>
            <a:xfrm>
              <a:off x="8854711" y="1237086"/>
              <a:ext cx="930740" cy="969313"/>
            </a:xfrm>
            <a:custGeom>
              <a:avLst/>
              <a:gdLst>
                <a:gd name="connsiteX0" fmla="*/ 920837 w 930740"/>
                <a:gd name="connsiteY0" fmla="*/ 519338 h 969313"/>
                <a:gd name="connsiteX1" fmla="*/ 873963 w 930740"/>
                <a:gd name="connsiteY1" fmla="*/ 480204 h 969313"/>
                <a:gd name="connsiteX2" fmla="*/ 871549 w 930740"/>
                <a:gd name="connsiteY2" fmla="*/ 440943 h 969313"/>
                <a:gd name="connsiteX3" fmla="*/ 860878 w 930740"/>
                <a:gd name="connsiteY3" fmla="*/ 395202 h 969313"/>
                <a:gd name="connsiteX4" fmla="*/ 787837 w 930740"/>
                <a:gd name="connsiteY4" fmla="*/ 289743 h 969313"/>
                <a:gd name="connsiteX5" fmla="*/ 672240 w 930740"/>
                <a:gd name="connsiteY5" fmla="*/ 243875 h 969313"/>
                <a:gd name="connsiteX6" fmla="*/ 757096 w 930740"/>
                <a:gd name="connsiteY6" fmla="*/ 89880 h 969313"/>
                <a:gd name="connsiteX7" fmla="*/ 761033 w 930740"/>
                <a:gd name="connsiteY7" fmla="*/ 56082 h 969313"/>
                <a:gd name="connsiteX8" fmla="*/ 762431 w 930740"/>
                <a:gd name="connsiteY8" fmla="*/ 42360 h 969313"/>
                <a:gd name="connsiteX9" fmla="*/ 766496 w 930740"/>
                <a:gd name="connsiteY9" fmla="*/ 49 h 969313"/>
                <a:gd name="connsiteX10" fmla="*/ 675162 w 930740"/>
                <a:gd name="connsiteY10" fmla="*/ 7673 h 969313"/>
                <a:gd name="connsiteX11" fmla="*/ 642134 w 930740"/>
                <a:gd name="connsiteY11" fmla="*/ 16567 h 969313"/>
                <a:gd name="connsiteX12" fmla="*/ 516120 w 930740"/>
                <a:gd name="connsiteY12" fmla="*/ 114656 h 969313"/>
                <a:gd name="connsiteX13" fmla="*/ 480680 w 930740"/>
                <a:gd name="connsiteY13" fmla="*/ 235743 h 969313"/>
                <a:gd name="connsiteX14" fmla="*/ 331420 w 930740"/>
                <a:gd name="connsiteY14" fmla="*/ 176407 h 969313"/>
                <a:gd name="connsiteX15" fmla="*/ 212521 w 930740"/>
                <a:gd name="connsiteY15" fmla="*/ 188731 h 969313"/>
                <a:gd name="connsiteX16" fmla="*/ 97940 w 930740"/>
                <a:gd name="connsiteY16" fmla="*/ 295461 h 969313"/>
                <a:gd name="connsiteX17" fmla="*/ 90191 w 930740"/>
                <a:gd name="connsiteY17" fmla="*/ 311216 h 969313"/>
                <a:gd name="connsiteX18" fmla="*/ 87778 w 930740"/>
                <a:gd name="connsiteY18" fmla="*/ 324938 h 969313"/>
                <a:gd name="connsiteX19" fmla="*/ 22612 w 930740"/>
                <a:gd name="connsiteY19" fmla="*/ 348952 h 969313"/>
                <a:gd name="connsiteX20" fmla="*/ 0 w 930740"/>
                <a:gd name="connsiteY20" fmla="*/ 415277 h 969313"/>
                <a:gd name="connsiteX21" fmla="*/ 2922 w 930740"/>
                <a:gd name="connsiteY21" fmla="*/ 577531 h 969313"/>
                <a:gd name="connsiteX22" fmla="*/ 73169 w 930740"/>
                <a:gd name="connsiteY22" fmla="*/ 660628 h 969313"/>
                <a:gd name="connsiteX23" fmla="*/ 82696 w 930740"/>
                <a:gd name="connsiteY23" fmla="*/ 662915 h 969313"/>
                <a:gd name="connsiteX24" fmla="*/ 133000 w 930740"/>
                <a:gd name="connsiteY24" fmla="*/ 792261 h 969313"/>
                <a:gd name="connsiteX25" fmla="*/ 228018 w 930740"/>
                <a:gd name="connsiteY25" fmla="*/ 908774 h 969313"/>
                <a:gd name="connsiteX26" fmla="*/ 343107 w 930740"/>
                <a:gd name="connsiteY26" fmla="*/ 931390 h 969313"/>
                <a:gd name="connsiteX27" fmla="*/ 369656 w 930740"/>
                <a:gd name="connsiteY27" fmla="*/ 927705 h 969313"/>
                <a:gd name="connsiteX28" fmla="*/ 404335 w 930740"/>
                <a:gd name="connsiteY28" fmla="*/ 942190 h 969313"/>
                <a:gd name="connsiteX29" fmla="*/ 483220 w 930740"/>
                <a:gd name="connsiteY29" fmla="*/ 969254 h 969313"/>
                <a:gd name="connsiteX30" fmla="*/ 495923 w 930740"/>
                <a:gd name="connsiteY30" fmla="*/ 968491 h 969313"/>
                <a:gd name="connsiteX31" fmla="*/ 594117 w 930740"/>
                <a:gd name="connsiteY31" fmla="*/ 936600 h 969313"/>
                <a:gd name="connsiteX32" fmla="*/ 719241 w 930740"/>
                <a:gd name="connsiteY32" fmla="*/ 828981 h 969313"/>
                <a:gd name="connsiteX33" fmla="*/ 742106 w 930740"/>
                <a:gd name="connsiteY33" fmla="*/ 800901 h 969313"/>
                <a:gd name="connsiteX34" fmla="*/ 748585 w 930740"/>
                <a:gd name="connsiteY34" fmla="*/ 792515 h 969313"/>
                <a:gd name="connsiteX35" fmla="*/ 760144 w 930740"/>
                <a:gd name="connsiteY35" fmla="*/ 794929 h 969313"/>
                <a:gd name="connsiteX36" fmla="*/ 856560 w 930740"/>
                <a:gd name="connsiteY36" fmla="*/ 742962 h 969313"/>
                <a:gd name="connsiteX37" fmla="*/ 925664 w 930740"/>
                <a:gd name="connsiteY37" fmla="*/ 582233 h 969313"/>
                <a:gd name="connsiteX38" fmla="*/ 920837 w 930740"/>
                <a:gd name="connsiteY38" fmla="*/ 519338 h 96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30740" h="969313">
                  <a:moveTo>
                    <a:pt x="920837" y="519338"/>
                  </a:moveTo>
                  <a:cubicBezTo>
                    <a:pt x="910674" y="501042"/>
                    <a:pt x="895049" y="486938"/>
                    <a:pt x="873963" y="480204"/>
                  </a:cubicBezTo>
                  <a:cubicBezTo>
                    <a:pt x="873201" y="467498"/>
                    <a:pt x="872439" y="454793"/>
                    <a:pt x="871549" y="440943"/>
                  </a:cubicBezTo>
                  <a:cubicBezTo>
                    <a:pt x="869771" y="425061"/>
                    <a:pt x="865833" y="410068"/>
                    <a:pt x="860878" y="395202"/>
                  </a:cubicBezTo>
                  <a:cubicBezTo>
                    <a:pt x="845889" y="349334"/>
                    <a:pt x="822262" y="314901"/>
                    <a:pt x="787837" y="289743"/>
                  </a:cubicBezTo>
                  <a:cubicBezTo>
                    <a:pt x="754428" y="265729"/>
                    <a:pt x="716573" y="250101"/>
                    <a:pt x="672240" y="243875"/>
                  </a:cubicBezTo>
                  <a:cubicBezTo>
                    <a:pt x="718605" y="208807"/>
                    <a:pt x="746044" y="158491"/>
                    <a:pt x="757096" y="89880"/>
                  </a:cubicBezTo>
                  <a:cubicBezTo>
                    <a:pt x="759509" y="78317"/>
                    <a:pt x="759636" y="67644"/>
                    <a:pt x="761033" y="56082"/>
                  </a:cubicBezTo>
                  <a:cubicBezTo>
                    <a:pt x="762176" y="51889"/>
                    <a:pt x="762303" y="46553"/>
                    <a:pt x="762431" y="42360"/>
                  </a:cubicBezTo>
                  <a:lnTo>
                    <a:pt x="766496" y="49"/>
                  </a:lnTo>
                  <a:cubicBezTo>
                    <a:pt x="766496" y="49"/>
                    <a:pt x="711365" y="-1095"/>
                    <a:pt x="675162" y="7673"/>
                  </a:cubicBezTo>
                  <a:cubicBezTo>
                    <a:pt x="664491" y="9578"/>
                    <a:pt x="653821" y="12501"/>
                    <a:pt x="642134" y="16567"/>
                  </a:cubicBezTo>
                  <a:cubicBezTo>
                    <a:pt x="584462" y="35498"/>
                    <a:pt x="542416" y="69550"/>
                    <a:pt x="516120" y="114656"/>
                  </a:cubicBezTo>
                  <a:cubicBezTo>
                    <a:pt x="491985" y="156585"/>
                    <a:pt x="484617" y="200929"/>
                    <a:pt x="480680" y="235743"/>
                  </a:cubicBezTo>
                  <a:cubicBezTo>
                    <a:pt x="430503" y="203978"/>
                    <a:pt x="382105" y="184920"/>
                    <a:pt x="331420" y="176407"/>
                  </a:cubicBezTo>
                  <a:cubicBezTo>
                    <a:pt x="289119" y="170181"/>
                    <a:pt x="249867" y="173611"/>
                    <a:pt x="212521" y="188731"/>
                  </a:cubicBezTo>
                  <a:cubicBezTo>
                    <a:pt x="164376" y="207917"/>
                    <a:pt x="126522" y="244129"/>
                    <a:pt x="97940" y="295461"/>
                  </a:cubicBezTo>
                  <a:cubicBezTo>
                    <a:pt x="95654" y="300670"/>
                    <a:pt x="92478" y="306007"/>
                    <a:pt x="90191" y="311216"/>
                  </a:cubicBezTo>
                  <a:lnTo>
                    <a:pt x="87778" y="324938"/>
                  </a:lnTo>
                  <a:cubicBezTo>
                    <a:pt x="56020" y="322143"/>
                    <a:pt x="34552" y="336501"/>
                    <a:pt x="22612" y="348952"/>
                  </a:cubicBezTo>
                  <a:cubicBezTo>
                    <a:pt x="-126" y="373856"/>
                    <a:pt x="254" y="404604"/>
                    <a:pt x="0" y="415277"/>
                  </a:cubicBezTo>
                  <a:cubicBezTo>
                    <a:pt x="0" y="415277"/>
                    <a:pt x="2541" y="543607"/>
                    <a:pt x="2922" y="577531"/>
                  </a:cubicBezTo>
                  <a:cubicBezTo>
                    <a:pt x="4192" y="618952"/>
                    <a:pt x="32139" y="652369"/>
                    <a:pt x="73169" y="660628"/>
                  </a:cubicBezTo>
                  <a:cubicBezTo>
                    <a:pt x="76345" y="661771"/>
                    <a:pt x="79521" y="661771"/>
                    <a:pt x="82696" y="662915"/>
                  </a:cubicBezTo>
                  <a:cubicBezTo>
                    <a:pt x="96543" y="710943"/>
                    <a:pt x="113691" y="753635"/>
                    <a:pt x="133000" y="792261"/>
                  </a:cubicBezTo>
                  <a:cubicBezTo>
                    <a:pt x="152309" y="829743"/>
                    <a:pt x="180001" y="875865"/>
                    <a:pt x="228018" y="908774"/>
                  </a:cubicBezTo>
                  <a:cubicBezTo>
                    <a:pt x="263586" y="932788"/>
                    <a:pt x="302584" y="941047"/>
                    <a:pt x="343107" y="931390"/>
                  </a:cubicBezTo>
                  <a:cubicBezTo>
                    <a:pt x="351618" y="929484"/>
                    <a:pt x="360129" y="928595"/>
                    <a:pt x="369656" y="927705"/>
                  </a:cubicBezTo>
                  <a:cubicBezTo>
                    <a:pt x="380326" y="926816"/>
                    <a:pt x="390743" y="932407"/>
                    <a:pt x="404335" y="942190"/>
                  </a:cubicBezTo>
                  <a:cubicBezTo>
                    <a:pt x="427327" y="959597"/>
                    <a:pt x="453622" y="968618"/>
                    <a:pt x="483220" y="969254"/>
                  </a:cubicBezTo>
                  <a:cubicBezTo>
                    <a:pt x="487412" y="969381"/>
                    <a:pt x="491731" y="969381"/>
                    <a:pt x="495923" y="968491"/>
                  </a:cubicBezTo>
                  <a:cubicBezTo>
                    <a:pt x="528823" y="965950"/>
                    <a:pt x="559819" y="956040"/>
                    <a:pt x="594117" y="936600"/>
                  </a:cubicBezTo>
                  <a:cubicBezTo>
                    <a:pt x="637053" y="912077"/>
                    <a:pt x="675924" y="878915"/>
                    <a:pt x="719241" y="828981"/>
                  </a:cubicBezTo>
                  <a:cubicBezTo>
                    <a:pt x="727879" y="818562"/>
                    <a:pt x="735500" y="809160"/>
                    <a:pt x="742106" y="800901"/>
                  </a:cubicBezTo>
                  <a:lnTo>
                    <a:pt x="748585" y="792515"/>
                  </a:lnTo>
                  <a:lnTo>
                    <a:pt x="760144" y="794929"/>
                  </a:lnTo>
                  <a:cubicBezTo>
                    <a:pt x="803461" y="802171"/>
                    <a:pt x="837759" y="783875"/>
                    <a:pt x="856560" y="742962"/>
                  </a:cubicBezTo>
                  <a:cubicBezTo>
                    <a:pt x="866595" y="721997"/>
                    <a:pt x="916644" y="606501"/>
                    <a:pt x="925664" y="582233"/>
                  </a:cubicBezTo>
                  <a:cubicBezTo>
                    <a:pt x="933793" y="561903"/>
                    <a:pt x="932142" y="538651"/>
                    <a:pt x="920837" y="519338"/>
                  </a:cubicBezTo>
                  <a:close/>
                </a:path>
              </a:pathLst>
            </a:custGeom>
            <a:solidFill>
              <a:srgbClr val="FFFFFF"/>
            </a:solidFill>
            <a:ln w="1269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09D62018-E59C-D797-C32D-418E631AAB96}"/>
                </a:ext>
              </a:extLst>
            </p:cNvPr>
            <p:cNvSpPr/>
            <p:nvPr/>
          </p:nvSpPr>
          <p:spPr>
            <a:xfrm>
              <a:off x="8969291" y="1449985"/>
              <a:ext cx="721283" cy="717496"/>
            </a:xfrm>
            <a:custGeom>
              <a:avLst/>
              <a:gdLst>
                <a:gd name="connsiteX0" fmla="*/ 393918 w 721283"/>
                <a:gd name="connsiteY0" fmla="*/ 466280 h 717496"/>
                <a:gd name="connsiteX1" fmla="*/ 398364 w 721283"/>
                <a:gd name="connsiteY1" fmla="*/ 254345 h 717496"/>
                <a:gd name="connsiteX2" fmla="*/ 720637 w 721283"/>
                <a:gd name="connsiteY2" fmla="*/ 298181 h 717496"/>
                <a:gd name="connsiteX3" fmla="*/ 710095 w 721283"/>
                <a:gd name="connsiteY3" fmla="*/ 194120 h 717496"/>
                <a:gd name="connsiteX4" fmla="*/ 651534 w 721283"/>
                <a:gd name="connsiteY4" fmla="*/ 108101 h 717496"/>
                <a:gd name="connsiteX5" fmla="*/ 522091 w 721283"/>
                <a:gd name="connsiteY5" fmla="*/ 67188 h 717496"/>
                <a:gd name="connsiteX6" fmla="*/ 393537 w 721283"/>
                <a:gd name="connsiteY6" fmla="*/ 83578 h 717496"/>
                <a:gd name="connsiteX7" fmla="*/ 381977 w 721283"/>
                <a:gd name="connsiteY7" fmla="*/ 80148 h 717496"/>
                <a:gd name="connsiteX8" fmla="*/ 214045 w 721283"/>
                <a:gd name="connsiteY8" fmla="*/ 2388 h 717496"/>
                <a:gd name="connsiteX9" fmla="*/ 116359 w 721283"/>
                <a:gd name="connsiteY9" fmla="*/ 12044 h 717496"/>
                <a:gd name="connsiteX10" fmla="*/ 22357 w 721283"/>
                <a:gd name="connsiteY10" fmla="*/ 101240 h 717496"/>
                <a:gd name="connsiteX11" fmla="*/ 0 w 721283"/>
                <a:gd name="connsiteY11" fmla="*/ 155875 h 717496"/>
                <a:gd name="connsiteX12" fmla="*/ 305506 w 721283"/>
                <a:gd name="connsiteY12" fmla="*/ 241767 h 717496"/>
                <a:gd name="connsiteX13" fmla="*/ 227129 w 721283"/>
                <a:gd name="connsiteY13" fmla="*/ 441503 h 717496"/>
                <a:gd name="connsiteX14" fmla="*/ 889 w 721283"/>
                <a:gd name="connsiteY14" fmla="*/ 416600 h 717496"/>
                <a:gd name="connsiteX15" fmla="*/ 56147 w 721283"/>
                <a:gd name="connsiteY15" fmla="*/ 561955 h 717496"/>
                <a:gd name="connsiteX16" fmla="*/ 138716 w 721283"/>
                <a:gd name="connsiteY16" fmla="*/ 664364 h 717496"/>
                <a:gd name="connsiteX17" fmla="*/ 222047 w 721283"/>
                <a:gd name="connsiteY17" fmla="*/ 681009 h 717496"/>
                <a:gd name="connsiteX18" fmla="*/ 257107 w 721283"/>
                <a:gd name="connsiteY18" fmla="*/ 676435 h 717496"/>
                <a:gd name="connsiteX19" fmla="*/ 315922 w 721283"/>
                <a:gd name="connsiteY19" fmla="*/ 698924 h 717496"/>
                <a:gd name="connsiteX20" fmla="*/ 380199 w 721283"/>
                <a:gd name="connsiteY20" fmla="*/ 717221 h 717496"/>
                <a:gd name="connsiteX21" fmla="*/ 461244 w 721283"/>
                <a:gd name="connsiteY21" fmla="*/ 690284 h 717496"/>
                <a:gd name="connsiteX22" fmla="*/ 576714 w 721283"/>
                <a:gd name="connsiteY22" fmla="*/ 590924 h 717496"/>
                <a:gd name="connsiteX23" fmla="*/ 619141 w 721283"/>
                <a:gd name="connsiteY23" fmla="*/ 537814 h 717496"/>
                <a:gd name="connsiteX24" fmla="*/ 393918 w 721283"/>
                <a:gd name="connsiteY24" fmla="*/ 466280 h 7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1283" h="717496">
                  <a:moveTo>
                    <a:pt x="393918" y="466280"/>
                  </a:moveTo>
                  <a:lnTo>
                    <a:pt x="398364" y="254345"/>
                  </a:lnTo>
                  <a:lnTo>
                    <a:pt x="720637" y="298181"/>
                  </a:lnTo>
                  <a:cubicBezTo>
                    <a:pt x="722416" y="263240"/>
                    <a:pt x="721019" y="228298"/>
                    <a:pt x="710095" y="194120"/>
                  </a:cubicBezTo>
                  <a:cubicBezTo>
                    <a:pt x="699170" y="159941"/>
                    <a:pt x="680751" y="129955"/>
                    <a:pt x="651534" y="108101"/>
                  </a:cubicBezTo>
                  <a:cubicBezTo>
                    <a:pt x="612917" y="79767"/>
                    <a:pt x="568711" y="68204"/>
                    <a:pt x="522091" y="67188"/>
                  </a:cubicBezTo>
                  <a:cubicBezTo>
                    <a:pt x="478647" y="65155"/>
                    <a:pt x="435076" y="71762"/>
                    <a:pt x="393537" y="83578"/>
                  </a:cubicBezTo>
                  <a:cubicBezTo>
                    <a:pt x="390361" y="84595"/>
                    <a:pt x="384010" y="82308"/>
                    <a:pt x="381977" y="80148"/>
                  </a:cubicBezTo>
                  <a:cubicBezTo>
                    <a:pt x="331928" y="42030"/>
                    <a:pt x="277433" y="12298"/>
                    <a:pt x="214045" y="2388"/>
                  </a:cubicBezTo>
                  <a:cubicBezTo>
                    <a:pt x="180255" y="-2567"/>
                    <a:pt x="147355" y="-26"/>
                    <a:pt x="116359" y="12044"/>
                  </a:cubicBezTo>
                  <a:cubicBezTo>
                    <a:pt x="73551" y="29197"/>
                    <a:pt x="43317" y="61343"/>
                    <a:pt x="22357" y="101240"/>
                  </a:cubicBezTo>
                  <a:cubicBezTo>
                    <a:pt x="13465" y="118011"/>
                    <a:pt x="7749" y="138087"/>
                    <a:pt x="0" y="155875"/>
                  </a:cubicBezTo>
                  <a:lnTo>
                    <a:pt x="305506" y="241767"/>
                  </a:lnTo>
                  <a:lnTo>
                    <a:pt x="227129" y="441503"/>
                  </a:lnTo>
                  <a:lnTo>
                    <a:pt x="889" y="416600"/>
                  </a:lnTo>
                  <a:cubicBezTo>
                    <a:pt x="1906" y="419776"/>
                    <a:pt x="27565" y="511513"/>
                    <a:pt x="56147" y="561955"/>
                  </a:cubicBezTo>
                  <a:cubicBezTo>
                    <a:pt x="77615" y="600581"/>
                    <a:pt x="101116" y="638190"/>
                    <a:pt x="138716" y="664364"/>
                  </a:cubicBezTo>
                  <a:cubicBezTo>
                    <a:pt x="164884" y="681898"/>
                    <a:pt x="191179" y="688760"/>
                    <a:pt x="222047" y="681009"/>
                  </a:cubicBezTo>
                  <a:cubicBezTo>
                    <a:pt x="233734" y="678087"/>
                    <a:pt x="244404" y="677197"/>
                    <a:pt x="257107" y="676435"/>
                  </a:cubicBezTo>
                  <a:cubicBezTo>
                    <a:pt x="279338" y="675800"/>
                    <a:pt x="298265" y="684694"/>
                    <a:pt x="315922" y="698924"/>
                  </a:cubicBezTo>
                  <a:cubicBezTo>
                    <a:pt x="334723" y="713155"/>
                    <a:pt x="356826" y="718873"/>
                    <a:pt x="380199" y="717221"/>
                  </a:cubicBezTo>
                  <a:cubicBezTo>
                    <a:pt x="409924" y="715696"/>
                    <a:pt x="436600" y="704642"/>
                    <a:pt x="461244" y="690284"/>
                  </a:cubicBezTo>
                  <a:cubicBezTo>
                    <a:pt x="506339" y="663729"/>
                    <a:pt x="543051" y="628407"/>
                    <a:pt x="576714" y="590924"/>
                  </a:cubicBezTo>
                  <a:cubicBezTo>
                    <a:pt x="591957" y="574280"/>
                    <a:pt x="605041" y="555475"/>
                    <a:pt x="619141" y="537814"/>
                  </a:cubicBezTo>
                  <a:lnTo>
                    <a:pt x="393918" y="466280"/>
                  </a:lnTo>
                  <a:close/>
                </a:path>
              </a:pathLst>
            </a:custGeom>
            <a:solidFill>
              <a:srgbClr val="AAB02A"/>
            </a:solidFill>
            <a:ln w="1269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51E3CD7-69B6-54D2-337D-24E27D10C04C}"/>
                </a:ext>
              </a:extLst>
            </p:cNvPr>
            <p:cNvSpPr/>
            <p:nvPr/>
          </p:nvSpPr>
          <p:spPr>
            <a:xfrm>
              <a:off x="8892693" y="1601248"/>
              <a:ext cx="852057" cy="395664"/>
            </a:xfrm>
            <a:custGeom>
              <a:avLst/>
              <a:gdLst>
                <a:gd name="connsiteX0" fmla="*/ 819340 w 852057"/>
                <a:gd name="connsiteY0" fmla="*/ 151619 h 395664"/>
                <a:gd name="connsiteX1" fmla="*/ 504815 w 852057"/>
                <a:gd name="connsiteY1" fmla="*/ 89869 h 395664"/>
                <a:gd name="connsiteX2" fmla="*/ 451970 w 852057"/>
                <a:gd name="connsiteY2" fmla="*/ 131163 h 395664"/>
                <a:gd name="connsiteX3" fmla="*/ 451462 w 852057"/>
                <a:gd name="connsiteY3" fmla="*/ 152382 h 395664"/>
                <a:gd name="connsiteX4" fmla="*/ 390234 w 852057"/>
                <a:gd name="connsiteY4" fmla="*/ 140438 h 395664"/>
                <a:gd name="connsiteX5" fmla="*/ 396840 w 852057"/>
                <a:gd name="connsiteY5" fmla="*/ 125699 h 395664"/>
                <a:gd name="connsiteX6" fmla="*/ 365336 w 852057"/>
                <a:gd name="connsiteY6" fmla="*/ 63568 h 395664"/>
                <a:gd name="connsiteX7" fmla="*/ 52971 w 852057"/>
                <a:gd name="connsiteY7" fmla="*/ 801 h 395664"/>
                <a:gd name="connsiteX8" fmla="*/ 12449 w 852057"/>
                <a:gd name="connsiteY8" fmla="*/ 12617 h 395664"/>
                <a:gd name="connsiteX9" fmla="*/ 0 w 852057"/>
                <a:gd name="connsiteY9" fmla="*/ 51624 h 395664"/>
                <a:gd name="connsiteX10" fmla="*/ 2921 w 852057"/>
                <a:gd name="connsiteY10" fmla="*/ 213878 h 395664"/>
                <a:gd name="connsiteX11" fmla="*/ 42174 w 852057"/>
                <a:gd name="connsiteY11" fmla="*/ 259238 h 395664"/>
                <a:gd name="connsiteX12" fmla="*/ 280735 w 852057"/>
                <a:gd name="connsiteY12" fmla="*/ 305615 h 395664"/>
                <a:gd name="connsiteX13" fmla="*/ 327863 w 852057"/>
                <a:gd name="connsiteY13" fmla="*/ 283252 h 395664"/>
                <a:gd name="connsiteX14" fmla="*/ 377912 w 852057"/>
                <a:gd name="connsiteY14" fmla="*/ 169789 h 395664"/>
                <a:gd name="connsiteX15" fmla="*/ 452859 w 852057"/>
                <a:gd name="connsiteY15" fmla="*/ 185163 h 395664"/>
                <a:gd name="connsiteX16" fmla="*/ 454638 w 852057"/>
                <a:gd name="connsiteY16" fmla="*/ 302819 h 395664"/>
                <a:gd name="connsiteX17" fmla="*/ 489698 w 852057"/>
                <a:gd name="connsiteY17" fmla="*/ 347036 h 395664"/>
                <a:gd name="connsiteX18" fmla="*/ 727116 w 852057"/>
                <a:gd name="connsiteY18" fmla="*/ 394429 h 395664"/>
                <a:gd name="connsiteX19" fmla="*/ 780722 w 852057"/>
                <a:gd name="connsiteY19" fmla="*/ 365841 h 395664"/>
                <a:gd name="connsiteX20" fmla="*/ 808542 w 852057"/>
                <a:gd name="connsiteY20" fmla="*/ 302819 h 395664"/>
                <a:gd name="connsiteX21" fmla="*/ 848683 w 852057"/>
                <a:gd name="connsiteY21" fmla="*/ 207271 h 395664"/>
                <a:gd name="connsiteX22" fmla="*/ 819340 w 852057"/>
                <a:gd name="connsiteY22" fmla="*/ 151619 h 395664"/>
                <a:gd name="connsiteX23" fmla="*/ 367623 w 852057"/>
                <a:gd name="connsiteY23" fmla="*/ 114645 h 395664"/>
                <a:gd name="connsiteX24" fmla="*/ 301948 w 852057"/>
                <a:gd name="connsiteY24" fmla="*/ 265845 h 395664"/>
                <a:gd name="connsiteX25" fmla="*/ 282640 w 852057"/>
                <a:gd name="connsiteY25" fmla="*/ 274993 h 395664"/>
                <a:gd name="connsiteX26" fmla="*/ 52590 w 852057"/>
                <a:gd name="connsiteY26" fmla="*/ 229888 h 395664"/>
                <a:gd name="connsiteX27" fmla="*/ 38871 w 852057"/>
                <a:gd name="connsiteY27" fmla="*/ 224297 h 395664"/>
                <a:gd name="connsiteX28" fmla="*/ 34933 w 852057"/>
                <a:gd name="connsiteY28" fmla="*/ 209431 h 395664"/>
                <a:gd name="connsiteX29" fmla="*/ 31884 w 852057"/>
                <a:gd name="connsiteY29" fmla="*/ 54674 h 395664"/>
                <a:gd name="connsiteX30" fmla="*/ 32011 w 852057"/>
                <a:gd name="connsiteY30" fmla="*/ 49337 h 395664"/>
                <a:gd name="connsiteX31" fmla="*/ 51447 w 852057"/>
                <a:gd name="connsiteY31" fmla="*/ 33836 h 395664"/>
                <a:gd name="connsiteX32" fmla="*/ 355428 w 852057"/>
                <a:gd name="connsiteY32" fmla="*/ 93172 h 395664"/>
                <a:gd name="connsiteX33" fmla="*/ 368004 w 852057"/>
                <a:gd name="connsiteY33" fmla="*/ 98763 h 395664"/>
                <a:gd name="connsiteX34" fmla="*/ 367623 w 852057"/>
                <a:gd name="connsiteY34" fmla="*/ 114645 h 395664"/>
                <a:gd name="connsiteX35" fmla="*/ 818323 w 852057"/>
                <a:gd name="connsiteY35" fmla="*/ 202570 h 395664"/>
                <a:gd name="connsiteX36" fmla="*/ 753792 w 852057"/>
                <a:gd name="connsiteY36" fmla="*/ 350721 h 395664"/>
                <a:gd name="connsiteX37" fmla="*/ 732324 w 852057"/>
                <a:gd name="connsiteY37" fmla="*/ 361902 h 395664"/>
                <a:gd name="connsiteX38" fmla="*/ 504306 w 852057"/>
                <a:gd name="connsiteY38" fmla="*/ 317939 h 395664"/>
                <a:gd name="connsiteX39" fmla="*/ 487539 w 852057"/>
                <a:gd name="connsiteY39" fmla="*/ 308029 h 395664"/>
                <a:gd name="connsiteX40" fmla="*/ 485760 w 852057"/>
                <a:gd name="connsiteY40" fmla="*/ 294179 h 395664"/>
                <a:gd name="connsiteX41" fmla="*/ 482712 w 852057"/>
                <a:gd name="connsiteY41" fmla="*/ 139422 h 395664"/>
                <a:gd name="connsiteX42" fmla="*/ 483982 w 852057"/>
                <a:gd name="connsiteY42" fmla="*/ 126716 h 395664"/>
                <a:gd name="connsiteX43" fmla="*/ 495795 w 852057"/>
                <a:gd name="connsiteY43" fmla="*/ 119601 h 395664"/>
                <a:gd name="connsiteX44" fmla="*/ 808161 w 852057"/>
                <a:gd name="connsiteY44" fmla="*/ 181224 h 395664"/>
                <a:gd name="connsiteX45" fmla="*/ 821753 w 852057"/>
                <a:gd name="connsiteY45" fmla="*/ 187831 h 395664"/>
                <a:gd name="connsiteX46" fmla="*/ 818323 w 852057"/>
                <a:gd name="connsiteY46" fmla="*/ 202570 h 39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52057" h="395664">
                  <a:moveTo>
                    <a:pt x="819340" y="151619"/>
                  </a:moveTo>
                  <a:cubicBezTo>
                    <a:pt x="811972" y="149332"/>
                    <a:pt x="581922" y="105243"/>
                    <a:pt x="504815" y="89869"/>
                  </a:cubicBezTo>
                  <a:cubicBezTo>
                    <a:pt x="475217" y="83897"/>
                    <a:pt x="453749" y="101558"/>
                    <a:pt x="451970" y="131163"/>
                  </a:cubicBezTo>
                  <a:lnTo>
                    <a:pt x="451462" y="152382"/>
                  </a:lnTo>
                  <a:cubicBezTo>
                    <a:pt x="430376" y="147681"/>
                    <a:pt x="410305" y="144123"/>
                    <a:pt x="390234" y="140438"/>
                  </a:cubicBezTo>
                  <a:cubicBezTo>
                    <a:pt x="392520" y="135229"/>
                    <a:pt x="394680" y="129892"/>
                    <a:pt x="396840" y="125699"/>
                  </a:cubicBezTo>
                  <a:cubicBezTo>
                    <a:pt x="408018" y="98382"/>
                    <a:pt x="399126" y="68523"/>
                    <a:pt x="365336" y="63568"/>
                  </a:cubicBezTo>
                  <a:cubicBezTo>
                    <a:pt x="347425" y="60010"/>
                    <a:pt x="60339" y="2071"/>
                    <a:pt x="52971" y="801"/>
                  </a:cubicBezTo>
                  <a:cubicBezTo>
                    <a:pt x="37092" y="-1613"/>
                    <a:pt x="23246" y="1182"/>
                    <a:pt x="12449" y="12617"/>
                  </a:cubicBezTo>
                  <a:cubicBezTo>
                    <a:pt x="1651" y="24052"/>
                    <a:pt x="254" y="36758"/>
                    <a:pt x="0" y="51624"/>
                  </a:cubicBezTo>
                  <a:lnTo>
                    <a:pt x="2921" y="213878"/>
                  </a:lnTo>
                  <a:cubicBezTo>
                    <a:pt x="3429" y="237257"/>
                    <a:pt x="19054" y="254537"/>
                    <a:pt x="42174" y="259238"/>
                  </a:cubicBezTo>
                  <a:cubicBezTo>
                    <a:pt x="52717" y="261525"/>
                    <a:pt x="229034" y="294942"/>
                    <a:pt x="280735" y="305615"/>
                  </a:cubicBezTo>
                  <a:cubicBezTo>
                    <a:pt x="298645" y="309172"/>
                    <a:pt x="321130" y="297991"/>
                    <a:pt x="327863" y="283252"/>
                  </a:cubicBezTo>
                  <a:cubicBezTo>
                    <a:pt x="333452" y="270674"/>
                    <a:pt x="366734" y="196090"/>
                    <a:pt x="377912" y="169789"/>
                  </a:cubicBezTo>
                  <a:cubicBezTo>
                    <a:pt x="403191" y="174617"/>
                    <a:pt x="428597" y="180335"/>
                    <a:pt x="452859" y="185163"/>
                  </a:cubicBezTo>
                  <a:cubicBezTo>
                    <a:pt x="454130" y="225441"/>
                    <a:pt x="454384" y="263685"/>
                    <a:pt x="454638" y="302819"/>
                  </a:cubicBezTo>
                  <a:cubicBezTo>
                    <a:pt x="455273" y="324038"/>
                    <a:pt x="469754" y="342335"/>
                    <a:pt x="489698" y="347036"/>
                  </a:cubicBezTo>
                  <a:cubicBezTo>
                    <a:pt x="543558" y="357709"/>
                    <a:pt x="716572" y="392142"/>
                    <a:pt x="727116" y="394429"/>
                  </a:cubicBezTo>
                  <a:cubicBezTo>
                    <a:pt x="753538" y="399257"/>
                    <a:pt x="770687" y="389982"/>
                    <a:pt x="780722" y="365841"/>
                  </a:cubicBezTo>
                  <a:cubicBezTo>
                    <a:pt x="789614" y="344876"/>
                    <a:pt x="799649" y="323784"/>
                    <a:pt x="808542" y="302819"/>
                  </a:cubicBezTo>
                  <a:cubicBezTo>
                    <a:pt x="821880" y="271309"/>
                    <a:pt x="836361" y="238782"/>
                    <a:pt x="848683" y="207271"/>
                  </a:cubicBezTo>
                  <a:cubicBezTo>
                    <a:pt x="858973" y="182241"/>
                    <a:pt x="844745" y="157464"/>
                    <a:pt x="819340" y="151619"/>
                  </a:cubicBezTo>
                  <a:close/>
                  <a:moveTo>
                    <a:pt x="367623" y="114645"/>
                  </a:moveTo>
                  <a:cubicBezTo>
                    <a:pt x="346409" y="165088"/>
                    <a:pt x="324178" y="215530"/>
                    <a:pt x="301948" y="265845"/>
                  </a:cubicBezTo>
                  <a:cubicBezTo>
                    <a:pt x="298645" y="274231"/>
                    <a:pt x="291151" y="276264"/>
                    <a:pt x="282640" y="274993"/>
                  </a:cubicBezTo>
                  <a:cubicBezTo>
                    <a:pt x="228779" y="264321"/>
                    <a:pt x="75836" y="233572"/>
                    <a:pt x="52590" y="229888"/>
                  </a:cubicBezTo>
                  <a:cubicBezTo>
                    <a:pt x="45222" y="228617"/>
                    <a:pt x="41030" y="227474"/>
                    <a:pt x="38871" y="224297"/>
                  </a:cubicBezTo>
                  <a:cubicBezTo>
                    <a:pt x="35822" y="220993"/>
                    <a:pt x="34806" y="216801"/>
                    <a:pt x="34933" y="209431"/>
                  </a:cubicBezTo>
                  <a:cubicBezTo>
                    <a:pt x="34424" y="184020"/>
                    <a:pt x="32392" y="80085"/>
                    <a:pt x="31884" y="54674"/>
                  </a:cubicBezTo>
                  <a:lnTo>
                    <a:pt x="32011" y="49337"/>
                  </a:lnTo>
                  <a:cubicBezTo>
                    <a:pt x="32265" y="34471"/>
                    <a:pt x="36585" y="31422"/>
                    <a:pt x="51447" y="33836"/>
                  </a:cubicBezTo>
                  <a:cubicBezTo>
                    <a:pt x="117883" y="46923"/>
                    <a:pt x="320495" y="87201"/>
                    <a:pt x="355428" y="93172"/>
                  </a:cubicBezTo>
                  <a:cubicBezTo>
                    <a:pt x="361779" y="94316"/>
                    <a:pt x="365972" y="95459"/>
                    <a:pt x="368004" y="98763"/>
                  </a:cubicBezTo>
                  <a:cubicBezTo>
                    <a:pt x="372196" y="99906"/>
                    <a:pt x="372069" y="105116"/>
                    <a:pt x="367623" y="114645"/>
                  </a:cubicBezTo>
                  <a:close/>
                  <a:moveTo>
                    <a:pt x="818323" y="202570"/>
                  </a:moveTo>
                  <a:cubicBezTo>
                    <a:pt x="808288" y="226711"/>
                    <a:pt x="764843" y="325436"/>
                    <a:pt x="753792" y="350721"/>
                  </a:cubicBezTo>
                  <a:cubicBezTo>
                    <a:pt x="749346" y="361267"/>
                    <a:pt x="744011" y="364316"/>
                    <a:pt x="732324" y="361902"/>
                  </a:cubicBezTo>
                  <a:cubicBezTo>
                    <a:pt x="656361" y="347544"/>
                    <a:pt x="580397" y="332170"/>
                    <a:pt x="504306" y="317939"/>
                  </a:cubicBezTo>
                  <a:cubicBezTo>
                    <a:pt x="494779" y="315652"/>
                    <a:pt x="489571" y="313365"/>
                    <a:pt x="487539" y="308029"/>
                  </a:cubicBezTo>
                  <a:cubicBezTo>
                    <a:pt x="485506" y="304852"/>
                    <a:pt x="485633" y="300532"/>
                    <a:pt x="485760" y="294179"/>
                  </a:cubicBezTo>
                  <a:cubicBezTo>
                    <a:pt x="484744" y="242212"/>
                    <a:pt x="483727" y="191389"/>
                    <a:pt x="482712" y="139422"/>
                  </a:cubicBezTo>
                  <a:cubicBezTo>
                    <a:pt x="482838" y="135229"/>
                    <a:pt x="481822" y="130909"/>
                    <a:pt x="483982" y="126716"/>
                  </a:cubicBezTo>
                  <a:cubicBezTo>
                    <a:pt x="486141" y="122523"/>
                    <a:pt x="489444" y="117314"/>
                    <a:pt x="495795" y="119601"/>
                  </a:cubicBezTo>
                  <a:cubicBezTo>
                    <a:pt x="521074" y="124429"/>
                    <a:pt x="730038" y="165850"/>
                    <a:pt x="808161" y="181224"/>
                  </a:cubicBezTo>
                  <a:cubicBezTo>
                    <a:pt x="815528" y="182495"/>
                    <a:pt x="819720" y="184655"/>
                    <a:pt x="821753" y="187831"/>
                  </a:cubicBezTo>
                  <a:cubicBezTo>
                    <a:pt x="822769" y="191008"/>
                    <a:pt x="821626" y="195201"/>
                    <a:pt x="818323" y="202570"/>
                  </a:cubicBezTo>
                  <a:close/>
                </a:path>
              </a:pathLst>
            </a:custGeom>
            <a:solidFill>
              <a:srgbClr val="707927"/>
            </a:solidFill>
            <a:ln w="1269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BAFA8648-3933-11FE-9535-5CB235774F80}"/>
                </a:ext>
              </a:extLst>
            </p:cNvPr>
            <p:cNvSpPr/>
            <p:nvPr/>
          </p:nvSpPr>
          <p:spPr>
            <a:xfrm>
              <a:off x="9165438" y="1941942"/>
              <a:ext cx="206928" cy="81980"/>
            </a:xfrm>
            <a:custGeom>
              <a:avLst/>
              <a:gdLst>
                <a:gd name="connsiteX0" fmla="*/ 107707 w 206928"/>
                <a:gd name="connsiteY0" fmla="*/ 81942 h 81980"/>
                <a:gd name="connsiteX1" fmla="*/ 85986 w 206928"/>
                <a:gd name="connsiteY1" fmla="*/ 79909 h 81980"/>
                <a:gd name="connsiteX2" fmla="*/ 749 w 206928"/>
                <a:gd name="connsiteY2" fmla="*/ 14473 h 81980"/>
                <a:gd name="connsiteX3" fmla="*/ 6720 w 206928"/>
                <a:gd name="connsiteY3" fmla="*/ 751 h 81980"/>
                <a:gd name="connsiteX4" fmla="*/ 20438 w 206928"/>
                <a:gd name="connsiteY4" fmla="*/ 6596 h 81980"/>
                <a:gd name="connsiteX5" fmla="*/ 89670 w 206928"/>
                <a:gd name="connsiteY5" fmla="*/ 58944 h 81980"/>
                <a:gd name="connsiteX6" fmla="*/ 190785 w 206928"/>
                <a:gd name="connsiteY6" fmla="*/ 39250 h 81980"/>
                <a:gd name="connsiteX7" fmla="*/ 205393 w 206928"/>
                <a:gd name="connsiteY7" fmla="*/ 42807 h 81980"/>
                <a:gd name="connsiteX8" fmla="*/ 201837 w 206928"/>
                <a:gd name="connsiteY8" fmla="*/ 57292 h 81980"/>
                <a:gd name="connsiteX9" fmla="*/ 107707 w 206928"/>
                <a:gd name="connsiteY9" fmla="*/ 81942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928" h="81980">
                  <a:moveTo>
                    <a:pt x="107707" y="81942"/>
                  </a:moveTo>
                  <a:cubicBezTo>
                    <a:pt x="100594" y="81814"/>
                    <a:pt x="93354" y="81179"/>
                    <a:pt x="85986" y="79909"/>
                  </a:cubicBezTo>
                  <a:cubicBezTo>
                    <a:pt x="22725" y="68219"/>
                    <a:pt x="1638" y="16760"/>
                    <a:pt x="749" y="14473"/>
                  </a:cubicBezTo>
                  <a:cubicBezTo>
                    <a:pt x="-1410" y="9010"/>
                    <a:pt x="1258" y="2911"/>
                    <a:pt x="6720" y="751"/>
                  </a:cubicBezTo>
                  <a:cubicBezTo>
                    <a:pt x="12182" y="-1409"/>
                    <a:pt x="18279" y="1259"/>
                    <a:pt x="20438" y="6596"/>
                  </a:cubicBezTo>
                  <a:cubicBezTo>
                    <a:pt x="21200" y="8502"/>
                    <a:pt x="38477" y="49541"/>
                    <a:pt x="89670" y="58944"/>
                  </a:cubicBezTo>
                  <a:cubicBezTo>
                    <a:pt x="142768" y="67838"/>
                    <a:pt x="190277" y="39504"/>
                    <a:pt x="190785" y="39250"/>
                  </a:cubicBezTo>
                  <a:cubicBezTo>
                    <a:pt x="195866" y="36200"/>
                    <a:pt x="202345" y="37852"/>
                    <a:pt x="205393" y="42807"/>
                  </a:cubicBezTo>
                  <a:cubicBezTo>
                    <a:pt x="208442" y="47763"/>
                    <a:pt x="206791" y="54370"/>
                    <a:pt x="201837" y="57292"/>
                  </a:cubicBezTo>
                  <a:cubicBezTo>
                    <a:pt x="199804" y="58690"/>
                    <a:pt x="159155" y="83085"/>
                    <a:pt x="107707" y="81942"/>
                  </a:cubicBezTo>
                  <a:close/>
                </a:path>
              </a:pathLst>
            </a:custGeom>
            <a:solidFill>
              <a:srgbClr val="707927"/>
            </a:solidFill>
            <a:ln w="1269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DA66328-F981-44AD-E23D-C02E663933C4}"/>
                </a:ext>
              </a:extLst>
            </p:cNvPr>
            <p:cNvSpPr/>
            <p:nvPr/>
          </p:nvSpPr>
          <p:spPr>
            <a:xfrm>
              <a:off x="9376096" y="1275253"/>
              <a:ext cx="202937" cy="219430"/>
            </a:xfrm>
            <a:custGeom>
              <a:avLst/>
              <a:gdLst>
                <a:gd name="connsiteX0" fmla="*/ 198 w 202937"/>
                <a:gd name="connsiteY0" fmla="*/ 219431 h 219430"/>
                <a:gd name="connsiteX1" fmla="*/ 44531 w 202937"/>
                <a:gd name="connsiteY1" fmla="*/ 74075 h 219430"/>
                <a:gd name="connsiteX2" fmla="*/ 202936 w 202937"/>
                <a:gd name="connsiteY2" fmla="*/ 0 h 219430"/>
                <a:gd name="connsiteX3" fmla="*/ 145519 w 202937"/>
                <a:gd name="connsiteY3" fmla="*/ 158824 h 219430"/>
                <a:gd name="connsiteX4" fmla="*/ 198 w 202937"/>
                <a:gd name="connsiteY4" fmla="*/ 219431 h 219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937" h="219430">
                  <a:moveTo>
                    <a:pt x="198" y="219431"/>
                  </a:moveTo>
                  <a:cubicBezTo>
                    <a:pt x="198" y="219431"/>
                    <a:pt x="-5519" y="138748"/>
                    <a:pt x="44531" y="74075"/>
                  </a:cubicBezTo>
                  <a:cubicBezTo>
                    <a:pt x="94580" y="9402"/>
                    <a:pt x="202936" y="0"/>
                    <a:pt x="202936" y="0"/>
                  </a:cubicBezTo>
                  <a:cubicBezTo>
                    <a:pt x="202936" y="0"/>
                    <a:pt x="203953" y="102791"/>
                    <a:pt x="145519" y="158824"/>
                  </a:cubicBezTo>
                  <a:cubicBezTo>
                    <a:pt x="87212" y="214857"/>
                    <a:pt x="198" y="219431"/>
                    <a:pt x="198" y="219431"/>
                  </a:cubicBezTo>
                  <a:close/>
                </a:path>
              </a:pathLst>
            </a:custGeom>
            <a:solidFill>
              <a:srgbClr val="CCC900"/>
            </a:solidFill>
            <a:ln w="1269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B2C96D2B-C0C5-4C3F-4710-05321EE0755F}"/>
                </a:ext>
              </a:extLst>
            </p:cNvPr>
            <p:cNvSpPr/>
            <p:nvPr/>
          </p:nvSpPr>
          <p:spPr>
            <a:xfrm rot="-4655803">
              <a:off x="9066923" y="1730462"/>
              <a:ext cx="101627" cy="74205"/>
            </a:xfrm>
            <a:custGeom>
              <a:avLst/>
              <a:gdLst>
                <a:gd name="connsiteX0" fmla="*/ 101627 w 101627"/>
                <a:gd name="connsiteY0" fmla="*/ 37103 h 74205"/>
                <a:gd name="connsiteX1" fmla="*/ 50814 w 101627"/>
                <a:gd name="connsiteY1" fmla="*/ 74205 h 74205"/>
                <a:gd name="connsiteX2" fmla="*/ 0 w 101627"/>
                <a:gd name="connsiteY2" fmla="*/ 37103 h 74205"/>
                <a:gd name="connsiteX3" fmla="*/ 50814 w 101627"/>
                <a:gd name="connsiteY3" fmla="*/ 0 h 74205"/>
                <a:gd name="connsiteX4" fmla="*/ 101627 w 101627"/>
                <a:gd name="connsiteY4" fmla="*/ 37103 h 74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27" h="74205">
                  <a:moveTo>
                    <a:pt x="101627" y="37103"/>
                  </a:moveTo>
                  <a:cubicBezTo>
                    <a:pt x="101627" y="57594"/>
                    <a:pt x="78878" y="74205"/>
                    <a:pt x="50814" y="74205"/>
                  </a:cubicBezTo>
                  <a:cubicBezTo>
                    <a:pt x="22749" y="74205"/>
                    <a:pt x="0" y="57594"/>
                    <a:pt x="0" y="37103"/>
                  </a:cubicBezTo>
                  <a:cubicBezTo>
                    <a:pt x="0" y="16611"/>
                    <a:pt x="22749" y="0"/>
                    <a:pt x="50814" y="0"/>
                  </a:cubicBezTo>
                  <a:cubicBezTo>
                    <a:pt x="78878" y="0"/>
                    <a:pt x="101627" y="16611"/>
                    <a:pt x="101627" y="37103"/>
                  </a:cubicBezTo>
                  <a:close/>
                </a:path>
              </a:pathLst>
            </a:custGeom>
            <a:solidFill>
              <a:srgbClr val="707927"/>
            </a:solidFill>
            <a:ln w="1269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8036E2EF-AF56-8E67-719F-5A0D3E4332C9}"/>
                </a:ext>
              </a:extLst>
            </p:cNvPr>
            <p:cNvSpPr/>
            <p:nvPr/>
          </p:nvSpPr>
          <p:spPr>
            <a:xfrm rot="-4655803">
              <a:off x="9435198" y="1803449"/>
              <a:ext cx="101627" cy="74205"/>
            </a:xfrm>
            <a:custGeom>
              <a:avLst/>
              <a:gdLst>
                <a:gd name="connsiteX0" fmla="*/ 101628 w 101627"/>
                <a:gd name="connsiteY0" fmla="*/ 37103 h 74205"/>
                <a:gd name="connsiteX1" fmla="*/ 50814 w 101627"/>
                <a:gd name="connsiteY1" fmla="*/ 74205 h 74205"/>
                <a:gd name="connsiteX2" fmla="*/ 0 w 101627"/>
                <a:gd name="connsiteY2" fmla="*/ 37103 h 74205"/>
                <a:gd name="connsiteX3" fmla="*/ 50814 w 101627"/>
                <a:gd name="connsiteY3" fmla="*/ 0 h 74205"/>
                <a:gd name="connsiteX4" fmla="*/ 101628 w 101627"/>
                <a:gd name="connsiteY4" fmla="*/ 37103 h 74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27" h="74205">
                  <a:moveTo>
                    <a:pt x="101628" y="37103"/>
                  </a:moveTo>
                  <a:cubicBezTo>
                    <a:pt x="101628" y="57594"/>
                    <a:pt x="78878" y="74205"/>
                    <a:pt x="50814" y="74205"/>
                  </a:cubicBezTo>
                  <a:cubicBezTo>
                    <a:pt x="22750" y="74205"/>
                    <a:pt x="0" y="57594"/>
                    <a:pt x="0" y="37103"/>
                  </a:cubicBezTo>
                  <a:cubicBezTo>
                    <a:pt x="0" y="16611"/>
                    <a:pt x="22750" y="0"/>
                    <a:pt x="50814" y="0"/>
                  </a:cubicBezTo>
                  <a:cubicBezTo>
                    <a:pt x="78878" y="0"/>
                    <a:pt x="101628" y="16611"/>
                    <a:pt x="101628" y="37103"/>
                  </a:cubicBezTo>
                  <a:close/>
                </a:path>
              </a:pathLst>
            </a:custGeom>
            <a:solidFill>
              <a:srgbClr val="707927"/>
            </a:solidFill>
            <a:ln w="1269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CC7331F8-2843-61CE-42A5-E118E90E7330}"/>
                </a:ext>
              </a:extLst>
            </p:cNvPr>
            <p:cNvSpPr/>
            <p:nvPr/>
          </p:nvSpPr>
          <p:spPr>
            <a:xfrm>
              <a:off x="8620952" y="1369622"/>
              <a:ext cx="76649" cy="588445"/>
            </a:xfrm>
            <a:custGeom>
              <a:avLst/>
              <a:gdLst>
                <a:gd name="connsiteX0" fmla="*/ 49566 w 76649"/>
                <a:gd name="connsiteY0" fmla="*/ 588445 h 588445"/>
                <a:gd name="connsiteX1" fmla="*/ 23653 w 76649"/>
                <a:gd name="connsiteY1" fmla="*/ 563161 h 588445"/>
                <a:gd name="connsiteX2" fmla="*/ 25 w 76649"/>
                <a:gd name="connsiteY2" fmla="*/ 27735 h 588445"/>
                <a:gd name="connsiteX3" fmla="*/ 25304 w 76649"/>
                <a:gd name="connsiteY3" fmla="*/ 36 h 588445"/>
                <a:gd name="connsiteX4" fmla="*/ 52997 w 76649"/>
                <a:gd name="connsiteY4" fmla="*/ 25321 h 588445"/>
                <a:gd name="connsiteX5" fmla="*/ 76624 w 76649"/>
                <a:gd name="connsiteY5" fmla="*/ 560747 h 588445"/>
                <a:gd name="connsiteX6" fmla="*/ 51345 w 76649"/>
                <a:gd name="connsiteY6" fmla="*/ 588445 h 588445"/>
                <a:gd name="connsiteX7" fmla="*/ 49566 w 76649"/>
                <a:gd name="connsiteY7" fmla="*/ 588445 h 58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49" h="588445">
                  <a:moveTo>
                    <a:pt x="49566" y="588445"/>
                  </a:moveTo>
                  <a:cubicBezTo>
                    <a:pt x="35721" y="588191"/>
                    <a:pt x="24288" y="577137"/>
                    <a:pt x="23653" y="563161"/>
                  </a:cubicBezTo>
                  <a:lnTo>
                    <a:pt x="25" y="27735"/>
                  </a:lnTo>
                  <a:cubicBezTo>
                    <a:pt x="-609" y="13123"/>
                    <a:pt x="10696" y="798"/>
                    <a:pt x="25304" y="36"/>
                  </a:cubicBezTo>
                  <a:cubicBezTo>
                    <a:pt x="39659" y="-726"/>
                    <a:pt x="52234" y="10709"/>
                    <a:pt x="52997" y="25321"/>
                  </a:cubicBezTo>
                  <a:lnTo>
                    <a:pt x="76624" y="560747"/>
                  </a:lnTo>
                  <a:cubicBezTo>
                    <a:pt x="77260" y="575358"/>
                    <a:pt x="65954" y="587683"/>
                    <a:pt x="51345" y="588445"/>
                  </a:cubicBezTo>
                  <a:cubicBezTo>
                    <a:pt x="50837" y="588445"/>
                    <a:pt x="50202" y="588445"/>
                    <a:pt x="49566" y="588445"/>
                  </a:cubicBezTo>
                  <a:close/>
                </a:path>
              </a:pathLst>
            </a:custGeom>
            <a:solidFill>
              <a:srgbClr val="3476B7"/>
            </a:solidFill>
            <a:ln w="1269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97498D62-CE83-2CB5-3B0D-74EC712512E5}"/>
                </a:ext>
              </a:extLst>
            </p:cNvPr>
            <p:cNvSpPr/>
            <p:nvPr/>
          </p:nvSpPr>
          <p:spPr>
            <a:xfrm>
              <a:off x="7988638" y="1340306"/>
              <a:ext cx="629186" cy="421455"/>
            </a:xfrm>
            <a:custGeom>
              <a:avLst/>
              <a:gdLst>
                <a:gd name="connsiteX0" fmla="*/ 585211 w 629186"/>
                <a:gd name="connsiteY0" fmla="*/ 6227 h 421455"/>
                <a:gd name="connsiteX1" fmla="*/ 38223 w 629186"/>
                <a:gd name="connsiteY1" fmla="*/ 1 h 421455"/>
                <a:gd name="connsiteX2" fmla="*/ 10150 w 629186"/>
                <a:gd name="connsiteY2" fmla="*/ 25032 h 421455"/>
                <a:gd name="connsiteX3" fmla="*/ 9768 w 629186"/>
                <a:gd name="connsiteY3" fmla="*/ 31130 h 421455"/>
                <a:gd name="connsiteX4" fmla="*/ 9387 w 629186"/>
                <a:gd name="connsiteY4" fmla="*/ 419295 h 421455"/>
                <a:gd name="connsiteX5" fmla="*/ 601344 w 629186"/>
                <a:gd name="connsiteY5" fmla="*/ 421455 h 421455"/>
                <a:gd name="connsiteX6" fmla="*/ 629164 w 629186"/>
                <a:gd name="connsiteY6" fmla="*/ 393756 h 421455"/>
                <a:gd name="connsiteX7" fmla="*/ 612650 w 629186"/>
                <a:gd name="connsiteY7" fmla="*/ 31639 h 421455"/>
                <a:gd name="connsiteX8" fmla="*/ 585211 w 629186"/>
                <a:gd name="connsiteY8" fmla="*/ 6227 h 42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186" h="421455">
                  <a:moveTo>
                    <a:pt x="585211" y="6227"/>
                  </a:moveTo>
                  <a:lnTo>
                    <a:pt x="38223" y="1"/>
                  </a:lnTo>
                  <a:cubicBezTo>
                    <a:pt x="23360" y="-126"/>
                    <a:pt x="11038" y="10801"/>
                    <a:pt x="10150" y="25032"/>
                  </a:cubicBezTo>
                  <a:lnTo>
                    <a:pt x="9768" y="31130"/>
                  </a:lnTo>
                  <a:cubicBezTo>
                    <a:pt x="9768" y="31130"/>
                    <a:pt x="-11954" y="419295"/>
                    <a:pt x="9387" y="419295"/>
                  </a:cubicBezTo>
                  <a:cubicBezTo>
                    <a:pt x="27806" y="419295"/>
                    <a:pt x="481047" y="420947"/>
                    <a:pt x="601344" y="421455"/>
                  </a:cubicBezTo>
                  <a:cubicBezTo>
                    <a:pt x="617223" y="421455"/>
                    <a:pt x="629799" y="408876"/>
                    <a:pt x="629164" y="393756"/>
                  </a:cubicBezTo>
                  <a:lnTo>
                    <a:pt x="612650" y="31639"/>
                  </a:lnTo>
                  <a:cubicBezTo>
                    <a:pt x="612014" y="17662"/>
                    <a:pt x="600074" y="6481"/>
                    <a:pt x="585211" y="6227"/>
                  </a:cubicBezTo>
                  <a:close/>
                </a:path>
              </a:pathLst>
            </a:custGeom>
            <a:solidFill>
              <a:srgbClr val="3476B7"/>
            </a:solidFill>
            <a:ln w="12692" cap="flat">
              <a:noFill/>
              <a:prstDash val="solid"/>
              <a:miter/>
            </a:ln>
          </p:spPr>
          <p:txBody>
            <a:bodyPr rtlCol="0" anchor="ctr"/>
            <a:lstStyle/>
            <a:p>
              <a:endParaRPr lang="en-US"/>
            </a:p>
          </p:txBody>
        </p:sp>
        <p:grpSp>
          <p:nvGrpSpPr>
            <p:cNvPr id="37" name="Graphic 4">
              <a:extLst>
                <a:ext uri="{FF2B5EF4-FFF2-40B4-BE49-F238E27FC236}">
                  <a16:creationId xmlns:a16="http://schemas.microsoft.com/office/drawing/2014/main" id="{C96FD739-89C2-33BA-12A5-49CE2C0B32D4}"/>
                </a:ext>
              </a:extLst>
            </p:cNvPr>
            <p:cNvGrpSpPr/>
            <p:nvPr/>
          </p:nvGrpSpPr>
          <p:grpSpPr>
            <a:xfrm>
              <a:off x="8113622" y="1390368"/>
              <a:ext cx="380580" cy="322983"/>
              <a:chOff x="8113622" y="1390368"/>
              <a:chExt cx="380580" cy="322983"/>
            </a:xfrm>
            <a:solidFill>
              <a:srgbClr val="FFFFFF"/>
            </a:solidFill>
          </p:grpSpPr>
          <p:sp>
            <p:nvSpPr>
              <p:cNvPr id="38" name="Freeform 37">
                <a:extLst>
                  <a:ext uri="{FF2B5EF4-FFF2-40B4-BE49-F238E27FC236}">
                    <a16:creationId xmlns:a16="http://schemas.microsoft.com/office/drawing/2014/main" id="{61FE31E6-3B56-8D43-E1E1-3F19D807A3AF}"/>
                  </a:ext>
                </a:extLst>
              </p:cNvPr>
              <p:cNvSpPr/>
              <p:nvPr/>
            </p:nvSpPr>
            <p:spPr>
              <a:xfrm>
                <a:off x="8168288" y="1390368"/>
                <a:ext cx="269877" cy="271101"/>
              </a:xfrm>
              <a:custGeom>
                <a:avLst/>
                <a:gdLst>
                  <a:gd name="connsiteX0" fmla="*/ 142610 w 269877"/>
                  <a:gd name="connsiteY0" fmla="*/ 0 h 271101"/>
                  <a:gd name="connsiteX1" fmla="*/ 185292 w 269877"/>
                  <a:gd name="connsiteY1" fmla="*/ 10800 h 271101"/>
                  <a:gd name="connsiteX2" fmla="*/ 269258 w 269877"/>
                  <a:gd name="connsiteY2" fmla="*/ 124772 h 271101"/>
                  <a:gd name="connsiteX3" fmla="*/ 199646 w 269877"/>
                  <a:gd name="connsiteY3" fmla="*/ 253990 h 271101"/>
                  <a:gd name="connsiteX4" fmla="*/ 1227 w 269877"/>
                  <a:gd name="connsiteY4" fmla="*/ 153614 h 271101"/>
                  <a:gd name="connsiteX5" fmla="*/ 121777 w 269877"/>
                  <a:gd name="connsiteY5" fmla="*/ 1398 h 271101"/>
                  <a:gd name="connsiteX6" fmla="*/ 126985 w 269877"/>
                  <a:gd name="connsiteY6" fmla="*/ 127 h 271101"/>
                  <a:gd name="connsiteX7" fmla="*/ 142610 w 269877"/>
                  <a:gd name="connsiteY7" fmla="*/ 0 h 271101"/>
                  <a:gd name="connsiteX8" fmla="*/ 40986 w 269877"/>
                  <a:gd name="connsiteY8" fmla="*/ 48536 h 271101"/>
                  <a:gd name="connsiteX9" fmla="*/ 7451 w 269877"/>
                  <a:gd name="connsiteY9" fmla="*/ 132649 h 271101"/>
                  <a:gd name="connsiteX10" fmla="*/ 27140 w 269877"/>
                  <a:gd name="connsiteY10" fmla="*/ 132522 h 271101"/>
                  <a:gd name="connsiteX11" fmla="*/ 55595 w 269877"/>
                  <a:gd name="connsiteY11" fmla="*/ 62259 h 271101"/>
                  <a:gd name="connsiteX12" fmla="*/ 40986 w 269877"/>
                  <a:gd name="connsiteY12" fmla="*/ 48536 h 271101"/>
                  <a:gd name="connsiteX13" fmla="*/ 212349 w 269877"/>
                  <a:gd name="connsiteY13" fmla="*/ 62005 h 271101"/>
                  <a:gd name="connsiteX14" fmla="*/ 243725 w 269877"/>
                  <a:gd name="connsiteY14" fmla="*/ 130871 h 271101"/>
                  <a:gd name="connsiteX15" fmla="*/ 263161 w 269877"/>
                  <a:gd name="connsiteY15" fmla="*/ 130744 h 271101"/>
                  <a:gd name="connsiteX16" fmla="*/ 227084 w 269877"/>
                  <a:gd name="connsiteY16" fmla="*/ 46376 h 271101"/>
                  <a:gd name="connsiteX17" fmla="*/ 212349 w 269877"/>
                  <a:gd name="connsiteY17" fmla="*/ 62005 h 271101"/>
                  <a:gd name="connsiteX18" fmla="*/ 229752 w 269877"/>
                  <a:gd name="connsiteY18" fmla="*/ 222353 h 271101"/>
                  <a:gd name="connsiteX19" fmla="*/ 263288 w 269877"/>
                  <a:gd name="connsiteY19" fmla="*/ 138875 h 271101"/>
                  <a:gd name="connsiteX20" fmla="*/ 243598 w 269877"/>
                  <a:gd name="connsiteY20" fmla="*/ 139002 h 271101"/>
                  <a:gd name="connsiteX21" fmla="*/ 215398 w 269877"/>
                  <a:gd name="connsiteY21" fmla="*/ 208249 h 271101"/>
                  <a:gd name="connsiteX22" fmla="*/ 229752 w 269877"/>
                  <a:gd name="connsiteY22" fmla="*/ 222353 h 271101"/>
                  <a:gd name="connsiteX23" fmla="*/ 131050 w 269877"/>
                  <a:gd name="connsiteY23" fmla="*/ 245732 h 271101"/>
                  <a:gd name="connsiteX24" fmla="*/ 94085 w 269877"/>
                  <a:gd name="connsiteY24" fmla="*/ 235694 h 271101"/>
                  <a:gd name="connsiteX25" fmla="*/ 61819 w 269877"/>
                  <a:gd name="connsiteY25" fmla="*/ 217398 h 271101"/>
                  <a:gd name="connsiteX26" fmla="*/ 47465 w 269877"/>
                  <a:gd name="connsiteY26" fmla="*/ 229722 h 271101"/>
                  <a:gd name="connsiteX27" fmla="*/ 131177 w 269877"/>
                  <a:gd name="connsiteY27" fmla="*/ 263393 h 271101"/>
                  <a:gd name="connsiteX28" fmla="*/ 131050 w 269877"/>
                  <a:gd name="connsiteY28" fmla="*/ 245732 h 271101"/>
                  <a:gd name="connsiteX29" fmla="*/ 129018 w 269877"/>
                  <a:gd name="connsiteY29" fmla="*/ 7496 h 271101"/>
                  <a:gd name="connsiteX30" fmla="*/ 48354 w 269877"/>
                  <a:gd name="connsiteY30" fmla="*/ 41421 h 271101"/>
                  <a:gd name="connsiteX31" fmla="*/ 60676 w 269877"/>
                  <a:gd name="connsiteY31" fmla="*/ 57176 h 271101"/>
                  <a:gd name="connsiteX32" fmla="*/ 129145 w 269877"/>
                  <a:gd name="connsiteY32" fmla="*/ 26936 h 271101"/>
                  <a:gd name="connsiteX33" fmla="*/ 129018 w 269877"/>
                  <a:gd name="connsiteY33" fmla="*/ 7496 h 271101"/>
                  <a:gd name="connsiteX34" fmla="*/ 209682 w 269877"/>
                  <a:gd name="connsiteY34" fmla="*/ 212696 h 271101"/>
                  <a:gd name="connsiteX35" fmla="*/ 182879 w 269877"/>
                  <a:gd name="connsiteY35" fmla="*/ 238489 h 271101"/>
                  <a:gd name="connsiteX36" fmla="*/ 174241 w 269877"/>
                  <a:gd name="connsiteY36" fmla="*/ 245096 h 271101"/>
                  <a:gd name="connsiteX37" fmla="*/ 168016 w 269877"/>
                  <a:gd name="connsiteY37" fmla="*/ 245986 h 271101"/>
                  <a:gd name="connsiteX38" fmla="*/ 139688 w 269877"/>
                  <a:gd name="connsiteY38" fmla="*/ 243826 h 271101"/>
                  <a:gd name="connsiteX39" fmla="*/ 139815 w 269877"/>
                  <a:gd name="connsiteY39" fmla="*/ 263520 h 271101"/>
                  <a:gd name="connsiteX40" fmla="*/ 223654 w 269877"/>
                  <a:gd name="connsiteY40" fmla="*/ 228452 h 271101"/>
                  <a:gd name="connsiteX41" fmla="*/ 209682 w 269877"/>
                  <a:gd name="connsiteY41" fmla="*/ 212696 h 271101"/>
                  <a:gd name="connsiteX42" fmla="*/ 137656 w 269877"/>
                  <a:gd name="connsiteY42" fmla="*/ 7624 h 271101"/>
                  <a:gd name="connsiteX43" fmla="*/ 138037 w 269877"/>
                  <a:gd name="connsiteY43" fmla="*/ 20456 h 271101"/>
                  <a:gd name="connsiteX44" fmla="*/ 145150 w 269877"/>
                  <a:gd name="connsiteY44" fmla="*/ 27699 h 271101"/>
                  <a:gd name="connsiteX45" fmla="*/ 179194 w 269877"/>
                  <a:gd name="connsiteY45" fmla="*/ 37482 h 271101"/>
                  <a:gd name="connsiteX46" fmla="*/ 185800 w 269877"/>
                  <a:gd name="connsiteY46" fmla="*/ 39134 h 271101"/>
                  <a:gd name="connsiteX47" fmla="*/ 199773 w 269877"/>
                  <a:gd name="connsiteY47" fmla="*/ 43073 h 271101"/>
                  <a:gd name="connsiteX48" fmla="*/ 209554 w 269877"/>
                  <a:gd name="connsiteY48" fmla="*/ 53492 h 271101"/>
                  <a:gd name="connsiteX49" fmla="*/ 221114 w 269877"/>
                  <a:gd name="connsiteY49" fmla="*/ 41167 h 271101"/>
                  <a:gd name="connsiteX50" fmla="*/ 137656 w 269877"/>
                  <a:gd name="connsiteY50" fmla="*/ 7624 h 271101"/>
                  <a:gd name="connsiteX51" fmla="*/ 34254 w 269877"/>
                  <a:gd name="connsiteY51" fmla="*/ 132395 h 271101"/>
                  <a:gd name="connsiteX52" fmla="*/ 53436 w 269877"/>
                  <a:gd name="connsiteY52" fmla="*/ 132268 h 271101"/>
                  <a:gd name="connsiteX53" fmla="*/ 74141 w 269877"/>
                  <a:gd name="connsiteY53" fmla="*/ 81318 h 271101"/>
                  <a:gd name="connsiteX54" fmla="*/ 60803 w 269877"/>
                  <a:gd name="connsiteY54" fmla="*/ 67849 h 271101"/>
                  <a:gd name="connsiteX55" fmla="*/ 34254 w 269877"/>
                  <a:gd name="connsiteY55" fmla="*/ 132395 h 271101"/>
                  <a:gd name="connsiteX56" fmla="*/ 129780 w 269877"/>
                  <a:gd name="connsiteY56" fmla="*/ 35068 h 271101"/>
                  <a:gd name="connsiteX57" fmla="*/ 68043 w 269877"/>
                  <a:gd name="connsiteY57" fmla="*/ 60607 h 271101"/>
                  <a:gd name="connsiteX58" fmla="*/ 79857 w 269877"/>
                  <a:gd name="connsiteY58" fmla="*/ 75473 h 271101"/>
                  <a:gd name="connsiteX59" fmla="*/ 129907 w 269877"/>
                  <a:gd name="connsiteY59" fmla="*/ 53746 h 271101"/>
                  <a:gd name="connsiteX60" fmla="*/ 129780 w 269877"/>
                  <a:gd name="connsiteY60" fmla="*/ 35068 h 271101"/>
                  <a:gd name="connsiteX61" fmla="*/ 56103 w 269877"/>
                  <a:gd name="connsiteY61" fmla="*/ 209520 h 271101"/>
                  <a:gd name="connsiteX62" fmla="*/ 49243 w 269877"/>
                  <a:gd name="connsiteY62" fmla="*/ 203167 h 271101"/>
                  <a:gd name="connsiteX63" fmla="*/ 21170 w 269877"/>
                  <a:gd name="connsiteY63" fmla="*/ 183092 h 271101"/>
                  <a:gd name="connsiteX64" fmla="*/ 16216 w 269877"/>
                  <a:gd name="connsiteY64" fmla="*/ 171148 h 271101"/>
                  <a:gd name="connsiteX65" fmla="*/ 20027 w 269877"/>
                  <a:gd name="connsiteY65" fmla="*/ 165176 h 271101"/>
                  <a:gd name="connsiteX66" fmla="*/ 30062 w 269877"/>
                  <a:gd name="connsiteY66" fmla="*/ 162127 h 271101"/>
                  <a:gd name="connsiteX67" fmla="*/ 27013 w 269877"/>
                  <a:gd name="connsiteY67" fmla="*/ 141289 h 271101"/>
                  <a:gd name="connsiteX68" fmla="*/ 7324 w 269877"/>
                  <a:gd name="connsiteY68" fmla="*/ 141416 h 271101"/>
                  <a:gd name="connsiteX69" fmla="*/ 41875 w 269877"/>
                  <a:gd name="connsiteY69" fmla="*/ 223751 h 271101"/>
                  <a:gd name="connsiteX70" fmla="*/ 56103 w 269877"/>
                  <a:gd name="connsiteY70" fmla="*/ 209520 h 271101"/>
                  <a:gd name="connsiteX71" fmla="*/ 197486 w 269877"/>
                  <a:gd name="connsiteY71" fmla="*/ 191478 h 271101"/>
                  <a:gd name="connsiteX72" fmla="*/ 209809 w 269877"/>
                  <a:gd name="connsiteY72" fmla="*/ 203802 h 271101"/>
                  <a:gd name="connsiteX73" fmla="*/ 236104 w 269877"/>
                  <a:gd name="connsiteY73" fmla="*/ 139256 h 271101"/>
                  <a:gd name="connsiteX74" fmla="*/ 216541 w 269877"/>
                  <a:gd name="connsiteY74" fmla="*/ 139384 h 271101"/>
                  <a:gd name="connsiteX75" fmla="*/ 217430 w 269877"/>
                  <a:gd name="connsiteY75" fmla="*/ 154376 h 271101"/>
                  <a:gd name="connsiteX76" fmla="*/ 197486 w 269877"/>
                  <a:gd name="connsiteY76" fmla="*/ 191478 h 271101"/>
                  <a:gd name="connsiteX77" fmla="*/ 235595 w 269877"/>
                  <a:gd name="connsiteY77" fmla="*/ 130998 h 271101"/>
                  <a:gd name="connsiteX78" fmla="*/ 211079 w 269877"/>
                  <a:gd name="connsiteY78" fmla="*/ 84494 h 271101"/>
                  <a:gd name="connsiteX79" fmla="*/ 197614 w 269877"/>
                  <a:gd name="connsiteY79" fmla="*/ 71153 h 271101"/>
                  <a:gd name="connsiteX80" fmla="*/ 193168 w 269877"/>
                  <a:gd name="connsiteY80" fmla="*/ 64292 h 271101"/>
                  <a:gd name="connsiteX81" fmla="*/ 190119 w 269877"/>
                  <a:gd name="connsiteY81" fmla="*/ 65689 h 271101"/>
                  <a:gd name="connsiteX82" fmla="*/ 191516 w 269877"/>
                  <a:gd name="connsiteY82" fmla="*/ 73821 h 271101"/>
                  <a:gd name="connsiteX83" fmla="*/ 192786 w 269877"/>
                  <a:gd name="connsiteY83" fmla="*/ 75727 h 271101"/>
                  <a:gd name="connsiteX84" fmla="*/ 205998 w 269877"/>
                  <a:gd name="connsiteY84" fmla="*/ 90212 h 271101"/>
                  <a:gd name="connsiteX85" fmla="*/ 215906 w 269877"/>
                  <a:gd name="connsiteY85" fmla="*/ 117148 h 271101"/>
                  <a:gd name="connsiteX86" fmla="*/ 217049 w 269877"/>
                  <a:gd name="connsiteY86" fmla="*/ 130871 h 271101"/>
                  <a:gd name="connsiteX87" fmla="*/ 235595 w 269877"/>
                  <a:gd name="connsiteY87" fmla="*/ 130998 h 271101"/>
                  <a:gd name="connsiteX88" fmla="*/ 69060 w 269877"/>
                  <a:gd name="connsiteY88" fmla="*/ 212315 h 271101"/>
                  <a:gd name="connsiteX89" fmla="*/ 130923 w 269877"/>
                  <a:gd name="connsiteY89" fmla="*/ 236202 h 271101"/>
                  <a:gd name="connsiteX90" fmla="*/ 130796 w 269877"/>
                  <a:gd name="connsiteY90" fmla="*/ 220701 h 271101"/>
                  <a:gd name="connsiteX91" fmla="*/ 88876 w 269877"/>
                  <a:gd name="connsiteY91" fmla="*/ 206598 h 271101"/>
                  <a:gd name="connsiteX92" fmla="*/ 69060 w 269877"/>
                  <a:gd name="connsiteY92" fmla="*/ 212315 h 271101"/>
                  <a:gd name="connsiteX93" fmla="*/ 138291 w 269877"/>
                  <a:gd name="connsiteY93" fmla="*/ 52094 h 271101"/>
                  <a:gd name="connsiteX94" fmla="*/ 178941 w 269877"/>
                  <a:gd name="connsiteY94" fmla="*/ 64673 h 271101"/>
                  <a:gd name="connsiteX95" fmla="*/ 177924 w 269877"/>
                  <a:gd name="connsiteY95" fmla="*/ 58193 h 271101"/>
                  <a:gd name="connsiteX96" fmla="*/ 185673 w 269877"/>
                  <a:gd name="connsiteY96" fmla="*/ 65054 h 271101"/>
                  <a:gd name="connsiteX97" fmla="*/ 188086 w 269877"/>
                  <a:gd name="connsiteY97" fmla="*/ 63275 h 271101"/>
                  <a:gd name="connsiteX98" fmla="*/ 178178 w 269877"/>
                  <a:gd name="connsiteY98" fmla="*/ 45741 h 271101"/>
                  <a:gd name="connsiteX99" fmla="*/ 138164 w 269877"/>
                  <a:gd name="connsiteY99" fmla="*/ 35449 h 271101"/>
                  <a:gd name="connsiteX100" fmla="*/ 138291 w 269877"/>
                  <a:gd name="connsiteY100" fmla="*/ 52094 h 271101"/>
                  <a:gd name="connsiteX101" fmla="*/ 138672 w 269877"/>
                  <a:gd name="connsiteY101" fmla="*/ 61624 h 271101"/>
                  <a:gd name="connsiteX102" fmla="*/ 138799 w 269877"/>
                  <a:gd name="connsiteY102" fmla="*/ 78395 h 271101"/>
                  <a:gd name="connsiteX103" fmla="*/ 170556 w 269877"/>
                  <a:gd name="connsiteY103" fmla="*/ 91101 h 271101"/>
                  <a:gd name="connsiteX104" fmla="*/ 183641 w 269877"/>
                  <a:gd name="connsiteY104" fmla="*/ 79539 h 271101"/>
                  <a:gd name="connsiteX105" fmla="*/ 138672 w 269877"/>
                  <a:gd name="connsiteY105" fmla="*/ 61624 h 271101"/>
                  <a:gd name="connsiteX106" fmla="*/ 125969 w 269877"/>
                  <a:gd name="connsiteY106" fmla="*/ 156155 h 271101"/>
                  <a:gd name="connsiteX107" fmla="*/ 139561 w 269877"/>
                  <a:gd name="connsiteY107" fmla="*/ 155393 h 271101"/>
                  <a:gd name="connsiteX108" fmla="*/ 146040 w 269877"/>
                  <a:gd name="connsiteY108" fmla="*/ 150311 h 271101"/>
                  <a:gd name="connsiteX109" fmla="*/ 149470 w 269877"/>
                  <a:gd name="connsiteY109" fmla="*/ 146753 h 271101"/>
                  <a:gd name="connsiteX110" fmla="*/ 141594 w 269877"/>
                  <a:gd name="connsiteY110" fmla="*/ 121976 h 271101"/>
                  <a:gd name="connsiteX111" fmla="*/ 132194 w 269877"/>
                  <a:gd name="connsiteY111" fmla="*/ 117529 h 271101"/>
                  <a:gd name="connsiteX112" fmla="*/ 119999 w 269877"/>
                  <a:gd name="connsiteY112" fmla="*/ 143704 h 271101"/>
                  <a:gd name="connsiteX113" fmla="*/ 130034 w 269877"/>
                  <a:gd name="connsiteY113" fmla="*/ 139511 h 271101"/>
                  <a:gd name="connsiteX114" fmla="*/ 133082 w 269877"/>
                  <a:gd name="connsiteY114" fmla="*/ 142814 h 271101"/>
                  <a:gd name="connsiteX115" fmla="*/ 125969 w 269877"/>
                  <a:gd name="connsiteY115" fmla="*/ 156155 h 271101"/>
                  <a:gd name="connsiteX116" fmla="*/ 129907 w 269877"/>
                  <a:gd name="connsiteY116" fmla="*/ 61878 h 271101"/>
                  <a:gd name="connsiteX117" fmla="*/ 86082 w 269877"/>
                  <a:gd name="connsiteY117" fmla="*/ 79920 h 271101"/>
                  <a:gd name="connsiteX118" fmla="*/ 97261 w 269877"/>
                  <a:gd name="connsiteY118" fmla="*/ 92626 h 271101"/>
                  <a:gd name="connsiteX119" fmla="*/ 129907 w 269877"/>
                  <a:gd name="connsiteY119" fmla="*/ 78522 h 271101"/>
                  <a:gd name="connsiteX120" fmla="*/ 129907 w 269877"/>
                  <a:gd name="connsiteY120" fmla="*/ 61878 h 271101"/>
                  <a:gd name="connsiteX121" fmla="*/ 75411 w 269877"/>
                  <a:gd name="connsiteY121" fmla="*/ 142687 h 271101"/>
                  <a:gd name="connsiteX122" fmla="*/ 81001 w 269877"/>
                  <a:gd name="connsiteY122" fmla="*/ 132904 h 271101"/>
                  <a:gd name="connsiteX123" fmla="*/ 76681 w 269877"/>
                  <a:gd name="connsiteY123" fmla="*/ 129981 h 271101"/>
                  <a:gd name="connsiteX124" fmla="*/ 74776 w 269877"/>
                  <a:gd name="connsiteY124" fmla="*/ 134301 h 271101"/>
                  <a:gd name="connsiteX125" fmla="*/ 72108 w 269877"/>
                  <a:gd name="connsiteY125" fmla="*/ 140781 h 271101"/>
                  <a:gd name="connsiteX126" fmla="*/ 67917 w 269877"/>
                  <a:gd name="connsiteY126" fmla="*/ 153614 h 271101"/>
                  <a:gd name="connsiteX127" fmla="*/ 73887 w 269877"/>
                  <a:gd name="connsiteY127" fmla="*/ 168353 h 271101"/>
                  <a:gd name="connsiteX128" fmla="*/ 77063 w 269877"/>
                  <a:gd name="connsiteY128" fmla="*/ 185760 h 271101"/>
                  <a:gd name="connsiteX129" fmla="*/ 92179 w 269877"/>
                  <a:gd name="connsiteY129" fmla="*/ 173689 h 271101"/>
                  <a:gd name="connsiteX130" fmla="*/ 79095 w 269877"/>
                  <a:gd name="connsiteY130" fmla="*/ 147388 h 271101"/>
                  <a:gd name="connsiteX131" fmla="*/ 75919 w 269877"/>
                  <a:gd name="connsiteY131" fmla="*/ 152598 h 271101"/>
                  <a:gd name="connsiteX132" fmla="*/ 74014 w 269877"/>
                  <a:gd name="connsiteY132" fmla="*/ 152089 h 271101"/>
                  <a:gd name="connsiteX133" fmla="*/ 75411 w 269877"/>
                  <a:gd name="connsiteY133" fmla="*/ 142687 h 271101"/>
                  <a:gd name="connsiteX134" fmla="*/ 67536 w 269877"/>
                  <a:gd name="connsiteY134" fmla="*/ 132141 h 271101"/>
                  <a:gd name="connsiteX135" fmla="*/ 93576 w 269877"/>
                  <a:gd name="connsiteY135" fmla="*/ 98852 h 271101"/>
                  <a:gd name="connsiteX136" fmla="*/ 79857 w 269877"/>
                  <a:gd name="connsiteY136" fmla="*/ 86146 h 271101"/>
                  <a:gd name="connsiteX137" fmla="*/ 61184 w 269877"/>
                  <a:gd name="connsiteY137" fmla="*/ 132268 h 271101"/>
                  <a:gd name="connsiteX138" fmla="*/ 67536 w 269877"/>
                  <a:gd name="connsiteY138" fmla="*/ 132141 h 271101"/>
                  <a:gd name="connsiteX139" fmla="*/ 83414 w 269877"/>
                  <a:gd name="connsiteY139" fmla="*/ 192113 h 271101"/>
                  <a:gd name="connsiteX140" fmla="*/ 118347 w 269877"/>
                  <a:gd name="connsiteY140" fmla="*/ 209647 h 271101"/>
                  <a:gd name="connsiteX141" fmla="*/ 120253 w 269877"/>
                  <a:gd name="connsiteY141" fmla="*/ 207741 h 271101"/>
                  <a:gd name="connsiteX142" fmla="*/ 119491 w 269877"/>
                  <a:gd name="connsiteY142" fmla="*/ 191351 h 271101"/>
                  <a:gd name="connsiteX143" fmla="*/ 98277 w 269877"/>
                  <a:gd name="connsiteY143" fmla="*/ 179407 h 271101"/>
                  <a:gd name="connsiteX144" fmla="*/ 83414 w 269877"/>
                  <a:gd name="connsiteY144" fmla="*/ 192113 h 271101"/>
                  <a:gd name="connsiteX145" fmla="*/ 133337 w 269877"/>
                  <a:gd name="connsiteY145" fmla="*/ 167464 h 271101"/>
                  <a:gd name="connsiteX146" fmla="*/ 116696 w 269877"/>
                  <a:gd name="connsiteY146" fmla="*/ 160984 h 271101"/>
                  <a:gd name="connsiteX147" fmla="*/ 103612 w 269877"/>
                  <a:gd name="connsiteY147" fmla="*/ 173435 h 271101"/>
                  <a:gd name="connsiteX148" fmla="*/ 127240 w 269877"/>
                  <a:gd name="connsiteY148" fmla="*/ 184235 h 271101"/>
                  <a:gd name="connsiteX149" fmla="*/ 133337 w 269877"/>
                  <a:gd name="connsiteY149" fmla="*/ 167464 h 271101"/>
                  <a:gd name="connsiteX150" fmla="*/ 193421 w 269877"/>
                  <a:gd name="connsiteY150" fmla="*/ 183854 h 271101"/>
                  <a:gd name="connsiteX151" fmla="*/ 207522 w 269877"/>
                  <a:gd name="connsiteY151" fmla="*/ 157426 h 271101"/>
                  <a:gd name="connsiteX152" fmla="*/ 199265 w 269877"/>
                  <a:gd name="connsiteY152" fmla="*/ 158315 h 271101"/>
                  <a:gd name="connsiteX153" fmla="*/ 188341 w 269877"/>
                  <a:gd name="connsiteY153" fmla="*/ 170767 h 271101"/>
                  <a:gd name="connsiteX154" fmla="*/ 173605 w 269877"/>
                  <a:gd name="connsiteY154" fmla="*/ 183219 h 271101"/>
                  <a:gd name="connsiteX155" fmla="*/ 162553 w 269877"/>
                  <a:gd name="connsiteY155" fmla="*/ 181567 h 271101"/>
                  <a:gd name="connsiteX156" fmla="*/ 188721 w 269877"/>
                  <a:gd name="connsiteY156" fmla="*/ 180169 h 271101"/>
                  <a:gd name="connsiteX157" fmla="*/ 193421 w 269877"/>
                  <a:gd name="connsiteY157" fmla="*/ 183854 h 271101"/>
                  <a:gd name="connsiteX158" fmla="*/ 196597 w 269877"/>
                  <a:gd name="connsiteY158" fmla="*/ 101774 h 271101"/>
                  <a:gd name="connsiteX159" fmla="*/ 189484 w 269877"/>
                  <a:gd name="connsiteY159" fmla="*/ 85638 h 271101"/>
                  <a:gd name="connsiteX160" fmla="*/ 173859 w 269877"/>
                  <a:gd name="connsiteY160" fmla="*/ 100122 h 271101"/>
                  <a:gd name="connsiteX161" fmla="*/ 193676 w 269877"/>
                  <a:gd name="connsiteY161" fmla="*/ 111431 h 271101"/>
                  <a:gd name="connsiteX162" fmla="*/ 202949 w 269877"/>
                  <a:gd name="connsiteY162" fmla="*/ 121976 h 271101"/>
                  <a:gd name="connsiteX163" fmla="*/ 196597 w 269877"/>
                  <a:gd name="connsiteY163" fmla="*/ 101774 h 271101"/>
                  <a:gd name="connsiteX164" fmla="*/ 153408 w 269877"/>
                  <a:gd name="connsiteY164" fmla="*/ 113718 h 271101"/>
                  <a:gd name="connsiteX165" fmla="*/ 165729 w 269877"/>
                  <a:gd name="connsiteY165" fmla="*/ 96565 h 271101"/>
                  <a:gd name="connsiteX166" fmla="*/ 137783 w 269877"/>
                  <a:gd name="connsiteY166" fmla="*/ 86781 h 271101"/>
                  <a:gd name="connsiteX167" fmla="*/ 139943 w 269877"/>
                  <a:gd name="connsiteY167" fmla="*/ 101520 h 271101"/>
                  <a:gd name="connsiteX168" fmla="*/ 153280 w 269877"/>
                  <a:gd name="connsiteY168" fmla="*/ 98725 h 271101"/>
                  <a:gd name="connsiteX169" fmla="*/ 146929 w 269877"/>
                  <a:gd name="connsiteY169" fmla="*/ 110033 h 271101"/>
                  <a:gd name="connsiteX170" fmla="*/ 153408 w 269877"/>
                  <a:gd name="connsiteY170" fmla="*/ 113718 h 271101"/>
                  <a:gd name="connsiteX171" fmla="*/ 101961 w 269877"/>
                  <a:gd name="connsiteY171" fmla="*/ 99360 h 271101"/>
                  <a:gd name="connsiteX172" fmla="*/ 123555 w 269877"/>
                  <a:gd name="connsiteY172" fmla="*/ 101774 h 271101"/>
                  <a:gd name="connsiteX173" fmla="*/ 130288 w 269877"/>
                  <a:gd name="connsiteY173" fmla="*/ 102155 h 271101"/>
                  <a:gd name="connsiteX174" fmla="*/ 130161 w 269877"/>
                  <a:gd name="connsiteY174" fmla="*/ 86654 h 271101"/>
                  <a:gd name="connsiteX175" fmla="*/ 101961 w 269877"/>
                  <a:gd name="connsiteY175" fmla="*/ 99360 h 271101"/>
                  <a:gd name="connsiteX176" fmla="*/ 38192 w 269877"/>
                  <a:gd name="connsiteY176" fmla="*/ 164414 h 271101"/>
                  <a:gd name="connsiteX177" fmla="*/ 40605 w 269877"/>
                  <a:gd name="connsiteY177" fmla="*/ 165049 h 271101"/>
                  <a:gd name="connsiteX178" fmla="*/ 51403 w 269877"/>
                  <a:gd name="connsiteY178" fmla="*/ 146753 h 271101"/>
                  <a:gd name="connsiteX179" fmla="*/ 53563 w 269877"/>
                  <a:gd name="connsiteY179" fmla="*/ 141162 h 271101"/>
                  <a:gd name="connsiteX180" fmla="*/ 34254 w 269877"/>
                  <a:gd name="connsiteY180" fmla="*/ 141289 h 271101"/>
                  <a:gd name="connsiteX181" fmla="*/ 38192 w 269877"/>
                  <a:gd name="connsiteY181" fmla="*/ 164414 h 271101"/>
                  <a:gd name="connsiteX182" fmla="*/ 131812 w 269877"/>
                  <a:gd name="connsiteY182" fmla="*/ 185506 h 271101"/>
                  <a:gd name="connsiteX183" fmla="*/ 144135 w 269877"/>
                  <a:gd name="connsiteY183" fmla="*/ 186395 h 271101"/>
                  <a:gd name="connsiteX184" fmla="*/ 162808 w 269877"/>
                  <a:gd name="connsiteY184" fmla="*/ 176485 h 271101"/>
                  <a:gd name="connsiteX185" fmla="*/ 149470 w 269877"/>
                  <a:gd name="connsiteY185" fmla="*/ 179153 h 271101"/>
                  <a:gd name="connsiteX186" fmla="*/ 131812 w 269877"/>
                  <a:gd name="connsiteY186" fmla="*/ 185506 h 271101"/>
                  <a:gd name="connsiteX187" fmla="*/ 139434 w 269877"/>
                  <a:gd name="connsiteY187" fmla="*/ 236583 h 271101"/>
                  <a:gd name="connsiteX188" fmla="*/ 151248 w 269877"/>
                  <a:gd name="connsiteY188" fmla="*/ 234932 h 271101"/>
                  <a:gd name="connsiteX189" fmla="*/ 145278 w 269877"/>
                  <a:gd name="connsiteY189" fmla="*/ 221336 h 271101"/>
                  <a:gd name="connsiteX190" fmla="*/ 139308 w 269877"/>
                  <a:gd name="connsiteY190" fmla="*/ 221336 h 271101"/>
                  <a:gd name="connsiteX191" fmla="*/ 139434 w 269877"/>
                  <a:gd name="connsiteY191" fmla="*/ 236583 h 271101"/>
                  <a:gd name="connsiteX192" fmla="*/ 190627 w 269877"/>
                  <a:gd name="connsiteY192" fmla="*/ 193892 h 271101"/>
                  <a:gd name="connsiteX193" fmla="*/ 188468 w 269877"/>
                  <a:gd name="connsiteY193" fmla="*/ 200372 h 271101"/>
                  <a:gd name="connsiteX194" fmla="*/ 191897 w 269877"/>
                  <a:gd name="connsiteY194" fmla="*/ 214984 h 271101"/>
                  <a:gd name="connsiteX195" fmla="*/ 193676 w 269877"/>
                  <a:gd name="connsiteY195" fmla="*/ 217652 h 271101"/>
                  <a:gd name="connsiteX196" fmla="*/ 203076 w 269877"/>
                  <a:gd name="connsiteY196" fmla="*/ 210028 h 271101"/>
                  <a:gd name="connsiteX197" fmla="*/ 190627 w 269877"/>
                  <a:gd name="connsiteY197" fmla="*/ 193892 h 271101"/>
                  <a:gd name="connsiteX198" fmla="*/ 91417 w 269877"/>
                  <a:gd name="connsiteY198" fmla="*/ 148405 h 271101"/>
                  <a:gd name="connsiteX199" fmla="*/ 89258 w 269877"/>
                  <a:gd name="connsiteY199" fmla="*/ 150184 h 271101"/>
                  <a:gd name="connsiteX200" fmla="*/ 97896 w 269877"/>
                  <a:gd name="connsiteY200" fmla="*/ 166320 h 271101"/>
                  <a:gd name="connsiteX201" fmla="*/ 100182 w 269877"/>
                  <a:gd name="connsiteY201" fmla="*/ 166193 h 271101"/>
                  <a:gd name="connsiteX202" fmla="*/ 103231 w 269877"/>
                  <a:gd name="connsiteY202" fmla="*/ 158061 h 271101"/>
                  <a:gd name="connsiteX203" fmla="*/ 91417 w 269877"/>
                  <a:gd name="connsiteY203" fmla="*/ 148405 h 271101"/>
                  <a:gd name="connsiteX204" fmla="*/ 206633 w 269877"/>
                  <a:gd name="connsiteY204" fmla="*/ 150311 h 271101"/>
                  <a:gd name="connsiteX205" fmla="*/ 208538 w 269877"/>
                  <a:gd name="connsiteY205" fmla="*/ 149802 h 271101"/>
                  <a:gd name="connsiteX206" fmla="*/ 209682 w 269877"/>
                  <a:gd name="connsiteY206" fmla="*/ 139256 h 271101"/>
                  <a:gd name="connsiteX207" fmla="*/ 199392 w 269877"/>
                  <a:gd name="connsiteY207" fmla="*/ 139256 h 271101"/>
                  <a:gd name="connsiteX208" fmla="*/ 206633 w 269877"/>
                  <a:gd name="connsiteY208" fmla="*/ 150311 h 27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269877" h="271101">
                    <a:moveTo>
                      <a:pt x="142610" y="0"/>
                    </a:moveTo>
                    <a:cubicBezTo>
                      <a:pt x="156838" y="3431"/>
                      <a:pt x="171953" y="5209"/>
                      <a:pt x="185292" y="10800"/>
                    </a:cubicBezTo>
                    <a:cubicBezTo>
                      <a:pt x="235595" y="31892"/>
                      <a:pt x="264558" y="70518"/>
                      <a:pt x="269258" y="124772"/>
                    </a:cubicBezTo>
                    <a:cubicBezTo>
                      <a:pt x="274213" y="182075"/>
                      <a:pt x="249315" y="226546"/>
                      <a:pt x="199646" y="253990"/>
                    </a:cubicBezTo>
                    <a:cubicBezTo>
                      <a:pt x="117077" y="299732"/>
                      <a:pt x="13930" y="249544"/>
                      <a:pt x="1227" y="153614"/>
                    </a:cubicBezTo>
                    <a:cubicBezTo>
                      <a:pt x="-8936" y="77125"/>
                      <a:pt x="45178" y="9021"/>
                      <a:pt x="121777" y="1398"/>
                    </a:cubicBezTo>
                    <a:cubicBezTo>
                      <a:pt x="123555" y="1271"/>
                      <a:pt x="125207" y="508"/>
                      <a:pt x="126985" y="127"/>
                    </a:cubicBezTo>
                    <a:cubicBezTo>
                      <a:pt x="132194" y="0"/>
                      <a:pt x="137402" y="0"/>
                      <a:pt x="142610" y="0"/>
                    </a:cubicBezTo>
                    <a:close/>
                    <a:moveTo>
                      <a:pt x="40986" y="48536"/>
                    </a:moveTo>
                    <a:cubicBezTo>
                      <a:pt x="20154" y="73186"/>
                      <a:pt x="7704" y="100376"/>
                      <a:pt x="7451" y="132649"/>
                    </a:cubicBezTo>
                    <a:cubicBezTo>
                      <a:pt x="14692" y="132649"/>
                      <a:pt x="20789" y="132522"/>
                      <a:pt x="27140" y="132522"/>
                    </a:cubicBezTo>
                    <a:cubicBezTo>
                      <a:pt x="28410" y="105586"/>
                      <a:pt x="37810" y="82207"/>
                      <a:pt x="55595" y="62259"/>
                    </a:cubicBezTo>
                    <a:cubicBezTo>
                      <a:pt x="50640" y="57558"/>
                      <a:pt x="46195" y="53365"/>
                      <a:pt x="40986" y="48536"/>
                    </a:cubicBezTo>
                    <a:close/>
                    <a:moveTo>
                      <a:pt x="212349" y="62005"/>
                    </a:moveTo>
                    <a:cubicBezTo>
                      <a:pt x="233690" y="80174"/>
                      <a:pt x="240804" y="104569"/>
                      <a:pt x="243725" y="130871"/>
                    </a:cubicBezTo>
                    <a:cubicBezTo>
                      <a:pt x="250331" y="130871"/>
                      <a:pt x="256428" y="130744"/>
                      <a:pt x="263161" y="130744"/>
                    </a:cubicBezTo>
                    <a:cubicBezTo>
                      <a:pt x="261637" y="97708"/>
                      <a:pt x="248680" y="70518"/>
                      <a:pt x="227084" y="46376"/>
                    </a:cubicBezTo>
                    <a:cubicBezTo>
                      <a:pt x="221877" y="51840"/>
                      <a:pt x="217303" y="56668"/>
                      <a:pt x="212349" y="62005"/>
                    </a:cubicBezTo>
                    <a:close/>
                    <a:moveTo>
                      <a:pt x="229752" y="222353"/>
                    </a:moveTo>
                    <a:cubicBezTo>
                      <a:pt x="250712" y="198085"/>
                      <a:pt x="262399" y="170894"/>
                      <a:pt x="263288" y="138875"/>
                    </a:cubicBezTo>
                    <a:cubicBezTo>
                      <a:pt x="256174" y="138875"/>
                      <a:pt x="250077" y="139002"/>
                      <a:pt x="243598" y="139002"/>
                    </a:cubicBezTo>
                    <a:cubicBezTo>
                      <a:pt x="242074" y="165558"/>
                      <a:pt x="232801" y="188682"/>
                      <a:pt x="215398" y="208249"/>
                    </a:cubicBezTo>
                    <a:cubicBezTo>
                      <a:pt x="220225" y="212951"/>
                      <a:pt x="224544" y="217398"/>
                      <a:pt x="229752" y="222353"/>
                    </a:cubicBezTo>
                    <a:close/>
                    <a:moveTo>
                      <a:pt x="131050" y="245732"/>
                    </a:moveTo>
                    <a:cubicBezTo>
                      <a:pt x="118347" y="242428"/>
                      <a:pt x="105644" y="240395"/>
                      <a:pt x="94085" y="235694"/>
                    </a:cubicBezTo>
                    <a:cubicBezTo>
                      <a:pt x="82398" y="230866"/>
                      <a:pt x="71855" y="223242"/>
                      <a:pt x="61819" y="217398"/>
                    </a:cubicBezTo>
                    <a:cubicBezTo>
                      <a:pt x="57373" y="221209"/>
                      <a:pt x="52546" y="225402"/>
                      <a:pt x="47465" y="229722"/>
                    </a:cubicBezTo>
                    <a:cubicBezTo>
                      <a:pt x="72236" y="250306"/>
                      <a:pt x="99166" y="262631"/>
                      <a:pt x="131177" y="263393"/>
                    </a:cubicBezTo>
                    <a:cubicBezTo>
                      <a:pt x="131050" y="256532"/>
                      <a:pt x="131050" y="250687"/>
                      <a:pt x="131050" y="245732"/>
                    </a:cubicBezTo>
                    <a:close/>
                    <a:moveTo>
                      <a:pt x="129018" y="7496"/>
                    </a:moveTo>
                    <a:cubicBezTo>
                      <a:pt x="96752" y="9911"/>
                      <a:pt x="69695" y="21600"/>
                      <a:pt x="48354" y="41421"/>
                    </a:cubicBezTo>
                    <a:cubicBezTo>
                      <a:pt x="52673" y="47012"/>
                      <a:pt x="56611" y="51840"/>
                      <a:pt x="60676" y="57176"/>
                    </a:cubicBezTo>
                    <a:cubicBezTo>
                      <a:pt x="80366" y="38753"/>
                      <a:pt x="103231" y="28969"/>
                      <a:pt x="129145" y="26936"/>
                    </a:cubicBezTo>
                    <a:cubicBezTo>
                      <a:pt x="129145" y="20329"/>
                      <a:pt x="129145" y="14485"/>
                      <a:pt x="129018" y="7496"/>
                    </a:cubicBezTo>
                    <a:close/>
                    <a:moveTo>
                      <a:pt x="209682" y="212696"/>
                    </a:moveTo>
                    <a:cubicBezTo>
                      <a:pt x="200281" y="221718"/>
                      <a:pt x="191644" y="230104"/>
                      <a:pt x="182879" y="238489"/>
                    </a:cubicBezTo>
                    <a:cubicBezTo>
                      <a:pt x="180211" y="240903"/>
                      <a:pt x="177416" y="243318"/>
                      <a:pt x="174241" y="245096"/>
                    </a:cubicBezTo>
                    <a:cubicBezTo>
                      <a:pt x="172462" y="246113"/>
                      <a:pt x="169032" y="246875"/>
                      <a:pt x="168016" y="245986"/>
                    </a:cubicBezTo>
                    <a:cubicBezTo>
                      <a:pt x="158870" y="237600"/>
                      <a:pt x="149343" y="244969"/>
                      <a:pt x="139688" y="243826"/>
                    </a:cubicBezTo>
                    <a:cubicBezTo>
                      <a:pt x="139688" y="250814"/>
                      <a:pt x="139815" y="256913"/>
                      <a:pt x="139815" y="263520"/>
                    </a:cubicBezTo>
                    <a:cubicBezTo>
                      <a:pt x="172716" y="262122"/>
                      <a:pt x="200281" y="249798"/>
                      <a:pt x="223654" y="228452"/>
                    </a:cubicBezTo>
                    <a:cubicBezTo>
                      <a:pt x="218954" y="223115"/>
                      <a:pt x="214763" y="218287"/>
                      <a:pt x="209682" y="212696"/>
                    </a:cubicBezTo>
                    <a:close/>
                    <a:moveTo>
                      <a:pt x="137656" y="7624"/>
                    </a:moveTo>
                    <a:cubicBezTo>
                      <a:pt x="137656" y="12452"/>
                      <a:pt x="136767" y="16772"/>
                      <a:pt x="138037" y="20456"/>
                    </a:cubicBezTo>
                    <a:cubicBezTo>
                      <a:pt x="139053" y="23379"/>
                      <a:pt x="142229" y="26682"/>
                      <a:pt x="145150" y="27699"/>
                    </a:cubicBezTo>
                    <a:cubicBezTo>
                      <a:pt x="156329" y="31384"/>
                      <a:pt x="167889" y="34306"/>
                      <a:pt x="179194" y="37482"/>
                    </a:cubicBezTo>
                    <a:cubicBezTo>
                      <a:pt x="181354" y="38118"/>
                      <a:pt x="183514" y="38626"/>
                      <a:pt x="185800" y="39134"/>
                    </a:cubicBezTo>
                    <a:cubicBezTo>
                      <a:pt x="190500" y="40405"/>
                      <a:pt x="195709" y="40659"/>
                      <a:pt x="199773" y="43073"/>
                    </a:cubicBezTo>
                    <a:cubicBezTo>
                      <a:pt x="203711" y="45360"/>
                      <a:pt x="206251" y="49807"/>
                      <a:pt x="209554" y="53492"/>
                    </a:cubicBezTo>
                    <a:cubicBezTo>
                      <a:pt x="213365" y="49426"/>
                      <a:pt x="217177" y="45360"/>
                      <a:pt x="221114" y="41167"/>
                    </a:cubicBezTo>
                    <a:cubicBezTo>
                      <a:pt x="197233" y="19567"/>
                      <a:pt x="169794" y="8767"/>
                      <a:pt x="137656" y="7624"/>
                    </a:cubicBezTo>
                    <a:close/>
                    <a:moveTo>
                      <a:pt x="34254" y="132395"/>
                    </a:moveTo>
                    <a:cubicBezTo>
                      <a:pt x="40733" y="132395"/>
                      <a:pt x="46830" y="132268"/>
                      <a:pt x="53436" y="132268"/>
                    </a:cubicBezTo>
                    <a:cubicBezTo>
                      <a:pt x="54960" y="112701"/>
                      <a:pt x="61438" y="95421"/>
                      <a:pt x="74141" y="81318"/>
                    </a:cubicBezTo>
                    <a:cubicBezTo>
                      <a:pt x="69568" y="76744"/>
                      <a:pt x="65249" y="72423"/>
                      <a:pt x="60803" y="67849"/>
                    </a:cubicBezTo>
                    <a:cubicBezTo>
                      <a:pt x="44162" y="85765"/>
                      <a:pt x="36286" y="107111"/>
                      <a:pt x="34254" y="132395"/>
                    </a:cubicBezTo>
                    <a:close/>
                    <a:moveTo>
                      <a:pt x="129780" y="35068"/>
                    </a:moveTo>
                    <a:cubicBezTo>
                      <a:pt x="104882" y="36974"/>
                      <a:pt x="84176" y="45741"/>
                      <a:pt x="68043" y="60607"/>
                    </a:cubicBezTo>
                    <a:cubicBezTo>
                      <a:pt x="72108" y="65816"/>
                      <a:pt x="75919" y="70518"/>
                      <a:pt x="79857" y="75473"/>
                    </a:cubicBezTo>
                    <a:cubicBezTo>
                      <a:pt x="94466" y="62005"/>
                      <a:pt x="111361" y="55779"/>
                      <a:pt x="129907" y="53746"/>
                    </a:cubicBezTo>
                    <a:cubicBezTo>
                      <a:pt x="129780" y="47520"/>
                      <a:pt x="129780" y="41929"/>
                      <a:pt x="129780" y="35068"/>
                    </a:cubicBezTo>
                    <a:close/>
                    <a:moveTo>
                      <a:pt x="56103" y="209520"/>
                    </a:moveTo>
                    <a:cubicBezTo>
                      <a:pt x="53689" y="207360"/>
                      <a:pt x="51657" y="204946"/>
                      <a:pt x="49243" y="203167"/>
                    </a:cubicBezTo>
                    <a:cubicBezTo>
                      <a:pt x="39970" y="196433"/>
                      <a:pt x="30062" y="190461"/>
                      <a:pt x="21170" y="183092"/>
                    </a:cubicBezTo>
                    <a:cubicBezTo>
                      <a:pt x="18121" y="180678"/>
                      <a:pt x="16978" y="175341"/>
                      <a:pt x="16216" y="171148"/>
                    </a:cubicBezTo>
                    <a:cubicBezTo>
                      <a:pt x="15835" y="169369"/>
                      <a:pt x="18121" y="166193"/>
                      <a:pt x="20027" y="165176"/>
                    </a:cubicBezTo>
                    <a:cubicBezTo>
                      <a:pt x="23075" y="163525"/>
                      <a:pt x="26759" y="163016"/>
                      <a:pt x="30062" y="162127"/>
                    </a:cubicBezTo>
                    <a:cubicBezTo>
                      <a:pt x="28919" y="154503"/>
                      <a:pt x="28030" y="147896"/>
                      <a:pt x="27013" y="141289"/>
                    </a:cubicBezTo>
                    <a:cubicBezTo>
                      <a:pt x="20407" y="141289"/>
                      <a:pt x="14056" y="141416"/>
                      <a:pt x="7324" y="141416"/>
                    </a:cubicBezTo>
                    <a:cubicBezTo>
                      <a:pt x="9356" y="173435"/>
                      <a:pt x="20662" y="200626"/>
                      <a:pt x="41875" y="223751"/>
                    </a:cubicBezTo>
                    <a:cubicBezTo>
                      <a:pt x="46575" y="219049"/>
                      <a:pt x="50895" y="214602"/>
                      <a:pt x="56103" y="209520"/>
                    </a:cubicBezTo>
                    <a:close/>
                    <a:moveTo>
                      <a:pt x="197486" y="191478"/>
                    </a:moveTo>
                    <a:cubicBezTo>
                      <a:pt x="201679" y="194146"/>
                      <a:pt x="210189" y="193256"/>
                      <a:pt x="209809" y="203802"/>
                    </a:cubicBezTo>
                    <a:cubicBezTo>
                      <a:pt x="226957" y="184108"/>
                      <a:pt x="235215" y="163271"/>
                      <a:pt x="236104" y="139256"/>
                    </a:cubicBezTo>
                    <a:cubicBezTo>
                      <a:pt x="229371" y="139256"/>
                      <a:pt x="223401" y="139384"/>
                      <a:pt x="216541" y="139384"/>
                    </a:cubicBezTo>
                    <a:cubicBezTo>
                      <a:pt x="216922" y="145101"/>
                      <a:pt x="217177" y="150056"/>
                      <a:pt x="217430" y="154376"/>
                    </a:cubicBezTo>
                    <a:cubicBezTo>
                      <a:pt x="210952" y="166447"/>
                      <a:pt x="204600" y="178264"/>
                      <a:pt x="197486" y="191478"/>
                    </a:cubicBezTo>
                    <a:close/>
                    <a:moveTo>
                      <a:pt x="235595" y="130998"/>
                    </a:moveTo>
                    <a:cubicBezTo>
                      <a:pt x="235977" y="110160"/>
                      <a:pt x="229244" y="94532"/>
                      <a:pt x="211079" y="84494"/>
                    </a:cubicBezTo>
                    <a:cubicBezTo>
                      <a:pt x="205744" y="81572"/>
                      <a:pt x="201806" y="75854"/>
                      <a:pt x="197614" y="71153"/>
                    </a:cubicBezTo>
                    <a:cubicBezTo>
                      <a:pt x="195835" y="69120"/>
                      <a:pt x="194819" y="66452"/>
                      <a:pt x="193168" y="64292"/>
                    </a:cubicBezTo>
                    <a:cubicBezTo>
                      <a:pt x="193041" y="64038"/>
                      <a:pt x="189992" y="65308"/>
                      <a:pt x="190119" y="65689"/>
                    </a:cubicBezTo>
                    <a:cubicBezTo>
                      <a:pt x="190246" y="68485"/>
                      <a:pt x="190881" y="71153"/>
                      <a:pt x="191516" y="73821"/>
                    </a:cubicBezTo>
                    <a:cubicBezTo>
                      <a:pt x="191644" y="74583"/>
                      <a:pt x="192279" y="75219"/>
                      <a:pt x="192786" y="75727"/>
                    </a:cubicBezTo>
                    <a:cubicBezTo>
                      <a:pt x="197106" y="80682"/>
                      <a:pt x="201298" y="85638"/>
                      <a:pt x="205998" y="90212"/>
                    </a:cubicBezTo>
                    <a:cubicBezTo>
                      <a:pt x="212222" y="96311"/>
                      <a:pt x="213238" y="107746"/>
                      <a:pt x="215906" y="117148"/>
                    </a:cubicBezTo>
                    <a:cubicBezTo>
                      <a:pt x="217049" y="121468"/>
                      <a:pt x="216668" y="126169"/>
                      <a:pt x="217049" y="130871"/>
                    </a:cubicBezTo>
                    <a:cubicBezTo>
                      <a:pt x="223528" y="130998"/>
                      <a:pt x="229371" y="130998"/>
                      <a:pt x="235595" y="130998"/>
                    </a:cubicBezTo>
                    <a:close/>
                    <a:moveTo>
                      <a:pt x="69060" y="212315"/>
                    </a:moveTo>
                    <a:cubicBezTo>
                      <a:pt x="87606" y="226673"/>
                      <a:pt x="107423" y="235694"/>
                      <a:pt x="130923" y="236202"/>
                    </a:cubicBezTo>
                    <a:cubicBezTo>
                      <a:pt x="130923" y="230231"/>
                      <a:pt x="130923" y="224640"/>
                      <a:pt x="130796" y="220701"/>
                    </a:cubicBezTo>
                    <a:cubicBezTo>
                      <a:pt x="116188" y="215746"/>
                      <a:pt x="102342" y="211045"/>
                      <a:pt x="88876" y="206598"/>
                    </a:cubicBezTo>
                    <a:cubicBezTo>
                      <a:pt x="82906" y="208249"/>
                      <a:pt x="76428" y="210155"/>
                      <a:pt x="69060" y="212315"/>
                    </a:cubicBezTo>
                    <a:close/>
                    <a:moveTo>
                      <a:pt x="138291" y="52094"/>
                    </a:moveTo>
                    <a:cubicBezTo>
                      <a:pt x="152518" y="56541"/>
                      <a:pt x="165602" y="60607"/>
                      <a:pt x="178941" y="64673"/>
                    </a:cubicBezTo>
                    <a:cubicBezTo>
                      <a:pt x="178686" y="63021"/>
                      <a:pt x="178432" y="60988"/>
                      <a:pt x="177924" y="58193"/>
                    </a:cubicBezTo>
                    <a:cubicBezTo>
                      <a:pt x="180973" y="60861"/>
                      <a:pt x="183259" y="63021"/>
                      <a:pt x="185673" y="65054"/>
                    </a:cubicBezTo>
                    <a:cubicBezTo>
                      <a:pt x="186435" y="64419"/>
                      <a:pt x="187324" y="63911"/>
                      <a:pt x="188086" y="63275"/>
                    </a:cubicBezTo>
                    <a:cubicBezTo>
                      <a:pt x="184911" y="57303"/>
                      <a:pt x="183259" y="49045"/>
                      <a:pt x="178178" y="45741"/>
                    </a:cubicBezTo>
                    <a:cubicBezTo>
                      <a:pt x="166618" y="37863"/>
                      <a:pt x="152773" y="35068"/>
                      <a:pt x="138164" y="35449"/>
                    </a:cubicBezTo>
                    <a:cubicBezTo>
                      <a:pt x="138291" y="41929"/>
                      <a:pt x="138291" y="47520"/>
                      <a:pt x="138291" y="52094"/>
                    </a:cubicBezTo>
                    <a:close/>
                    <a:moveTo>
                      <a:pt x="138672" y="61624"/>
                    </a:moveTo>
                    <a:cubicBezTo>
                      <a:pt x="138672" y="68485"/>
                      <a:pt x="138799" y="74329"/>
                      <a:pt x="138799" y="78395"/>
                    </a:cubicBezTo>
                    <a:cubicBezTo>
                      <a:pt x="150486" y="83096"/>
                      <a:pt x="161156" y="87416"/>
                      <a:pt x="170556" y="91101"/>
                    </a:cubicBezTo>
                    <a:cubicBezTo>
                      <a:pt x="174748" y="87416"/>
                      <a:pt x="179068" y="83605"/>
                      <a:pt x="183641" y="79539"/>
                    </a:cubicBezTo>
                    <a:cubicBezTo>
                      <a:pt x="170683" y="68739"/>
                      <a:pt x="155948" y="62640"/>
                      <a:pt x="138672" y="61624"/>
                    </a:cubicBezTo>
                    <a:close/>
                    <a:moveTo>
                      <a:pt x="125969" y="156155"/>
                    </a:moveTo>
                    <a:cubicBezTo>
                      <a:pt x="129526" y="156918"/>
                      <a:pt x="134353" y="161746"/>
                      <a:pt x="139561" y="155393"/>
                    </a:cubicBezTo>
                    <a:cubicBezTo>
                      <a:pt x="141213" y="153360"/>
                      <a:pt x="143880" y="152089"/>
                      <a:pt x="146040" y="150311"/>
                    </a:cubicBezTo>
                    <a:cubicBezTo>
                      <a:pt x="147310" y="149167"/>
                      <a:pt x="149723" y="147515"/>
                      <a:pt x="149470" y="146753"/>
                    </a:cubicBezTo>
                    <a:cubicBezTo>
                      <a:pt x="146929" y="138494"/>
                      <a:pt x="148835" y="128583"/>
                      <a:pt x="141594" y="121976"/>
                    </a:cubicBezTo>
                    <a:cubicBezTo>
                      <a:pt x="139180" y="119689"/>
                      <a:pt x="135370" y="118927"/>
                      <a:pt x="132194" y="117529"/>
                    </a:cubicBezTo>
                    <a:cubicBezTo>
                      <a:pt x="122540" y="128075"/>
                      <a:pt x="121396" y="130616"/>
                      <a:pt x="119999" y="143704"/>
                    </a:cubicBezTo>
                    <a:cubicBezTo>
                      <a:pt x="122920" y="142433"/>
                      <a:pt x="126350" y="140654"/>
                      <a:pt x="130034" y="139511"/>
                    </a:cubicBezTo>
                    <a:cubicBezTo>
                      <a:pt x="130669" y="139256"/>
                      <a:pt x="133337" y="142306"/>
                      <a:pt x="133082" y="142814"/>
                    </a:cubicBezTo>
                    <a:cubicBezTo>
                      <a:pt x="130923" y="147388"/>
                      <a:pt x="128382" y="151581"/>
                      <a:pt x="125969" y="156155"/>
                    </a:cubicBezTo>
                    <a:close/>
                    <a:moveTo>
                      <a:pt x="129907" y="61878"/>
                    </a:moveTo>
                    <a:cubicBezTo>
                      <a:pt x="112377" y="62767"/>
                      <a:pt x="98277" y="70009"/>
                      <a:pt x="86082" y="79920"/>
                    </a:cubicBezTo>
                    <a:cubicBezTo>
                      <a:pt x="90401" y="84748"/>
                      <a:pt x="94339" y="89322"/>
                      <a:pt x="97261" y="92626"/>
                    </a:cubicBezTo>
                    <a:cubicBezTo>
                      <a:pt x="108693" y="87671"/>
                      <a:pt x="118855" y="83223"/>
                      <a:pt x="129907" y="78522"/>
                    </a:cubicBezTo>
                    <a:cubicBezTo>
                      <a:pt x="130034" y="74202"/>
                      <a:pt x="130034" y="68612"/>
                      <a:pt x="129907" y="61878"/>
                    </a:cubicBezTo>
                    <a:close/>
                    <a:moveTo>
                      <a:pt x="75411" y="142687"/>
                    </a:moveTo>
                    <a:cubicBezTo>
                      <a:pt x="81509" y="143704"/>
                      <a:pt x="83922" y="139892"/>
                      <a:pt x="81001" y="132904"/>
                    </a:cubicBezTo>
                    <a:cubicBezTo>
                      <a:pt x="80493" y="131506"/>
                      <a:pt x="78079" y="130871"/>
                      <a:pt x="76681" y="129981"/>
                    </a:cubicBezTo>
                    <a:cubicBezTo>
                      <a:pt x="76046" y="131379"/>
                      <a:pt x="75411" y="132776"/>
                      <a:pt x="74776" y="134301"/>
                    </a:cubicBezTo>
                    <a:cubicBezTo>
                      <a:pt x="73887" y="136461"/>
                      <a:pt x="73125" y="138748"/>
                      <a:pt x="72108" y="140781"/>
                    </a:cubicBezTo>
                    <a:cubicBezTo>
                      <a:pt x="69949" y="144847"/>
                      <a:pt x="64233" y="147261"/>
                      <a:pt x="67917" y="153614"/>
                    </a:cubicBezTo>
                    <a:cubicBezTo>
                      <a:pt x="70584" y="158188"/>
                      <a:pt x="72490" y="163271"/>
                      <a:pt x="73887" y="168353"/>
                    </a:cubicBezTo>
                    <a:cubicBezTo>
                      <a:pt x="75666" y="175087"/>
                      <a:pt x="76428" y="181948"/>
                      <a:pt x="77063" y="185760"/>
                    </a:cubicBezTo>
                    <a:cubicBezTo>
                      <a:pt x="81128" y="182456"/>
                      <a:pt x="87098" y="177755"/>
                      <a:pt x="92179" y="173689"/>
                    </a:cubicBezTo>
                    <a:cubicBezTo>
                      <a:pt x="87479" y="164287"/>
                      <a:pt x="83414" y="156155"/>
                      <a:pt x="79095" y="147388"/>
                    </a:cubicBezTo>
                    <a:cubicBezTo>
                      <a:pt x="77952" y="149167"/>
                      <a:pt x="76936" y="150819"/>
                      <a:pt x="75919" y="152598"/>
                    </a:cubicBezTo>
                    <a:cubicBezTo>
                      <a:pt x="75284" y="152471"/>
                      <a:pt x="74649" y="152344"/>
                      <a:pt x="74014" y="152089"/>
                    </a:cubicBezTo>
                    <a:cubicBezTo>
                      <a:pt x="74522" y="148913"/>
                      <a:pt x="74904" y="145863"/>
                      <a:pt x="75411" y="142687"/>
                    </a:cubicBezTo>
                    <a:close/>
                    <a:moveTo>
                      <a:pt x="67536" y="132141"/>
                    </a:moveTo>
                    <a:cubicBezTo>
                      <a:pt x="66646" y="113464"/>
                      <a:pt x="86336" y="111049"/>
                      <a:pt x="93576" y="98852"/>
                    </a:cubicBezTo>
                    <a:cubicBezTo>
                      <a:pt x="88876" y="94532"/>
                      <a:pt x="84558" y="90466"/>
                      <a:pt x="79857" y="86146"/>
                    </a:cubicBezTo>
                    <a:cubicBezTo>
                      <a:pt x="68552" y="99741"/>
                      <a:pt x="61819" y="114607"/>
                      <a:pt x="61184" y="132268"/>
                    </a:cubicBezTo>
                    <a:cubicBezTo>
                      <a:pt x="63598" y="132141"/>
                      <a:pt x="65503" y="132141"/>
                      <a:pt x="67536" y="132141"/>
                    </a:cubicBezTo>
                    <a:close/>
                    <a:moveTo>
                      <a:pt x="83414" y="192113"/>
                    </a:moveTo>
                    <a:cubicBezTo>
                      <a:pt x="96372" y="198593"/>
                      <a:pt x="107423" y="204056"/>
                      <a:pt x="118347" y="209647"/>
                    </a:cubicBezTo>
                    <a:cubicBezTo>
                      <a:pt x="118982" y="209012"/>
                      <a:pt x="119617" y="208376"/>
                      <a:pt x="120253" y="207741"/>
                    </a:cubicBezTo>
                    <a:cubicBezTo>
                      <a:pt x="112885" y="202151"/>
                      <a:pt x="115807" y="196433"/>
                      <a:pt x="119491" y="191351"/>
                    </a:cubicBezTo>
                    <a:cubicBezTo>
                      <a:pt x="111996" y="187031"/>
                      <a:pt x="104628" y="182965"/>
                      <a:pt x="98277" y="179407"/>
                    </a:cubicBezTo>
                    <a:cubicBezTo>
                      <a:pt x="94085" y="182965"/>
                      <a:pt x="90020" y="186522"/>
                      <a:pt x="83414" y="192113"/>
                    </a:cubicBezTo>
                    <a:close/>
                    <a:moveTo>
                      <a:pt x="133337" y="167464"/>
                    </a:moveTo>
                    <a:cubicBezTo>
                      <a:pt x="125969" y="164541"/>
                      <a:pt x="120761" y="162508"/>
                      <a:pt x="116696" y="160984"/>
                    </a:cubicBezTo>
                    <a:cubicBezTo>
                      <a:pt x="112631" y="164795"/>
                      <a:pt x="108693" y="168480"/>
                      <a:pt x="103612" y="173435"/>
                    </a:cubicBezTo>
                    <a:cubicBezTo>
                      <a:pt x="111614" y="177120"/>
                      <a:pt x="119110" y="180423"/>
                      <a:pt x="127240" y="184235"/>
                    </a:cubicBezTo>
                    <a:cubicBezTo>
                      <a:pt x="129653" y="177501"/>
                      <a:pt x="131558" y="172292"/>
                      <a:pt x="133337" y="167464"/>
                    </a:cubicBezTo>
                    <a:close/>
                    <a:moveTo>
                      <a:pt x="193421" y="183854"/>
                    </a:moveTo>
                    <a:cubicBezTo>
                      <a:pt x="198122" y="175087"/>
                      <a:pt x="202441" y="167082"/>
                      <a:pt x="207522" y="157426"/>
                    </a:cubicBezTo>
                    <a:cubicBezTo>
                      <a:pt x="203203" y="157934"/>
                      <a:pt x="201298" y="158061"/>
                      <a:pt x="199265" y="158315"/>
                    </a:cubicBezTo>
                    <a:cubicBezTo>
                      <a:pt x="188086" y="159713"/>
                      <a:pt x="188086" y="159713"/>
                      <a:pt x="188341" y="170767"/>
                    </a:cubicBezTo>
                    <a:cubicBezTo>
                      <a:pt x="188595" y="181313"/>
                      <a:pt x="183514" y="185506"/>
                      <a:pt x="173605" y="183219"/>
                    </a:cubicBezTo>
                    <a:cubicBezTo>
                      <a:pt x="170683" y="182583"/>
                      <a:pt x="167762" y="182329"/>
                      <a:pt x="162553" y="181567"/>
                    </a:cubicBezTo>
                    <a:cubicBezTo>
                      <a:pt x="175511" y="188428"/>
                      <a:pt x="183006" y="191478"/>
                      <a:pt x="188721" y="180169"/>
                    </a:cubicBezTo>
                    <a:cubicBezTo>
                      <a:pt x="189992" y="181059"/>
                      <a:pt x="191135" y="181948"/>
                      <a:pt x="193421" y="183854"/>
                    </a:cubicBezTo>
                    <a:close/>
                    <a:moveTo>
                      <a:pt x="196597" y="101774"/>
                    </a:moveTo>
                    <a:cubicBezTo>
                      <a:pt x="200154" y="93515"/>
                      <a:pt x="193549" y="90212"/>
                      <a:pt x="189484" y="85638"/>
                    </a:cubicBezTo>
                    <a:cubicBezTo>
                      <a:pt x="184148" y="90593"/>
                      <a:pt x="179321" y="95040"/>
                      <a:pt x="173859" y="100122"/>
                    </a:cubicBezTo>
                    <a:cubicBezTo>
                      <a:pt x="181608" y="103426"/>
                      <a:pt x="192786" y="98979"/>
                      <a:pt x="193676" y="111431"/>
                    </a:cubicBezTo>
                    <a:cubicBezTo>
                      <a:pt x="202695" y="109906"/>
                      <a:pt x="204092" y="111558"/>
                      <a:pt x="202949" y="121976"/>
                    </a:cubicBezTo>
                    <a:cubicBezTo>
                      <a:pt x="210444" y="116259"/>
                      <a:pt x="208792" y="110795"/>
                      <a:pt x="196597" y="101774"/>
                    </a:cubicBezTo>
                    <a:close/>
                    <a:moveTo>
                      <a:pt x="153408" y="113718"/>
                    </a:moveTo>
                    <a:cubicBezTo>
                      <a:pt x="157345" y="108127"/>
                      <a:pt x="161029" y="103045"/>
                      <a:pt x="165729" y="96565"/>
                    </a:cubicBezTo>
                    <a:cubicBezTo>
                      <a:pt x="155440" y="92880"/>
                      <a:pt x="147564" y="90212"/>
                      <a:pt x="137783" y="86781"/>
                    </a:cubicBezTo>
                    <a:cubicBezTo>
                      <a:pt x="138672" y="93261"/>
                      <a:pt x="139308" y="97454"/>
                      <a:pt x="139943" y="101520"/>
                    </a:cubicBezTo>
                    <a:cubicBezTo>
                      <a:pt x="143753" y="100758"/>
                      <a:pt x="147564" y="99995"/>
                      <a:pt x="153280" y="98725"/>
                    </a:cubicBezTo>
                    <a:cubicBezTo>
                      <a:pt x="150867" y="103045"/>
                      <a:pt x="148961" y="106475"/>
                      <a:pt x="146929" y="110033"/>
                    </a:cubicBezTo>
                    <a:cubicBezTo>
                      <a:pt x="148199" y="110795"/>
                      <a:pt x="150232" y="111939"/>
                      <a:pt x="153408" y="113718"/>
                    </a:cubicBezTo>
                    <a:close/>
                    <a:moveTo>
                      <a:pt x="101961" y="99360"/>
                    </a:moveTo>
                    <a:cubicBezTo>
                      <a:pt x="114155" y="110922"/>
                      <a:pt x="119364" y="111303"/>
                      <a:pt x="123555" y="101774"/>
                    </a:cubicBezTo>
                    <a:cubicBezTo>
                      <a:pt x="125588" y="101901"/>
                      <a:pt x="127747" y="102028"/>
                      <a:pt x="130288" y="102155"/>
                    </a:cubicBezTo>
                    <a:cubicBezTo>
                      <a:pt x="130288" y="97454"/>
                      <a:pt x="130288" y="93134"/>
                      <a:pt x="130161" y="86654"/>
                    </a:cubicBezTo>
                    <a:cubicBezTo>
                      <a:pt x="119999" y="91228"/>
                      <a:pt x="111361" y="95167"/>
                      <a:pt x="101961" y="99360"/>
                    </a:cubicBezTo>
                    <a:close/>
                    <a:moveTo>
                      <a:pt x="38192" y="164414"/>
                    </a:moveTo>
                    <a:cubicBezTo>
                      <a:pt x="38954" y="164668"/>
                      <a:pt x="39843" y="164795"/>
                      <a:pt x="40605" y="165049"/>
                    </a:cubicBezTo>
                    <a:cubicBezTo>
                      <a:pt x="40098" y="156282"/>
                      <a:pt x="44543" y="150946"/>
                      <a:pt x="51403" y="146753"/>
                    </a:cubicBezTo>
                    <a:cubicBezTo>
                      <a:pt x="52801" y="145863"/>
                      <a:pt x="52927" y="143068"/>
                      <a:pt x="53563" y="141162"/>
                    </a:cubicBezTo>
                    <a:cubicBezTo>
                      <a:pt x="46449" y="141162"/>
                      <a:pt x="40605" y="141289"/>
                      <a:pt x="34254" y="141289"/>
                    </a:cubicBezTo>
                    <a:cubicBezTo>
                      <a:pt x="35651" y="149421"/>
                      <a:pt x="36922" y="156918"/>
                      <a:pt x="38192" y="164414"/>
                    </a:cubicBezTo>
                    <a:close/>
                    <a:moveTo>
                      <a:pt x="131812" y="185506"/>
                    </a:moveTo>
                    <a:cubicBezTo>
                      <a:pt x="136258" y="185760"/>
                      <a:pt x="140450" y="185125"/>
                      <a:pt x="144135" y="186395"/>
                    </a:cubicBezTo>
                    <a:cubicBezTo>
                      <a:pt x="151883" y="188936"/>
                      <a:pt x="160648" y="184616"/>
                      <a:pt x="162808" y="176485"/>
                    </a:cubicBezTo>
                    <a:cubicBezTo>
                      <a:pt x="158362" y="177501"/>
                      <a:pt x="153026" y="180551"/>
                      <a:pt x="149470" y="179153"/>
                    </a:cubicBezTo>
                    <a:cubicBezTo>
                      <a:pt x="141085" y="176104"/>
                      <a:pt x="136640" y="180296"/>
                      <a:pt x="131812" y="185506"/>
                    </a:cubicBezTo>
                    <a:close/>
                    <a:moveTo>
                      <a:pt x="139434" y="236583"/>
                    </a:moveTo>
                    <a:cubicBezTo>
                      <a:pt x="144261" y="235948"/>
                      <a:pt x="148199" y="235313"/>
                      <a:pt x="151248" y="234932"/>
                    </a:cubicBezTo>
                    <a:cubicBezTo>
                      <a:pt x="149343" y="230485"/>
                      <a:pt x="147437" y="226165"/>
                      <a:pt x="145278" y="221336"/>
                    </a:cubicBezTo>
                    <a:cubicBezTo>
                      <a:pt x="144008" y="221336"/>
                      <a:pt x="141594" y="221336"/>
                      <a:pt x="139308" y="221336"/>
                    </a:cubicBezTo>
                    <a:cubicBezTo>
                      <a:pt x="139434" y="226546"/>
                      <a:pt x="139434" y="231247"/>
                      <a:pt x="139434" y="236583"/>
                    </a:cubicBezTo>
                    <a:close/>
                    <a:moveTo>
                      <a:pt x="190627" y="193892"/>
                    </a:moveTo>
                    <a:cubicBezTo>
                      <a:pt x="189484" y="197449"/>
                      <a:pt x="188341" y="200245"/>
                      <a:pt x="188468" y="200372"/>
                    </a:cubicBezTo>
                    <a:cubicBezTo>
                      <a:pt x="196216" y="203675"/>
                      <a:pt x="195073" y="209012"/>
                      <a:pt x="191897" y="214984"/>
                    </a:cubicBezTo>
                    <a:cubicBezTo>
                      <a:pt x="191644" y="215365"/>
                      <a:pt x="192914" y="216508"/>
                      <a:pt x="193676" y="217652"/>
                    </a:cubicBezTo>
                    <a:cubicBezTo>
                      <a:pt x="196979" y="214984"/>
                      <a:pt x="199900" y="212569"/>
                      <a:pt x="203076" y="210028"/>
                    </a:cubicBezTo>
                    <a:cubicBezTo>
                      <a:pt x="199265" y="204819"/>
                      <a:pt x="195581" y="200245"/>
                      <a:pt x="190627" y="193892"/>
                    </a:cubicBezTo>
                    <a:close/>
                    <a:moveTo>
                      <a:pt x="91417" y="148405"/>
                    </a:moveTo>
                    <a:cubicBezTo>
                      <a:pt x="90655" y="149040"/>
                      <a:pt x="90020" y="149548"/>
                      <a:pt x="89258" y="150184"/>
                    </a:cubicBezTo>
                    <a:cubicBezTo>
                      <a:pt x="92179" y="155520"/>
                      <a:pt x="94974" y="160984"/>
                      <a:pt x="97896" y="166320"/>
                    </a:cubicBezTo>
                    <a:cubicBezTo>
                      <a:pt x="98658" y="166320"/>
                      <a:pt x="99420" y="166193"/>
                      <a:pt x="100182" y="166193"/>
                    </a:cubicBezTo>
                    <a:cubicBezTo>
                      <a:pt x="101325" y="163398"/>
                      <a:pt x="104120" y="159205"/>
                      <a:pt x="103231" y="158061"/>
                    </a:cubicBezTo>
                    <a:cubicBezTo>
                      <a:pt x="99928" y="154376"/>
                      <a:pt x="95482" y="151581"/>
                      <a:pt x="91417" y="148405"/>
                    </a:cubicBezTo>
                    <a:close/>
                    <a:moveTo>
                      <a:pt x="206633" y="150311"/>
                    </a:moveTo>
                    <a:cubicBezTo>
                      <a:pt x="207268" y="150184"/>
                      <a:pt x="207903" y="150056"/>
                      <a:pt x="208538" y="149802"/>
                    </a:cubicBezTo>
                    <a:cubicBezTo>
                      <a:pt x="208919" y="146499"/>
                      <a:pt x="209300" y="143068"/>
                      <a:pt x="209682" y="139256"/>
                    </a:cubicBezTo>
                    <a:cubicBezTo>
                      <a:pt x="206124" y="139256"/>
                      <a:pt x="203457" y="139256"/>
                      <a:pt x="199392" y="139256"/>
                    </a:cubicBezTo>
                    <a:cubicBezTo>
                      <a:pt x="202060" y="143449"/>
                      <a:pt x="204347" y="146880"/>
                      <a:pt x="206633" y="150311"/>
                    </a:cubicBezTo>
                    <a:close/>
                  </a:path>
                </a:pathLst>
              </a:custGeom>
              <a:solidFill>
                <a:srgbClr val="FFFFFF"/>
              </a:solidFill>
              <a:ln w="1269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89551862-77B9-FF19-0273-D35C454FA884}"/>
                  </a:ext>
                </a:extLst>
              </p:cNvPr>
              <p:cNvSpPr/>
              <p:nvPr/>
            </p:nvSpPr>
            <p:spPr>
              <a:xfrm>
                <a:off x="8191745" y="1669861"/>
                <a:ext cx="228144" cy="43491"/>
              </a:xfrm>
              <a:custGeom>
                <a:avLst/>
                <a:gdLst>
                  <a:gd name="connsiteX0" fmla="*/ 69485 w 228144"/>
                  <a:gd name="connsiteY0" fmla="*/ 43491 h 43491"/>
                  <a:gd name="connsiteX1" fmla="*/ 62752 w 228144"/>
                  <a:gd name="connsiteY1" fmla="*/ 35232 h 43491"/>
                  <a:gd name="connsiteX2" fmla="*/ 102766 w 228144"/>
                  <a:gd name="connsiteY2" fmla="*/ 5882 h 43491"/>
                  <a:gd name="connsiteX3" fmla="*/ 102766 w 228144"/>
                  <a:gd name="connsiteY3" fmla="*/ 4357 h 43491"/>
                  <a:gd name="connsiteX4" fmla="*/ 87396 w 228144"/>
                  <a:gd name="connsiteY4" fmla="*/ 8677 h 43491"/>
                  <a:gd name="connsiteX5" fmla="*/ 66563 w 228144"/>
                  <a:gd name="connsiteY5" fmla="*/ 22399 h 43491"/>
                  <a:gd name="connsiteX6" fmla="*/ 0 w 228144"/>
                  <a:gd name="connsiteY6" fmla="*/ 16555 h 43491"/>
                  <a:gd name="connsiteX7" fmla="*/ 1016 w 228144"/>
                  <a:gd name="connsiteY7" fmla="*/ 15792 h 43491"/>
                  <a:gd name="connsiteX8" fmla="*/ 53479 w 228144"/>
                  <a:gd name="connsiteY8" fmla="*/ 11345 h 43491"/>
                  <a:gd name="connsiteX9" fmla="*/ 111531 w 228144"/>
                  <a:gd name="connsiteY9" fmla="*/ 2705 h 43491"/>
                  <a:gd name="connsiteX10" fmla="*/ 116866 w 228144"/>
                  <a:gd name="connsiteY10" fmla="*/ 2324 h 43491"/>
                  <a:gd name="connsiteX11" fmla="*/ 167043 w 228144"/>
                  <a:gd name="connsiteY11" fmla="*/ 7025 h 43491"/>
                  <a:gd name="connsiteX12" fmla="*/ 206423 w 228144"/>
                  <a:gd name="connsiteY12" fmla="*/ 17444 h 43491"/>
                  <a:gd name="connsiteX13" fmla="*/ 228144 w 228144"/>
                  <a:gd name="connsiteY13" fmla="*/ 13251 h 43491"/>
                  <a:gd name="connsiteX14" fmla="*/ 178222 w 228144"/>
                  <a:gd name="connsiteY14" fmla="*/ 27609 h 43491"/>
                  <a:gd name="connsiteX15" fmla="*/ 145194 w 228144"/>
                  <a:gd name="connsiteY15" fmla="*/ 10837 h 43491"/>
                  <a:gd name="connsiteX16" fmla="*/ 124489 w 228144"/>
                  <a:gd name="connsiteY16" fmla="*/ 6009 h 43491"/>
                  <a:gd name="connsiteX17" fmla="*/ 165265 w 228144"/>
                  <a:gd name="connsiteY17" fmla="*/ 34597 h 43491"/>
                  <a:gd name="connsiteX18" fmla="*/ 157516 w 228144"/>
                  <a:gd name="connsiteY18" fmla="*/ 41585 h 43491"/>
                  <a:gd name="connsiteX19" fmla="*/ 125378 w 228144"/>
                  <a:gd name="connsiteY19" fmla="*/ 15030 h 43491"/>
                  <a:gd name="connsiteX20" fmla="*/ 102131 w 228144"/>
                  <a:gd name="connsiteY20" fmla="*/ 15030 h 43491"/>
                  <a:gd name="connsiteX21" fmla="*/ 71390 w 228144"/>
                  <a:gd name="connsiteY21" fmla="*/ 43364 h 43491"/>
                  <a:gd name="connsiteX22" fmla="*/ 69485 w 228144"/>
                  <a:gd name="connsiteY22" fmla="*/ 43491 h 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8144" h="43491">
                    <a:moveTo>
                      <a:pt x="69485" y="43491"/>
                    </a:moveTo>
                    <a:cubicBezTo>
                      <a:pt x="67579" y="41204"/>
                      <a:pt x="65674" y="38917"/>
                      <a:pt x="62752" y="35232"/>
                    </a:cubicBezTo>
                    <a:cubicBezTo>
                      <a:pt x="76218" y="25322"/>
                      <a:pt x="89428" y="15665"/>
                      <a:pt x="102766" y="5882"/>
                    </a:cubicBezTo>
                    <a:cubicBezTo>
                      <a:pt x="102766" y="5373"/>
                      <a:pt x="102766" y="4865"/>
                      <a:pt x="102766" y="4357"/>
                    </a:cubicBezTo>
                    <a:cubicBezTo>
                      <a:pt x="97558" y="5755"/>
                      <a:pt x="91969" y="6263"/>
                      <a:pt x="87396" y="8677"/>
                    </a:cubicBezTo>
                    <a:cubicBezTo>
                      <a:pt x="80156" y="12616"/>
                      <a:pt x="73677" y="17952"/>
                      <a:pt x="66563" y="22399"/>
                    </a:cubicBezTo>
                    <a:cubicBezTo>
                      <a:pt x="44460" y="36376"/>
                      <a:pt x="18165" y="34089"/>
                      <a:pt x="0" y="16555"/>
                    </a:cubicBezTo>
                    <a:cubicBezTo>
                      <a:pt x="381" y="16301"/>
                      <a:pt x="762" y="15792"/>
                      <a:pt x="1016" y="15792"/>
                    </a:cubicBezTo>
                    <a:cubicBezTo>
                      <a:pt x="19308" y="23289"/>
                      <a:pt x="36330" y="19731"/>
                      <a:pt x="53479" y="11345"/>
                    </a:cubicBezTo>
                    <a:cubicBezTo>
                      <a:pt x="71771" y="2324"/>
                      <a:pt x="90826" y="-2885"/>
                      <a:pt x="111531" y="2705"/>
                    </a:cubicBezTo>
                    <a:cubicBezTo>
                      <a:pt x="113183" y="3214"/>
                      <a:pt x="115089" y="2832"/>
                      <a:pt x="116866" y="2324"/>
                    </a:cubicBezTo>
                    <a:cubicBezTo>
                      <a:pt x="134143" y="-1996"/>
                      <a:pt x="150784" y="-217"/>
                      <a:pt x="167043" y="7025"/>
                    </a:cubicBezTo>
                    <a:cubicBezTo>
                      <a:pt x="179619" y="12616"/>
                      <a:pt x="192068" y="18969"/>
                      <a:pt x="206423" y="17444"/>
                    </a:cubicBezTo>
                    <a:cubicBezTo>
                      <a:pt x="213282" y="16682"/>
                      <a:pt x="220014" y="14903"/>
                      <a:pt x="228144" y="13251"/>
                    </a:cubicBezTo>
                    <a:cubicBezTo>
                      <a:pt x="213155" y="26846"/>
                      <a:pt x="196768" y="33326"/>
                      <a:pt x="178222" y="27609"/>
                    </a:cubicBezTo>
                    <a:cubicBezTo>
                      <a:pt x="166535" y="23924"/>
                      <a:pt x="155865" y="16936"/>
                      <a:pt x="145194" y="10837"/>
                    </a:cubicBezTo>
                    <a:cubicBezTo>
                      <a:pt x="138589" y="7025"/>
                      <a:pt x="132364" y="3595"/>
                      <a:pt x="124489" y="6009"/>
                    </a:cubicBezTo>
                    <a:cubicBezTo>
                      <a:pt x="137954" y="15411"/>
                      <a:pt x="151037" y="24686"/>
                      <a:pt x="165265" y="34597"/>
                    </a:cubicBezTo>
                    <a:cubicBezTo>
                      <a:pt x="161581" y="37901"/>
                      <a:pt x="159422" y="39933"/>
                      <a:pt x="157516" y="41585"/>
                    </a:cubicBezTo>
                    <a:cubicBezTo>
                      <a:pt x="146464" y="32437"/>
                      <a:pt x="136302" y="23162"/>
                      <a:pt x="125378" y="15030"/>
                    </a:cubicBezTo>
                    <a:cubicBezTo>
                      <a:pt x="114580" y="6898"/>
                      <a:pt x="112421" y="6771"/>
                      <a:pt x="102131" y="15030"/>
                    </a:cubicBezTo>
                    <a:cubicBezTo>
                      <a:pt x="91333" y="23797"/>
                      <a:pt x="81553" y="33835"/>
                      <a:pt x="71390" y="43364"/>
                    </a:cubicBezTo>
                    <a:cubicBezTo>
                      <a:pt x="70501" y="43491"/>
                      <a:pt x="69993" y="43491"/>
                      <a:pt x="69485" y="43491"/>
                    </a:cubicBezTo>
                    <a:close/>
                  </a:path>
                </a:pathLst>
              </a:custGeom>
              <a:solidFill>
                <a:srgbClr val="FFFFFF"/>
              </a:solidFill>
              <a:ln w="1269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7D8B4F12-BC38-247D-3414-4C7AB42FE42B}"/>
                  </a:ext>
                </a:extLst>
              </p:cNvPr>
              <p:cNvSpPr/>
              <p:nvPr/>
            </p:nvSpPr>
            <p:spPr>
              <a:xfrm>
                <a:off x="8113876" y="1553004"/>
                <a:ext cx="56401" cy="76743"/>
              </a:xfrm>
              <a:custGeom>
                <a:avLst/>
                <a:gdLst>
                  <a:gd name="connsiteX0" fmla="*/ 0 w 56401"/>
                  <a:gd name="connsiteY0" fmla="*/ 2033 h 76743"/>
                  <a:gd name="connsiteX1" fmla="*/ 19689 w 56401"/>
                  <a:gd name="connsiteY1" fmla="*/ 31256 h 76743"/>
                  <a:gd name="connsiteX2" fmla="*/ 42173 w 56401"/>
                  <a:gd name="connsiteY2" fmla="*/ 56033 h 76743"/>
                  <a:gd name="connsiteX3" fmla="*/ 42427 w 56401"/>
                  <a:gd name="connsiteY3" fmla="*/ 254 h 76743"/>
                  <a:gd name="connsiteX4" fmla="*/ 44333 w 56401"/>
                  <a:gd name="connsiteY4" fmla="*/ 0 h 76743"/>
                  <a:gd name="connsiteX5" fmla="*/ 56401 w 56401"/>
                  <a:gd name="connsiteY5" fmla="*/ 76744 h 76743"/>
                  <a:gd name="connsiteX6" fmla="*/ 0 w 56401"/>
                  <a:gd name="connsiteY6" fmla="*/ 15882 h 76743"/>
                  <a:gd name="connsiteX7" fmla="*/ 0 w 56401"/>
                  <a:gd name="connsiteY7" fmla="*/ 2033 h 7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01" h="76743">
                    <a:moveTo>
                      <a:pt x="0" y="2033"/>
                    </a:moveTo>
                    <a:cubicBezTo>
                      <a:pt x="3684" y="13722"/>
                      <a:pt x="11179" y="22744"/>
                      <a:pt x="19689" y="31256"/>
                    </a:cubicBezTo>
                    <a:cubicBezTo>
                      <a:pt x="26930" y="38499"/>
                      <a:pt x="33535" y="46504"/>
                      <a:pt x="42173" y="56033"/>
                    </a:cubicBezTo>
                    <a:cubicBezTo>
                      <a:pt x="33154" y="35831"/>
                      <a:pt x="40522" y="18169"/>
                      <a:pt x="42427" y="254"/>
                    </a:cubicBezTo>
                    <a:cubicBezTo>
                      <a:pt x="43062" y="127"/>
                      <a:pt x="43698" y="127"/>
                      <a:pt x="44333" y="0"/>
                    </a:cubicBezTo>
                    <a:cubicBezTo>
                      <a:pt x="48398" y="25793"/>
                      <a:pt x="52463" y="51586"/>
                      <a:pt x="56401" y="76744"/>
                    </a:cubicBezTo>
                    <a:cubicBezTo>
                      <a:pt x="33027" y="62386"/>
                      <a:pt x="6478" y="48791"/>
                      <a:pt x="0" y="15882"/>
                    </a:cubicBezTo>
                    <a:cubicBezTo>
                      <a:pt x="0" y="11435"/>
                      <a:pt x="0" y="6734"/>
                      <a:pt x="0" y="2033"/>
                    </a:cubicBezTo>
                    <a:close/>
                  </a:path>
                </a:pathLst>
              </a:custGeom>
              <a:solidFill>
                <a:srgbClr val="FFFFFF"/>
              </a:solidFill>
              <a:ln w="1269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FD590C3-9CD9-FFB1-70EC-627678C21233}"/>
                  </a:ext>
                </a:extLst>
              </p:cNvPr>
              <p:cNvSpPr/>
              <p:nvPr/>
            </p:nvSpPr>
            <p:spPr>
              <a:xfrm>
                <a:off x="8438563" y="1549192"/>
                <a:ext cx="55638" cy="76489"/>
              </a:xfrm>
              <a:custGeom>
                <a:avLst/>
                <a:gdLst>
                  <a:gd name="connsiteX0" fmla="*/ 55639 w 55638"/>
                  <a:gd name="connsiteY0" fmla="*/ 13214 h 76489"/>
                  <a:gd name="connsiteX1" fmla="*/ 0 w 55638"/>
                  <a:gd name="connsiteY1" fmla="*/ 76489 h 76489"/>
                  <a:gd name="connsiteX2" fmla="*/ 10543 w 55638"/>
                  <a:gd name="connsiteY2" fmla="*/ 0 h 76489"/>
                  <a:gd name="connsiteX3" fmla="*/ 12703 w 55638"/>
                  <a:gd name="connsiteY3" fmla="*/ 254 h 76489"/>
                  <a:gd name="connsiteX4" fmla="*/ 17022 w 55638"/>
                  <a:gd name="connsiteY4" fmla="*/ 28207 h 76489"/>
                  <a:gd name="connsiteX5" fmla="*/ 15752 w 55638"/>
                  <a:gd name="connsiteY5" fmla="*/ 55652 h 76489"/>
                  <a:gd name="connsiteX6" fmla="*/ 55639 w 55638"/>
                  <a:gd name="connsiteY6" fmla="*/ 762 h 76489"/>
                  <a:gd name="connsiteX7" fmla="*/ 55639 w 55638"/>
                  <a:gd name="connsiteY7" fmla="*/ 13214 h 7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38" h="76489">
                    <a:moveTo>
                      <a:pt x="55639" y="13214"/>
                    </a:moveTo>
                    <a:cubicBezTo>
                      <a:pt x="47636" y="49680"/>
                      <a:pt x="24897" y="61496"/>
                      <a:pt x="0" y="76489"/>
                    </a:cubicBezTo>
                    <a:cubicBezTo>
                      <a:pt x="3429" y="51586"/>
                      <a:pt x="6986" y="25793"/>
                      <a:pt x="10543" y="0"/>
                    </a:cubicBezTo>
                    <a:cubicBezTo>
                      <a:pt x="11305" y="127"/>
                      <a:pt x="11941" y="254"/>
                      <a:pt x="12703" y="254"/>
                    </a:cubicBezTo>
                    <a:cubicBezTo>
                      <a:pt x="14227" y="9529"/>
                      <a:pt x="16514" y="18805"/>
                      <a:pt x="17022" y="28207"/>
                    </a:cubicBezTo>
                    <a:cubicBezTo>
                      <a:pt x="17530" y="37482"/>
                      <a:pt x="16259" y="47012"/>
                      <a:pt x="15752" y="55652"/>
                    </a:cubicBezTo>
                    <a:cubicBezTo>
                      <a:pt x="26168" y="36339"/>
                      <a:pt x="48271" y="24014"/>
                      <a:pt x="55639" y="762"/>
                    </a:cubicBezTo>
                    <a:cubicBezTo>
                      <a:pt x="55512" y="4828"/>
                      <a:pt x="55639" y="9021"/>
                      <a:pt x="55639" y="13214"/>
                    </a:cubicBezTo>
                    <a:close/>
                  </a:path>
                </a:pathLst>
              </a:custGeom>
              <a:solidFill>
                <a:srgbClr val="FFFFFF"/>
              </a:solidFill>
              <a:ln w="1269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A61C9DD5-F650-72F0-D254-C4634003AB61}"/>
                  </a:ext>
                </a:extLst>
              </p:cNvPr>
              <p:cNvSpPr/>
              <p:nvPr/>
            </p:nvSpPr>
            <p:spPr>
              <a:xfrm>
                <a:off x="8113622" y="1504594"/>
                <a:ext cx="43565" cy="82079"/>
              </a:xfrm>
              <a:custGeom>
                <a:avLst/>
                <a:gdLst>
                  <a:gd name="connsiteX0" fmla="*/ 0 w 43565"/>
                  <a:gd name="connsiteY0" fmla="*/ 8386 h 82079"/>
                  <a:gd name="connsiteX1" fmla="*/ 2921 w 43565"/>
                  <a:gd name="connsiteY1" fmla="*/ 0 h 82079"/>
                  <a:gd name="connsiteX2" fmla="*/ 22992 w 43565"/>
                  <a:gd name="connsiteY2" fmla="*/ 55016 h 82079"/>
                  <a:gd name="connsiteX3" fmla="*/ 43317 w 43565"/>
                  <a:gd name="connsiteY3" fmla="*/ 4828 h 82079"/>
                  <a:gd name="connsiteX4" fmla="*/ 31250 w 43565"/>
                  <a:gd name="connsiteY4" fmla="*/ 82080 h 82079"/>
                  <a:gd name="connsiteX5" fmla="*/ 1524 w 43565"/>
                  <a:gd name="connsiteY5" fmla="*/ 30494 h 82079"/>
                  <a:gd name="connsiteX6" fmla="*/ 127 w 43565"/>
                  <a:gd name="connsiteY6" fmla="*/ 27063 h 82079"/>
                  <a:gd name="connsiteX7" fmla="*/ 0 w 43565"/>
                  <a:gd name="connsiteY7" fmla="*/ 8386 h 82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565" h="82079">
                    <a:moveTo>
                      <a:pt x="0" y="8386"/>
                    </a:moveTo>
                    <a:cubicBezTo>
                      <a:pt x="1270" y="4828"/>
                      <a:pt x="2414" y="1398"/>
                      <a:pt x="2921" y="0"/>
                    </a:cubicBezTo>
                    <a:cubicBezTo>
                      <a:pt x="9273" y="17407"/>
                      <a:pt x="16133" y="36212"/>
                      <a:pt x="22992" y="55016"/>
                    </a:cubicBezTo>
                    <a:cubicBezTo>
                      <a:pt x="22738" y="35831"/>
                      <a:pt x="35060" y="21727"/>
                      <a:pt x="43317" y="4828"/>
                    </a:cubicBezTo>
                    <a:cubicBezTo>
                      <a:pt x="45730" y="31765"/>
                      <a:pt x="29724" y="55143"/>
                      <a:pt x="31250" y="82080"/>
                    </a:cubicBezTo>
                    <a:cubicBezTo>
                      <a:pt x="18419" y="65944"/>
                      <a:pt x="3176" y="52221"/>
                      <a:pt x="1524" y="30494"/>
                    </a:cubicBezTo>
                    <a:cubicBezTo>
                      <a:pt x="1397" y="29351"/>
                      <a:pt x="635" y="28207"/>
                      <a:pt x="127" y="27063"/>
                    </a:cubicBezTo>
                    <a:cubicBezTo>
                      <a:pt x="0" y="20838"/>
                      <a:pt x="0" y="14612"/>
                      <a:pt x="0" y="8386"/>
                    </a:cubicBezTo>
                    <a:close/>
                  </a:path>
                </a:pathLst>
              </a:custGeom>
              <a:solidFill>
                <a:srgbClr val="FFFFFF"/>
              </a:solidFill>
              <a:ln w="1269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AA298DD4-6AA9-D3AF-5BA1-13F5E19AF5CC}"/>
                  </a:ext>
                </a:extLst>
              </p:cNvPr>
              <p:cNvSpPr/>
              <p:nvPr/>
            </p:nvSpPr>
            <p:spPr>
              <a:xfrm>
                <a:off x="8128484" y="1589597"/>
                <a:ext cx="77869" cy="71025"/>
              </a:xfrm>
              <a:custGeom>
                <a:avLst/>
                <a:gdLst>
                  <a:gd name="connsiteX0" fmla="*/ 77869 w 77869"/>
                  <a:gd name="connsiteY0" fmla="*/ 71026 h 71025"/>
                  <a:gd name="connsiteX1" fmla="*/ 0 w 77869"/>
                  <a:gd name="connsiteY1" fmla="*/ 19694 h 71025"/>
                  <a:gd name="connsiteX2" fmla="*/ 60593 w 77869"/>
                  <a:gd name="connsiteY2" fmla="*/ 58574 h 71025"/>
                  <a:gd name="connsiteX3" fmla="*/ 41157 w 77869"/>
                  <a:gd name="connsiteY3" fmla="*/ 0 h 71025"/>
                  <a:gd name="connsiteX4" fmla="*/ 62118 w 77869"/>
                  <a:gd name="connsiteY4" fmla="*/ 35449 h 71025"/>
                  <a:gd name="connsiteX5" fmla="*/ 77869 w 77869"/>
                  <a:gd name="connsiteY5" fmla="*/ 71026 h 7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869" h="71025">
                    <a:moveTo>
                      <a:pt x="77869" y="71026"/>
                    </a:moveTo>
                    <a:cubicBezTo>
                      <a:pt x="43952" y="68993"/>
                      <a:pt x="13719" y="56922"/>
                      <a:pt x="0" y="19694"/>
                    </a:cubicBezTo>
                    <a:cubicBezTo>
                      <a:pt x="14989" y="40659"/>
                      <a:pt x="41920" y="42819"/>
                      <a:pt x="60593" y="58574"/>
                    </a:cubicBezTo>
                    <a:cubicBezTo>
                      <a:pt x="44842" y="42565"/>
                      <a:pt x="47382" y="20965"/>
                      <a:pt x="41157" y="0"/>
                    </a:cubicBezTo>
                    <a:cubicBezTo>
                      <a:pt x="51447" y="11562"/>
                      <a:pt x="57418" y="22871"/>
                      <a:pt x="62118" y="35449"/>
                    </a:cubicBezTo>
                    <a:cubicBezTo>
                      <a:pt x="66818" y="47647"/>
                      <a:pt x="72788" y="59591"/>
                      <a:pt x="77869" y="71026"/>
                    </a:cubicBezTo>
                    <a:close/>
                  </a:path>
                </a:pathLst>
              </a:custGeom>
              <a:solidFill>
                <a:srgbClr val="FFFFFF"/>
              </a:solidFill>
              <a:ln w="1269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3519FC6C-C9EE-16FB-F4A0-DD2133A26EF3}"/>
                  </a:ext>
                </a:extLst>
              </p:cNvPr>
              <p:cNvSpPr/>
              <p:nvPr/>
            </p:nvSpPr>
            <p:spPr>
              <a:xfrm>
                <a:off x="8400454" y="1587182"/>
                <a:ext cx="79011" cy="72804"/>
              </a:xfrm>
              <a:custGeom>
                <a:avLst/>
                <a:gdLst>
                  <a:gd name="connsiteX0" fmla="*/ 19308 w 79011"/>
                  <a:gd name="connsiteY0" fmla="*/ 58828 h 72804"/>
                  <a:gd name="connsiteX1" fmla="*/ 79012 w 79011"/>
                  <a:gd name="connsiteY1" fmla="*/ 15882 h 72804"/>
                  <a:gd name="connsiteX2" fmla="*/ 49160 w 79011"/>
                  <a:gd name="connsiteY2" fmla="*/ 56287 h 72804"/>
                  <a:gd name="connsiteX3" fmla="*/ 0 w 79011"/>
                  <a:gd name="connsiteY3" fmla="*/ 72805 h 72804"/>
                  <a:gd name="connsiteX4" fmla="*/ 19944 w 79011"/>
                  <a:gd name="connsiteY4" fmla="*/ 28334 h 72804"/>
                  <a:gd name="connsiteX5" fmla="*/ 36965 w 79011"/>
                  <a:gd name="connsiteY5" fmla="*/ 0 h 72804"/>
                  <a:gd name="connsiteX6" fmla="*/ 31503 w 79011"/>
                  <a:gd name="connsiteY6" fmla="*/ 31892 h 72804"/>
                  <a:gd name="connsiteX7" fmla="*/ 19308 w 79011"/>
                  <a:gd name="connsiteY7" fmla="*/ 58828 h 72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11" h="72804">
                    <a:moveTo>
                      <a:pt x="19308" y="58828"/>
                    </a:moveTo>
                    <a:cubicBezTo>
                      <a:pt x="35059" y="42311"/>
                      <a:pt x="64404" y="40024"/>
                      <a:pt x="79012" y="15882"/>
                    </a:cubicBezTo>
                    <a:cubicBezTo>
                      <a:pt x="78504" y="28715"/>
                      <a:pt x="66817" y="47139"/>
                      <a:pt x="49160" y="56287"/>
                    </a:cubicBezTo>
                    <a:cubicBezTo>
                      <a:pt x="34044" y="64165"/>
                      <a:pt x="17022" y="68231"/>
                      <a:pt x="0" y="72805"/>
                    </a:cubicBezTo>
                    <a:cubicBezTo>
                      <a:pt x="10797" y="59337"/>
                      <a:pt x="14100" y="43327"/>
                      <a:pt x="19944" y="28334"/>
                    </a:cubicBezTo>
                    <a:cubicBezTo>
                      <a:pt x="23882" y="18169"/>
                      <a:pt x="30233" y="8767"/>
                      <a:pt x="36965" y="0"/>
                    </a:cubicBezTo>
                    <a:cubicBezTo>
                      <a:pt x="35187" y="10673"/>
                      <a:pt x="34552" y="21727"/>
                      <a:pt x="31503" y="31892"/>
                    </a:cubicBezTo>
                    <a:cubicBezTo>
                      <a:pt x="28327" y="41929"/>
                      <a:pt x="22738" y="51332"/>
                      <a:pt x="19308" y="58828"/>
                    </a:cubicBezTo>
                    <a:close/>
                  </a:path>
                </a:pathLst>
              </a:custGeom>
              <a:solidFill>
                <a:srgbClr val="FFFFFF"/>
              </a:solidFill>
              <a:ln w="12692"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995ED370-D8D1-5201-AB96-B12A0A67834A}"/>
                  </a:ext>
                </a:extLst>
              </p:cNvPr>
              <p:cNvSpPr/>
              <p:nvPr/>
            </p:nvSpPr>
            <p:spPr>
              <a:xfrm>
                <a:off x="8159098" y="1628095"/>
                <a:ext cx="97304" cy="52901"/>
              </a:xfrm>
              <a:custGeom>
                <a:avLst/>
                <a:gdLst>
                  <a:gd name="connsiteX0" fmla="*/ 0 w 97304"/>
                  <a:gd name="connsiteY0" fmla="*/ 26937 h 52901"/>
                  <a:gd name="connsiteX1" fmla="*/ 72660 w 97304"/>
                  <a:gd name="connsiteY1" fmla="*/ 41294 h 52901"/>
                  <a:gd name="connsiteX2" fmla="*/ 37347 w 97304"/>
                  <a:gd name="connsiteY2" fmla="*/ 0 h 52901"/>
                  <a:gd name="connsiteX3" fmla="*/ 97304 w 97304"/>
                  <a:gd name="connsiteY3" fmla="*/ 42438 h 52901"/>
                  <a:gd name="connsiteX4" fmla="*/ 26041 w 97304"/>
                  <a:gd name="connsiteY4" fmla="*/ 48410 h 52901"/>
                  <a:gd name="connsiteX5" fmla="*/ 0 w 97304"/>
                  <a:gd name="connsiteY5" fmla="*/ 26937 h 5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04" h="52901">
                    <a:moveTo>
                      <a:pt x="0" y="26937"/>
                    </a:moveTo>
                    <a:cubicBezTo>
                      <a:pt x="21976" y="43073"/>
                      <a:pt x="48652" y="34687"/>
                      <a:pt x="72660" y="41294"/>
                    </a:cubicBezTo>
                    <a:cubicBezTo>
                      <a:pt x="51827" y="35831"/>
                      <a:pt x="47000" y="17280"/>
                      <a:pt x="37347" y="0"/>
                    </a:cubicBezTo>
                    <a:cubicBezTo>
                      <a:pt x="59323" y="13341"/>
                      <a:pt x="71263" y="37609"/>
                      <a:pt x="97304" y="42438"/>
                    </a:cubicBezTo>
                    <a:cubicBezTo>
                      <a:pt x="73804" y="48410"/>
                      <a:pt x="50812" y="58955"/>
                      <a:pt x="26041" y="48410"/>
                    </a:cubicBezTo>
                    <a:cubicBezTo>
                      <a:pt x="15243" y="43835"/>
                      <a:pt x="6351" y="37101"/>
                      <a:pt x="0" y="26937"/>
                    </a:cubicBezTo>
                    <a:close/>
                  </a:path>
                </a:pathLst>
              </a:custGeom>
              <a:solidFill>
                <a:srgbClr val="FFFFFF"/>
              </a:solidFill>
              <a:ln w="12692"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A55F4C9C-8062-0702-7761-B8EA783E6EC0}"/>
                  </a:ext>
                </a:extLst>
              </p:cNvPr>
              <p:cNvSpPr/>
              <p:nvPr/>
            </p:nvSpPr>
            <p:spPr>
              <a:xfrm>
                <a:off x="8354850" y="1625554"/>
                <a:ext cx="96542" cy="53189"/>
              </a:xfrm>
              <a:custGeom>
                <a:avLst/>
                <a:gdLst>
                  <a:gd name="connsiteX0" fmla="*/ 96542 w 96542"/>
                  <a:gd name="connsiteY0" fmla="*/ 23760 h 53189"/>
                  <a:gd name="connsiteX1" fmla="*/ 33282 w 96542"/>
                  <a:gd name="connsiteY1" fmla="*/ 52094 h 53189"/>
                  <a:gd name="connsiteX2" fmla="*/ 0 w 96542"/>
                  <a:gd name="connsiteY2" fmla="*/ 44979 h 53189"/>
                  <a:gd name="connsiteX3" fmla="*/ 28201 w 96542"/>
                  <a:gd name="connsiteY3" fmla="*/ 25412 h 53189"/>
                  <a:gd name="connsiteX4" fmla="*/ 54750 w 96542"/>
                  <a:gd name="connsiteY4" fmla="*/ 0 h 53189"/>
                  <a:gd name="connsiteX5" fmla="*/ 24898 w 96542"/>
                  <a:gd name="connsiteY5" fmla="*/ 41548 h 53189"/>
                  <a:gd name="connsiteX6" fmla="*/ 96542 w 96542"/>
                  <a:gd name="connsiteY6" fmla="*/ 23760 h 5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42" h="53189">
                    <a:moveTo>
                      <a:pt x="96542" y="23760"/>
                    </a:moveTo>
                    <a:cubicBezTo>
                      <a:pt x="84728" y="45487"/>
                      <a:pt x="58307" y="56922"/>
                      <a:pt x="33282" y="52094"/>
                    </a:cubicBezTo>
                    <a:cubicBezTo>
                      <a:pt x="21595" y="49934"/>
                      <a:pt x="10035" y="47139"/>
                      <a:pt x="0" y="44979"/>
                    </a:cubicBezTo>
                    <a:cubicBezTo>
                      <a:pt x="8892" y="38880"/>
                      <a:pt x="19182" y="32781"/>
                      <a:pt x="28201" y="25412"/>
                    </a:cubicBezTo>
                    <a:cubicBezTo>
                      <a:pt x="37347" y="17915"/>
                      <a:pt x="45477" y="9021"/>
                      <a:pt x="54750" y="0"/>
                    </a:cubicBezTo>
                    <a:cubicBezTo>
                      <a:pt x="53098" y="16010"/>
                      <a:pt x="40904" y="32146"/>
                      <a:pt x="24898" y="41548"/>
                    </a:cubicBezTo>
                    <a:cubicBezTo>
                      <a:pt x="48144" y="35450"/>
                      <a:pt x="74312" y="42311"/>
                      <a:pt x="96542" y="23760"/>
                    </a:cubicBezTo>
                    <a:close/>
                  </a:path>
                </a:pathLst>
              </a:custGeom>
              <a:solidFill>
                <a:srgbClr val="FFFFFF"/>
              </a:solidFill>
              <a:ln w="12692"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7E064B5-E8DE-F488-619E-A927FF717024}"/>
                  </a:ext>
                </a:extLst>
              </p:cNvPr>
              <p:cNvSpPr/>
              <p:nvPr/>
            </p:nvSpPr>
            <p:spPr>
              <a:xfrm>
                <a:off x="8448846" y="1495319"/>
                <a:ext cx="44154" cy="84875"/>
              </a:xfrm>
              <a:custGeom>
                <a:avLst/>
                <a:gdLst>
                  <a:gd name="connsiteX0" fmla="*/ 38750 w 44154"/>
                  <a:gd name="connsiteY0" fmla="*/ 0 h 84875"/>
                  <a:gd name="connsiteX1" fmla="*/ 15631 w 44154"/>
                  <a:gd name="connsiteY1" fmla="*/ 84875 h 84875"/>
                  <a:gd name="connsiteX2" fmla="*/ 514 w 44154"/>
                  <a:gd name="connsiteY2" fmla="*/ 19440 h 84875"/>
                  <a:gd name="connsiteX3" fmla="*/ 260 w 44154"/>
                  <a:gd name="connsiteY3" fmla="*/ 11054 h 84875"/>
                  <a:gd name="connsiteX4" fmla="*/ 21601 w 44154"/>
                  <a:gd name="connsiteY4" fmla="*/ 60099 h 84875"/>
                  <a:gd name="connsiteX5" fmla="*/ 38750 w 44154"/>
                  <a:gd name="connsiteY5" fmla="*/ 0 h 8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54" h="84875">
                    <a:moveTo>
                      <a:pt x="38750" y="0"/>
                    </a:moveTo>
                    <a:cubicBezTo>
                      <a:pt x="51580" y="24014"/>
                      <a:pt x="40655" y="61624"/>
                      <a:pt x="15631" y="84875"/>
                    </a:cubicBezTo>
                    <a:cubicBezTo>
                      <a:pt x="10676" y="63402"/>
                      <a:pt x="5596" y="41421"/>
                      <a:pt x="514" y="19440"/>
                    </a:cubicBezTo>
                    <a:cubicBezTo>
                      <a:pt x="-121" y="16772"/>
                      <a:pt x="-121" y="13977"/>
                      <a:pt x="260" y="11054"/>
                    </a:cubicBezTo>
                    <a:cubicBezTo>
                      <a:pt x="7628" y="27191"/>
                      <a:pt x="23126" y="39769"/>
                      <a:pt x="21601" y="60099"/>
                    </a:cubicBezTo>
                    <a:cubicBezTo>
                      <a:pt x="25285" y="39642"/>
                      <a:pt x="40909" y="22998"/>
                      <a:pt x="38750" y="0"/>
                    </a:cubicBezTo>
                    <a:close/>
                  </a:path>
                </a:pathLst>
              </a:custGeom>
              <a:solidFill>
                <a:srgbClr val="FFFFFF"/>
              </a:solidFill>
              <a:ln w="12692"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09479633-A940-D31B-AA68-967C9A53F501}"/>
                  </a:ext>
                </a:extLst>
              </p:cNvPr>
              <p:cNvSpPr/>
              <p:nvPr/>
            </p:nvSpPr>
            <p:spPr>
              <a:xfrm>
                <a:off x="8437292" y="1448053"/>
                <a:ext cx="46188" cy="84494"/>
              </a:xfrm>
              <a:custGeom>
                <a:avLst/>
                <a:gdLst>
                  <a:gd name="connsiteX0" fmla="*/ 0 w 46188"/>
                  <a:gd name="connsiteY0" fmla="*/ 19694 h 84494"/>
                  <a:gd name="connsiteX1" fmla="*/ 33282 w 46188"/>
                  <a:gd name="connsiteY1" fmla="*/ 57049 h 84494"/>
                  <a:gd name="connsiteX2" fmla="*/ 33028 w 46188"/>
                  <a:gd name="connsiteY2" fmla="*/ 0 h 84494"/>
                  <a:gd name="connsiteX3" fmla="*/ 34171 w 46188"/>
                  <a:gd name="connsiteY3" fmla="*/ 84494 h 84494"/>
                  <a:gd name="connsiteX4" fmla="*/ 0 w 46188"/>
                  <a:gd name="connsiteY4" fmla="*/ 19694 h 84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8" h="84494">
                    <a:moveTo>
                      <a:pt x="0" y="19694"/>
                    </a:moveTo>
                    <a:cubicBezTo>
                      <a:pt x="11179" y="33671"/>
                      <a:pt x="27057" y="40532"/>
                      <a:pt x="33282" y="57049"/>
                    </a:cubicBezTo>
                    <a:cubicBezTo>
                      <a:pt x="33154" y="37991"/>
                      <a:pt x="33028" y="18932"/>
                      <a:pt x="33028" y="0"/>
                    </a:cubicBezTo>
                    <a:cubicBezTo>
                      <a:pt x="55004" y="27063"/>
                      <a:pt x="45222" y="55398"/>
                      <a:pt x="34171" y="84494"/>
                    </a:cubicBezTo>
                    <a:cubicBezTo>
                      <a:pt x="27439" y="60734"/>
                      <a:pt x="3811" y="46885"/>
                      <a:pt x="0" y="19694"/>
                    </a:cubicBezTo>
                    <a:close/>
                  </a:path>
                </a:pathLst>
              </a:custGeom>
              <a:solidFill>
                <a:srgbClr val="FFFFFF"/>
              </a:solidFill>
              <a:ln w="12692"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0384DE7-8F69-4E3B-D3D8-5C891989989D}"/>
                  </a:ext>
                </a:extLst>
              </p:cNvPr>
              <p:cNvSpPr/>
              <p:nvPr/>
            </p:nvSpPr>
            <p:spPr>
              <a:xfrm>
                <a:off x="8122305" y="1453517"/>
                <a:ext cx="45684" cy="83223"/>
              </a:xfrm>
              <a:custGeom>
                <a:avLst/>
                <a:gdLst>
                  <a:gd name="connsiteX0" fmla="*/ 13419 w 45684"/>
                  <a:gd name="connsiteY0" fmla="*/ 83223 h 83223"/>
                  <a:gd name="connsiteX1" fmla="*/ 4146 w 45684"/>
                  <a:gd name="connsiteY1" fmla="*/ 57685 h 83223"/>
                  <a:gd name="connsiteX2" fmla="*/ 11514 w 45684"/>
                  <a:gd name="connsiteY2" fmla="*/ 0 h 83223"/>
                  <a:gd name="connsiteX3" fmla="*/ 14182 w 45684"/>
                  <a:gd name="connsiteY3" fmla="*/ 61369 h 83223"/>
                  <a:gd name="connsiteX4" fmla="*/ 45685 w 45684"/>
                  <a:gd name="connsiteY4" fmla="*/ 18423 h 83223"/>
                  <a:gd name="connsiteX5" fmla="*/ 13419 w 45684"/>
                  <a:gd name="connsiteY5" fmla="*/ 83223 h 8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84" h="83223">
                    <a:moveTo>
                      <a:pt x="13419" y="83223"/>
                    </a:moveTo>
                    <a:cubicBezTo>
                      <a:pt x="9989" y="74075"/>
                      <a:pt x="6941" y="65943"/>
                      <a:pt x="4146" y="57685"/>
                    </a:cubicBezTo>
                    <a:cubicBezTo>
                      <a:pt x="-2967" y="36847"/>
                      <a:pt x="-1189" y="17153"/>
                      <a:pt x="11514" y="0"/>
                    </a:cubicBezTo>
                    <a:cubicBezTo>
                      <a:pt x="12403" y="19694"/>
                      <a:pt x="13292" y="40023"/>
                      <a:pt x="14182" y="61369"/>
                    </a:cubicBezTo>
                    <a:cubicBezTo>
                      <a:pt x="17484" y="41421"/>
                      <a:pt x="33617" y="32019"/>
                      <a:pt x="45685" y="18423"/>
                    </a:cubicBezTo>
                    <a:cubicBezTo>
                      <a:pt x="42509" y="44471"/>
                      <a:pt x="20152" y="59463"/>
                      <a:pt x="13419" y="83223"/>
                    </a:cubicBezTo>
                    <a:close/>
                  </a:path>
                </a:pathLst>
              </a:custGeom>
              <a:solidFill>
                <a:srgbClr val="FFFFFF"/>
              </a:solidFill>
              <a:ln w="12692"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034BA26B-C9EA-7D92-00F2-00CCD78E1839}"/>
                  </a:ext>
                </a:extLst>
              </p:cNvPr>
              <p:cNvSpPr/>
              <p:nvPr/>
            </p:nvSpPr>
            <p:spPr>
              <a:xfrm>
                <a:off x="8139775" y="1424547"/>
                <a:ext cx="44220" cy="66578"/>
              </a:xfrm>
              <a:custGeom>
                <a:avLst/>
                <a:gdLst>
                  <a:gd name="connsiteX0" fmla="*/ 269 w 44220"/>
                  <a:gd name="connsiteY0" fmla="*/ 66579 h 66578"/>
                  <a:gd name="connsiteX1" fmla="*/ 142 w 44220"/>
                  <a:gd name="connsiteY1" fmla="*/ 34814 h 66578"/>
                  <a:gd name="connsiteX2" fmla="*/ 23515 w 44220"/>
                  <a:gd name="connsiteY2" fmla="*/ 0 h 66578"/>
                  <a:gd name="connsiteX3" fmla="*/ 7383 w 44220"/>
                  <a:gd name="connsiteY3" fmla="*/ 46122 h 66578"/>
                  <a:gd name="connsiteX4" fmla="*/ 44221 w 44220"/>
                  <a:gd name="connsiteY4" fmla="*/ 13849 h 66578"/>
                  <a:gd name="connsiteX5" fmla="*/ 269 w 44220"/>
                  <a:gd name="connsiteY5" fmla="*/ 66579 h 6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20" h="66578">
                    <a:moveTo>
                      <a:pt x="269" y="66579"/>
                    </a:moveTo>
                    <a:cubicBezTo>
                      <a:pt x="269" y="56033"/>
                      <a:pt x="-240" y="45360"/>
                      <a:pt x="142" y="34814"/>
                    </a:cubicBezTo>
                    <a:cubicBezTo>
                      <a:pt x="650" y="18678"/>
                      <a:pt x="8653" y="6988"/>
                      <a:pt x="23515" y="0"/>
                    </a:cubicBezTo>
                    <a:cubicBezTo>
                      <a:pt x="11956" y="13214"/>
                      <a:pt x="14496" y="31002"/>
                      <a:pt x="7383" y="46122"/>
                    </a:cubicBezTo>
                    <a:cubicBezTo>
                      <a:pt x="19958" y="35195"/>
                      <a:pt x="31899" y="24649"/>
                      <a:pt x="44221" y="13849"/>
                    </a:cubicBezTo>
                    <a:cubicBezTo>
                      <a:pt x="40410" y="40151"/>
                      <a:pt x="13734" y="47774"/>
                      <a:pt x="269" y="66579"/>
                    </a:cubicBezTo>
                    <a:close/>
                  </a:path>
                </a:pathLst>
              </a:custGeom>
              <a:solidFill>
                <a:srgbClr val="FFFFFF"/>
              </a:solidFill>
              <a:ln w="12692"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DEDD11D9-568F-CEA3-386C-A0380FBEECFF}"/>
                  </a:ext>
                </a:extLst>
              </p:cNvPr>
              <p:cNvSpPr/>
              <p:nvPr/>
            </p:nvSpPr>
            <p:spPr>
              <a:xfrm>
                <a:off x="8420398" y="1421752"/>
                <a:ext cx="44973" cy="63656"/>
              </a:xfrm>
              <a:custGeom>
                <a:avLst/>
                <a:gdLst>
                  <a:gd name="connsiteX0" fmla="*/ 22738 w 44973"/>
                  <a:gd name="connsiteY0" fmla="*/ 0 h 63656"/>
                  <a:gd name="connsiteX1" fmla="*/ 44968 w 44973"/>
                  <a:gd name="connsiteY1" fmla="*/ 38880 h 63656"/>
                  <a:gd name="connsiteX2" fmla="*/ 44079 w 44973"/>
                  <a:gd name="connsiteY2" fmla="*/ 63656 h 63656"/>
                  <a:gd name="connsiteX3" fmla="*/ 14481 w 44973"/>
                  <a:gd name="connsiteY3" fmla="*/ 38499 h 63656"/>
                  <a:gd name="connsiteX4" fmla="*/ 0 w 44973"/>
                  <a:gd name="connsiteY4" fmla="*/ 13722 h 63656"/>
                  <a:gd name="connsiteX5" fmla="*/ 37346 w 44973"/>
                  <a:gd name="connsiteY5" fmla="*/ 43835 h 63656"/>
                  <a:gd name="connsiteX6" fmla="*/ 22738 w 44973"/>
                  <a:gd name="connsiteY6" fmla="*/ 0 h 63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73" h="63656">
                    <a:moveTo>
                      <a:pt x="22738" y="0"/>
                    </a:moveTo>
                    <a:cubicBezTo>
                      <a:pt x="35695" y="4574"/>
                      <a:pt x="45222" y="19948"/>
                      <a:pt x="44968" y="38880"/>
                    </a:cubicBezTo>
                    <a:cubicBezTo>
                      <a:pt x="44841" y="47647"/>
                      <a:pt x="44333" y="56414"/>
                      <a:pt x="44079" y="63656"/>
                    </a:cubicBezTo>
                    <a:cubicBezTo>
                      <a:pt x="34933" y="55906"/>
                      <a:pt x="24770" y="47139"/>
                      <a:pt x="14481" y="38499"/>
                    </a:cubicBezTo>
                    <a:cubicBezTo>
                      <a:pt x="6732" y="31892"/>
                      <a:pt x="2032" y="23760"/>
                      <a:pt x="0" y="13722"/>
                    </a:cubicBezTo>
                    <a:cubicBezTo>
                      <a:pt x="12321" y="23633"/>
                      <a:pt x="24262" y="33289"/>
                      <a:pt x="37346" y="43835"/>
                    </a:cubicBezTo>
                    <a:cubicBezTo>
                      <a:pt x="32138" y="28461"/>
                      <a:pt x="27184" y="13722"/>
                      <a:pt x="22738" y="0"/>
                    </a:cubicBezTo>
                    <a:close/>
                  </a:path>
                </a:pathLst>
              </a:custGeom>
              <a:solidFill>
                <a:srgbClr val="FFFFFF"/>
              </a:solidFill>
              <a:ln w="12692"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2158593C-A963-141D-5754-D2E3906E862F}"/>
                  </a:ext>
                </a:extLst>
              </p:cNvPr>
              <p:cNvSpPr/>
              <p:nvPr/>
            </p:nvSpPr>
            <p:spPr>
              <a:xfrm>
                <a:off x="8401851" y="1403709"/>
                <a:ext cx="44460" cy="47138"/>
              </a:xfrm>
              <a:custGeom>
                <a:avLst/>
                <a:gdLst>
                  <a:gd name="connsiteX0" fmla="*/ 42427 w 44460"/>
                  <a:gd name="connsiteY0" fmla="*/ 47139 h 47138"/>
                  <a:gd name="connsiteX1" fmla="*/ 0 w 44460"/>
                  <a:gd name="connsiteY1" fmla="*/ 0 h 47138"/>
                  <a:gd name="connsiteX2" fmla="*/ 44460 w 44460"/>
                  <a:gd name="connsiteY2" fmla="*/ 45487 h 47138"/>
                  <a:gd name="connsiteX3" fmla="*/ 42427 w 44460"/>
                  <a:gd name="connsiteY3" fmla="*/ 47139 h 47138"/>
                </a:gdLst>
                <a:ahLst/>
                <a:cxnLst>
                  <a:cxn ang="0">
                    <a:pos x="connsiteX0" y="connsiteY0"/>
                  </a:cxn>
                  <a:cxn ang="0">
                    <a:pos x="connsiteX1" y="connsiteY1"/>
                  </a:cxn>
                  <a:cxn ang="0">
                    <a:pos x="connsiteX2" y="connsiteY2"/>
                  </a:cxn>
                  <a:cxn ang="0">
                    <a:pos x="connsiteX3" y="connsiteY3"/>
                  </a:cxn>
                </a:cxnLst>
                <a:rect l="l" t="t" r="r" b="b"/>
                <a:pathLst>
                  <a:path w="44460" h="47138">
                    <a:moveTo>
                      <a:pt x="42427" y="47139"/>
                    </a:moveTo>
                    <a:cubicBezTo>
                      <a:pt x="28454" y="31638"/>
                      <a:pt x="14482" y="16137"/>
                      <a:pt x="0" y="0"/>
                    </a:cubicBezTo>
                    <a:cubicBezTo>
                      <a:pt x="26803" y="4701"/>
                      <a:pt x="39760" y="21346"/>
                      <a:pt x="44460" y="45487"/>
                    </a:cubicBezTo>
                    <a:cubicBezTo>
                      <a:pt x="43825" y="45995"/>
                      <a:pt x="43190" y="46631"/>
                      <a:pt x="42427" y="47139"/>
                    </a:cubicBezTo>
                    <a:close/>
                  </a:path>
                </a:pathLst>
              </a:custGeom>
              <a:solidFill>
                <a:srgbClr val="FFFFFF"/>
              </a:solidFill>
              <a:ln w="12692"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CB746FF-674C-4CA4-67B5-227E5C2B8AC2}"/>
                  </a:ext>
                </a:extLst>
              </p:cNvPr>
              <p:cNvSpPr/>
              <p:nvPr/>
            </p:nvSpPr>
            <p:spPr>
              <a:xfrm>
                <a:off x="8158590" y="1405742"/>
                <a:ext cx="42428" cy="46630"/>
              </a:xfrm>
              <a:custGeom>
                <a:avLst/>
                <a:gdLst>
                  <a:gd name="connsiteX0" fmla="*/ 0 w 42428"/>
                  <a:gd name="connsiteY0" fmla="*/ 46631 h 46630"/>
                  <a:gd name="connsiteX1" fmla="*/ 42428 w 42428"/>
                  <a:gd name="connsiteY1" fmla="*/ 0 h 46630"/>
                  <a:gd name="connsiteX2" fmla="*/ 0 w 42428"/>
                  <a:gd name="connsiteY2" fmla="*/ 46631 h 46630"/>
                </a:gdLst>
                <a:ahLst/>
                <a:cxnLst>
                  <a:cxn ang="0">
                    <a:pos x="connsiteX0" y="connsiteY0"/>
                  </a:cxn>
                  <a:cxn ang="0">
                    <a:pos x="connsiteX1" y="connsiteY1"/>
                  </a:cxn>
                  <a:cxn ang="0">
                    <a:pos x="connsiteX2" y="connsiteY2"/>
                  </a:cxn>
                </a:cxnLst>
                <a:rect l="l" t="t" r="r" b="b"/>
                <a:pathLst>
                  <a:path w="42428" h="46630">
                    <a:moveTo>
                      <a:pt x="0" y="46631"/>
                    </a:moveTo>
                    <a:cubicBezTo>
                      <a:pt x="3049" y="21473"/>
                      <a:pt x="17657" y="7242"/>
                      <a:pt x="42428" y="0"/>
                    </a:cubicBezTo>
                    <a:cubicBezTo>
                      <a:pt x="27312" y="15882"/>
                      <a:pt x="19054" y="35576"/>
                      <a:pt x="0" y="46631"/>
                    </a:cubicBezTo>
                    <a:close/>
                  </a:path>
                </a:pathLst>
              </a:custGeom>
              <a:solidFill>
                <a:srgbClr val="FFFFFF"/>
              </a:solidFill>
              <a:ln w="12692"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5F148BD5-33F1-AE3A-748E-2602FEC5B052}"/>
                  </a:ext>
                </a:extLst>
              </p:cNvPr>
              <p:cNvSpPr/>
              <p:nvPr/>
            </p:nvSpPr>
            <p:spPr>
              <a:xfrm>
                <a:off x="8308866" y="1408505"/>
                <a:ext cx="22611" cy="7235"/>
              </a:xfrm>
              <a:custGeom>
                <a:avLst/>
                <a:gdLst>
                  <a:gd name="connsiteX0" fmla="*/ 22612 w 22611"/>
                  <a:gd name="connsiteY0" fmla="*/ 3083 h 7235"/>
                  <a:gd name="connsiteX1" fmla="*/ 0 w 22611"/>
                  <a:gd name="connsiteY1" fmla="*/ 4607 h 7235"/>
                  <a:gd name="connsiteX2" fmla="*/ 22612 w 22611"/>
                  <a:gd name="connsiteY2" fmla="*/ 3083 h 7235"/>
                </a:gdLst>
                <a:ahLst/>
                <a:cxnLst>
                  <a:cxn ang="0">
                    <a:pos x="connsiteX0" y="connsiteY0"/>
                  </a:cxn>
                  <a:cxn ang="0">
                    <a:pos x="connsiteX1" y="connsiteY1"/>
                  </a:cxn>
                  <a:cxn ang="0">
                    <a:pos x="connsiteX2" y="connsiteY2"/>
                  </a:cxn>
                </a:cxnLst>
                <a:rect l="l" t="t" r="r" b="b"/>
                <a:pathLst>
                  <a:path w="22611" h="7235">
                    <a:moveTo>
                      <a:pt x="22612" y="3083"/>
                    </a:moveTo>
                    <a:cubicBezTo>
                      <a:pt x="16260" y="7911"/>
                      <a:pt x="6097" y="8673"/>
                      <a:pt x="0" y="4607"/>
                    </a:cubicBezTo>
                    <a:cubicBezTo>
                      <a:pt x="7495" y="1939"/>
                      <a:pt x="14227" y="-3397"/>
                      <a:pt x="22612" y="3083"/>
                    </a:cubicBezTo>
                    <a:close/>
                  </a:path>
                </a:pathLst>
              </a:custGeom>
              <a:solidFill>
                <a:srgbClr val="FFFFFF"/>
              </a:solidFill>
              <a:ln w="12692" cap="flat">
                <a:noFill/>
                <a:prstDash val="solid"/>
                <a:miter/>
              </a:ln>
            </p:spPr>
            <p:txBody>
              <a:bodyPr rtlCol="0" anchor="ctr"/>
              <a:lstStyle/>
              <a:p>
                <a:endParaRPr lang="en-US"/>
              </a:p>
            </p:txBody>
          </p:sp>
        </p:grpSp>
      </p:grpSp>
      <p:grpSp>
        <p:nvGrpSpPr>
          <p:cNvPr id="61" name="Group 60">
            <a:extLst>
              <a:ext uri="{FF2B5EF4-FFF2-40B4-BE49-F238E27FC236}">
                <a16:creationId xmlns:a16="http://schemas.microsoft.com/office/drawing/2014/main" id="{840D81FD-9437-858F-B1F0-11F5E7459560}"/>
              </a:ext>
            </a:extLst>
          </p:cNvPr>
          <p:cNvGrpSpPr/>
          <p:nvPr/>
        </p:nvGrpSpPr>
        <p:grpSpPr>
          <a:xfrm>
            <a:off x="3541409" y="494815"/>
            <a:ext cx="3608995" cy="1733877"/>
            <a:chOff x="3541409" y="592087"/>
            <a:chExt cx="3608995" cy="1733877"/>
          </a:xfrm>
        </p:grpSpPr>
        <p:sp>
          <p:nvSpPr>
            <p:cNvPr id="62" name="Freeform 61">
              <a:extLst>
                <a:ext uri="{FF2B5EF4-FFF2-40B4-BE49-F238E27FC236}">
                  <a16:creationId xmlns:a16="http://schemas.microsoft.com/office/drawing/2014/main" id="{0127D4D6-EEB2-F1F9-5C0C-E76DB6656043}"/>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endParaRPr lang="en-US"/>
            </a:p>
          </p:txBody>
        </p:sp>
        <p:sp>
          <p:nvSpPr>
            <p:cNvPr id="63" name="TextBox 62">
              <a:extLst>
                <a:ext uri="{FF2B5EF4-FFF2-40B4-BE49-F238E27FC236}">
                  <a16:creationId xmlns:a16="http://schemas.microsoft.com/office/drawing/2014/main" id="{6AD860BB-5F31-F92C-D1DB-75AAFF37DC85}"/>
                </a:ext>
              </a:extLst>
            </p:cNvPr>
            <p:cNvSpPr txBox="1"/>
            <p:nvPr/>
          </p:nvSpPr>
          <p:spPr>
            <a:xfrm rot="21548433">
              <a:off x="3730031" y="592087"/>
              <a:ext cx="3328155" cy="985206"/>
            </a:xfrm>
            <a:prstGeom prst="rect">
              <a:avLst/>
            </a:prstGeom>
            <a:noFill/>
          </p:spPr>
          <p:txBody>
            <a:bodyPr wrap="none" rtlCol="0">
              <a:spAutoFit/>
            </a:bodyPr>
            <a:lstStyle/>
            <a:p>
              <a:pPr algn="ctr"/>
              <a:r>
                <a:rPr lang="en-US" sz="5802" spc="200" baseline="0">
                  <a:solidFill>
                    <a:srgbClr val="FFFFFF"/>
                  </a:solidFill>
                  <a:latin typeface="LondrinaSolid-Black"/>
                  <a:sym typeface="LondrinaSolid-Black"/>
                  <a:rtl val="0"/>
                </a:rPr>
                <a:t>UN Rights </a:t>
              </a:r>
            </a:p>
          </p:txBody>
        </p:sp>
        <p:sp>
          <p:nvSpPr>
            <p:cNvPr id="128" name="TextBox 127">
              <a:extLst>
                <a:ext uri="{FF2B5EF4-FFF2-40B4-BE49-F238E27FC236}">
                  <a16:creationId xmlns:a16="http://schemas.microsoft.com/office/drawing/2014/main" id="{4F1C04A0-A06F-E59A-941E-8DB5775CE851}"/>
                </a:ext>
              </a:extLst>
            </p:cNvPr>
            <p:cNvSpPr txBox="1"/>
            <p:nvPr/>
          </p:nvSpPr>
          <p:spPr>
            <a:xfrm rot="21548433">
              <a:off x="3763325" y="1340758"/>
              <a:ext cx="3058851" cy="985206"/>
            </a:xfrm>
            <a:prstGeom prst="rect">
              <a:avLst/>
            </a:prstGeom>
            <a:noFill/>
          </p:spPr>
          <p:txBody>
            <a:bodyPr wrap="none" rtlCol="0">
              <a:spAutoFit/>
            </a:bodyPr>
            <a:lstStyle/>
            <a:p>
              <a:pPr algn="ctr"/>
              <a:r>
                <a:rPr lang="en-US" sz="5802" spc="200" baseline="0">
                  <a:solidFill>
                    <a:srgbClr val="FFFFFF"/>
                  </a:solidFill>
                  <a:latin typeface="LondrinaSolid-Black"/>
                  <a:sym typeface="LondrinaSolid-Black"/>
                  <a:rtl val="0"/>
                </a:rPr>
                <a:t>of a Child</a:t>
              </a:r>
            </a:p>
          </p:txBody>
        </p:sp>
      </p:grpSp>
      <p:sp>
        <p:nvSpPr>
          <p:cNvPr id="129" name="TextBox 128">
            <a:extLst>
              <a:ext uri="{FF2B5EF4-FFF2-40B4-BE49-F238E27FC236}">
                <a16:creationId xmlns:a16="http://schemas.microsoft.com/office/drawing/2014/main" id="{CCEB45B9-377A-1FB3-2D1C-DB76F5EBF5C5}"/>
              </a:ext>
            </a:extLst>
          </p:cNvPr>
          <p:cNvSpPr txBox="1"/>
          <p:nvPr/>
        </p:nvSpPr>
        <p:spPr>
          <a:xfrm>
            <a:off x="9460489" y="7185123"/>
            <a:ext cx="870431" cy="215444"/>
          </a:xfrm>
          <a:prstGeom prst="rect">
            <a:avLst/>
          </a:prstGeom>
          <a:noFill/>
        </p:spPr>
        <p:txBody>
          <a:bodyPr wrap="none" lIns="0" rIns="0" rtlCol="0">
            <a:spAutoFit/>
          </a:bodyPr>
          <a:lstStyle/>
          <a:p>
            <a:pPr algn="r"/>
            <a:r>
              <a:rPr lang="en-US" sz="800">
                <a:solidFill>
                  <a:srgbClr val="323232"/>
                </a:solidFill>
                <a:latin typeface="RobotoCondensed-Regular"/>
                <a:ea typeface="RobotoCondensed-Regular"/>
                <a:cs typeface="RobotoCondensed-Regular"/>
                <a:sym typeface="RobotoCondensed-Regular"/>
                <a:rtl val="0"/>
              </a:rPr>
              <a:t>© Picture News 2023</a:t>
            </a:r>
          </a:p>
        </p:txBody>
      </p:sp>
      <p:sp>
        <p:nvSpPr>
          <p:cNvPr id="130" name="Freeform 129">
            <a:extLst>
              <a:ext uri="{FF2B5EF4-FFF2-40B4-BE49-F238E27FC236}">
                <a16:creationId xmlns:a16="http://schemas.microsoft.com/office/drawing/2014/main" id="{E91AD8D6-51FD-8AF2-A07E-36434CDD8812}"/>
              </a:ext>
            </a:extLst>
          </p:cNvPr>
          <p:cNvSpPr/>
          <p:nvPr/>
        </p:nvSpPr>
        <p:spPr>
          <a:xfrm>
            <a:off x="547762" y="2861200"/>
            <a:ext cx="5677363" cy="4128458"/>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7363" h="4128458">
                <a:moveTo>
                  <a:pt x="101994" y="792594"/>
                </a:moveTo>
                <a:cubicBezTo>
                  <a:pt x="208953" y="408241"/>
                  <a:pt x="603125" y="137352"/>
                  <a:pt x="1056747" y="134175"/>
                </a:cubicBezTo>
                <a:cubicBezTo>
                  <a:pt x="2412151" y="124900"/>
                  <a:pt x="3252958" y="-54507"/>
                  <a:pt x="3783306" y="16646"/>
                </a:cubicBezTo>
                <a:cubicBezTo>
                  <a:pt x="4313654" y="87799"/>
                  <a:pt x="4354430" y="64039"/>
                  <a:pt x="4694361" y="218161"/>
                </a:cubicBezTo>
                <a:cubicBezTo>
                  <a:pt x="5034291" y="372284"/>
                  <a:pt x="5415126" y="633008"/>
                  <a:pt x="5496678" y="1047982"/>
                </a:cubicBezTo>
                <a:cubicBezTo>
                  <a:pt x="5578231" y="1462957"/>
                  <a:pt x="5700687" y="2340044"/>
                  <a:pt x="5673503" y="2968350"/>
                </a:cubicBezTo>
                <a:cubicBezTo>
                  <a:pt x="5649749" y="3517879"/>
                  <a:pt x="5429988" y="3669715"/>
                  <a:pt x="4993642" y="3833747"/>
                </a:cubicBezTo>
                <a:cubicBezTo>
                  <a:pt x="4055403" y="4186336"/>
                  <a:pt x="1971359" y="4144787"/>
                  <a:pt x="1196226" y="4097394"/>
                </a:cubicBezTo>
                <a:cubicBezTo>
                  <a:pt x="421092" y="4050002"/>
                  <a:pt x="108365" y="3410218"/>
                  <a:pt x="53977" y="2971272"/>
                </a:cubicBezTo>
                <a:cubicBezTo>
                  <a:pt x="769" y="2310651"/>
                  <a:pt x="-28573" y="1767791"/>
                  <a:pt x="40385" y="1027145"/>
                </a:cubicBezTo>
                <a:cubicBezTo>
                  <a:pt x="62107" y="940745"/>
                  <a:pt x="82432" y="862858"/>
                  <a:pt x="101994" y="792594"/>
                </a:cubicBezTo>
                <a:close/>
              </a:path>
            </a:pathLst>
          </a:custGeom>
          <a:solidFill>
            <a:srgbClr val="5ABBC9">
              <a:alpha val="30000"/>
            </a:srgbClr>
          </a:solidFill>
          <a:ln w="12692" cap="flat">
            <a:noFill/>
            <a:prstDash val="solid"/>
            <a:miter/>
          </a:ln>
        </p:spPr>
        <p:txBody>
          <a:bodyPr rtlCol="0" anchor="ctr"/>
          <a:lstStyle/>
          <a:p>
            <a:endParaRPr lang="en-US"/>
          </a:p>
        </p:txBody>
      </p:sp>
      <p:sp>
        <p:nvSpPr>
          <p:cNvPr id="131" name="TextBox 130">
            <a:extLst>
              <a:ext uri="{FF2B5EF4-FFF2-40B4-BE49-F238E27FC236}">
                <a16:creationId xmlns:a16="http://schemas.microsoft.com/office/drawing/2014/main" id="{9F4C69DE-63BA-205D-6747-09D863C18299}"/>
              </a:ext>
            </a:extLst>
          </p:cNvPr>
          <p:cNvSpPr txBox="1"/>
          <p:nvPr/>
        </p:nvSpPr>
        <p:spPr>
          <a:xfrm>
            <a:off x="807397" y="3412346"/>
            <a:ext cx="5102561" cy="3046988"/>
          </a:xfrm>
          <a:prstGeom prst="rect">
            <a:avLst/>
          </a:prstGeom>
          <a:noFill/>
          <a:ln>
            <a:noFill/>
          </a:ln>
        </p:spPr>
        <p:txBody>
          <a:bodyPr wrap="square" rtlCol="0">
            <a:spAutoFit/>
          </a:bodyPr>
          <a:lstStyle/>
          <a:p>
            <a:pPr algn="ctr"/>
            <a:r>
              <a:rPr lang="en-GB" sz="3200" b="1">
                <a:ln w="9525" cap="rnd" cmpd="sng" algn="ctr">
                  <a:noFill/>
                  <a:prstDash val="solid"/>
                  <a:bevel/>
                </a:ln>
                <a:latin typeface="ABeeZee" panose="02000000000000000000" pitchFamily="2" charset="0"/>
                <a:ea typeface="Calibri" panose="020F0502020204030204" pitchFamily="34" charset="0"/>
                <a:cs typeface="Times New Roman" panose="02020603050405020304" pitchFamily="18" charset="0"/>
              </a:rPr>
              <a:t>All children have</a:t>
            </a:r>
            <a:br>
              <a:rPr lang="en-GB" sz="3200" b="1">
                <a:ln w="9525" cap="rnd" cmpd="sng" algn="ctr">
                  <a:noFill/>
                  <a:prstDash val="solid"/>
                  <a:bevel/>
                </a:ln>
                <a:latin typeface="ABeeZee" panose="02000000000000000000" pitchFamily="2" charset="0"/>
                <a:ea typeface="Calibri" panose="020F0502020204030204" pitchFamily="34" charset="0"/>
                <a:cs typeface="Times New Roman" panose="02020603050405020304" pitchFamily="18" charset="0"/>
              </a:rPr>
            </a:br>
            <a:r>
              <a:rPr lang="en-GB" sz="3200" b="1">
                <a:ln w="9525" cap="rnd" cmpd="sng" algn="ctr">
                  <a:noFill/>
                  <a:prstDash val="solid"/>
                  <a:bevel/>
                </a:ln>
                <a:latin typeface="ABeeZee" panose="02000000000000000000" pitchFamily="2" charset="0"/>
                <a:ea typeface="Calibri" panose="020F0502020204030204" pitchFamily="34" charset="0"/>
                <a:cs typeface="Times New Roman" panose="02020603050405020304" pitchFamily="18" charset="0"/>
              </a:rPr>
              <a:t>rights and should not</a:t>
            </a:r>
            <a:br>
              <a:rPr lang="en-GB" sz="3200" b="1">
                <a:ln w="9525" cap="rnd" cmpd="sng" algn="ctr">
                  <a:noFill/>
                  <a:prstDash val="solid"/>
                  <a:bevel/>
                </a:ln>
                <a:latin typeface="ABeeZee" panose="02000000000000000000" pitchFamily="2" charset="0"/>
                <a:ea typeface="Calibri" panose="020F0502020204030204" pitchFamily="34" charset="0"/>
                <a:cs typeface="Times New Roman" panose="02020603050405020304" pitchFamily="18" charset="0"/>
              </a:rPr>
            </a:br>
            <a:r>
              <a:rPr lang="en-GB" sz="3200" b="1">
                <a:ln w="9525" cap="rnd" cmpd="sng" algn="ctr">
                  <a:noFill/>
                  <a:prstDash val="solid"/>
                  <a:bevel/>
                </a:ln>
                <a:latin typeface="ABeeZee" panose="02000000000000000000" pitchFamily="2" charset="0"/>
                <a:ea typeface="Calibri" panose="020F0502020204030204" pitchFamily="34" charset="0"/>
                <a:cs typeface="Times New Roman" panose="02020603050405020304" pitchFamily="18" charset="0"/>
              </a:rPr>
              <a:t>be treated unfairly</a:t>
            </a:r>
            <a:br>
              <a:rPr lang="en-GB" sz="3200" b="1">
                <a:ln w="9525" cap="rnd" cmpd="sng" algn="ctr">
                  <a:noFill/>
                  <a:prstDash val="solid"/>
                  <a:bevel/>
                </a:ln>
                <a:latin typeface="ABeeZee" panose="02000000000000000000" pitchFamily="2" charset="0"/>
                <a:ea typeface="Calibri" panose="020F0502020204030204" pitchFamily="34" charset="0"/>
                <a:cs typeface="Times New Roman" panose="02020603050405020304" pitchFamily="18" charset="0"/>
              </a:rPr>
            </a:br>
            <a:r>
              <a:rPr lang="en-GB" sz="3200" b="1">
                <a:ln w="9525" cap="rnd" cmpd="sng" algn="ctr">
                  <a:noFill/>
                  <a:prstDash val="solid"/>
                  <a:bevel/>
                </a:ln>
                <a:latin typeface="ABeeZee" panose="02000000000000000000" pitchFamily="2" charset="0"/>
                <a:ea typeface="Calibri" panose="020F0502020204030204" pitchFamily="34" charset="0"/>
                <a:cs typeface="Times New Roman" panose="02020603050405020304" pitchFamily="18" charset="0"/>
              </a:rPr>
              <a:t>for any reason.</a:t>
            </a:r>
            <a:br>
              <a:rPr lang="en-GB" sz="3200" b="1">
                <a:ln w="9525" cap="rnd" cmpd="sng" algn="ctr">
                  <a:noFill/>
                  <a:prstDash val="solid"/>
                  <a:bevel/>
                </a:ln>
                <a:latin typeface="ABeeZee" panose="02000000000000000000" pitchFamily="2" charset="0"/>
                <a:ea typeface="Calibri" panose="020F0502020204030204" pitchFamily="34" charset="0"/>
                <a:cs typeface="Times New Roman" panose="02020603050405020304" pitchFamily="18" charset="0"/>
              </a:rPr>
            </a:br>
            <a:r>
              <a:rPr lang="en-GB" sz="3200" b="1">
                <a:ln w="9525" cap="rnd" cmpd="sng" algn="ctr">
                  <a:noFill/>
                  <a:prstDash val="solid"/>
                  <a:bevel/>
                </a:ln>
                <a:latin typeface="ABeeZee" panose="02000000000000000000" pitchFamily="2" charset="0"/>
                <a:ea typeface="Calibri" panose="020F0502020204030204" pitchFamily="34" charset="0"/>
                <a:cs typeface="Times New Roman" panose="02020603050405020304" pitchFamily="18" charset="0"/>
              </a:rPr>
              <a:t>This includes whether</a:t>
            </a:r>
            <a:br>
              <a:rPr lang="en-GB" sz="3200" b="1">
                <a:ln w="9525" cap="rnd" cmpd="sng" algn="ctr">
                  <a:noFill/>
                  <a:prstDash val="solid"/>
                  <a:bevel/>
                </a:ln>
                <a:latin typeface="ABeeZee" panose="02000000000000000000" pitchFamily="2" charset="0"/>
                <a:ea typeface="Calibri" panose="020F0502020204030204" pitchFamily="34" charset="0"/>
                <a:cs typeface="Times New Roman" panose="02020603050405020304" pitchFamily="18" charset="0"/>
              </a:rPr>
            </a:br>
            <a:r>
              <a:rPr lang="en-GB" sz="3200" b="1">
                <a:ln w="9525" cap="rnd" cmpd="sng" algn="ctr">
                  <a:noFill/>
                  <a:prstDash val="solid"/>
                  <a:bevel/>
                </a:ln>
                <a:latin typeface="ABeeZee" panose="02000000000000000000" pitchFamily="2" charset="0"/>
                <a:ea typeface="Calibri" panose="020F0502020204030204" pitchFamily="34" charset="0"/>
                <a:cs typeface="Times New Roman" panose="02020603050405020304" pitchFamily="18" charset="0"/>
              </a:rPr>
              <a:t>we are a girl or a boy.</a:t>
            </a:r>
            <a:endParaRPr lang="en-GB" sz="3200" b="1">
              <a:effectLst/>
              <a:latin typeface="ABeeZee" panose="02000000000000000000" pitchFamily="2" charset="0"/>
              <a:ea typeface="Calibri" panose="020F0502020204030204" pitchFamily="34" charset="0"/>
              <a:cs typeface="Times New Roman" panose="02020603050405020304" pitchFamily="18" charset="0"/>
            </a:endParaRPr>
          </a:p>
        </p:txBody>
      </p:sp>
      <p:pic>
        <p:nvPicPr>
          <p:cNvPr id="132" name="Picture 131">
            <a:extLst>
              <a:ext uri="{FF2B5EF4-FFF2-40B4-BE49-F238E27FC236}">
                <a16:creationId xmlns:a16="http://schemas.microsoft.com/office/drawing/2014/main" id="{4FAD0C06-C37A-424A-F567-5ED950A69BA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40" r="240"/>
          <a:stretch/>
        </p:blipFill>
        <p:spPr bwMode="auto">
          <a:xfrm rot="228611">
            <a:off x="7064328" y="3027620"/>
            <a:ext cx="2604495" cy="35045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90004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FE44A5C3-2C0F-8B47-8D36-72C16C097929}"/>
              </a:ext>
            </a:extLst>
          </p:cNvPr>
          <p:cNvSpPr/>
          <p:nvPr/>
        </p:nvSpPr>
        <p:spPr>
          <a:xfrm>
            <a:off x="417570" y="660091"/>
            <a:ext cx="9856673" cy="65318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 name="connsiteX0" fmla="*/ 101994 w 5677363"/>
              <a:gd name="connsiteY0" fmla="*/ 778848 h 4114712"/>
              <a:gd name="connsiteX1" fmla="*/ 1042743 w 5677363"/>
              <a:gd name="connsiteY1" fmla="*/ 83370 h 4114712"/>
              <a:gd name="connsiteX2" fmla="*/ 3783306 w 5677363"/>
              <a:gd name="connsiteY2" fmla="*/ 2900 h 4114712"/>
              <a:gd name="connsiteX3" fmla="*/ 4694361 w 5677363"/>
              <a:gd name="connsiteY3" fmla="*/ 204415 h 4114712"/>
              <a:gd name="connsiteX4" fmla="*/ 5496678 w 5677363"/>
              <a:gd name="connsiteY4" fmla="*/ 1034236 h 4114712"/>
              <a:gd name="connsiteX5" fmla="*/ 5673503 w 5677363"/>
              <a:gd name="connsiteY5" fmla="*/ 2954604 h 4114712"/>
              <a:gd name="connsiteX6" fmla="*/ 4993642 w 5677363"/>
              <a:gd name="connsiteY6" fmla="*/ 3820001 h 4114712"/>
              <a:gd name="connsiteX7" fmla="*/ 1196226 w 5677363"/>
              <a:gd name="connsiteY7" fmla="*/ 4083648 h 4114712"/>
              <a:gd name="connsiteX8" fmla="*/ 53977 w 5677363"/>
              <a:gd name="connsiteY8" fmla="*/ 2957526 h 4114712"/>
              <a:gd name="connsiteX9" fmla="*/ 40385 w 5677363"/>
              <a:gd name="connsiteY9" fmla="*/ 1013399 h 4114712"/>
              <a:gd name="connsiteX10" fmla="*/ 101994 w 5677363"/>
              <a:gd name="connsiteY10" fmla="*/ 778848 h 4114712"/>
              <a:gd name="connsiteX0" fmla="*/ 101994 w 5678175"/>
              <a:gd name="connsiteY0" fmla="*/ 779462 h 4115326"/>
              <a:gd name="connsiteX1" fmla="*/ 1042743 w 5678175"/>
              <a:gd name="connsiteY1" fmla="*/ 83984 h 4115326"/>
              <a:gd name="connsiteX2" fmla="*/ 3783306 w 5678175"/>
              <a:gd name="connsiteY2" fmla="*/ 3514 h 4115326"/>
              <a:gd name="connsiteX3" fmla="*/ 5023460 w 5678175"/>
              <a:gd name="connsiteY3" fmla="*/ 219853 h 4115326"/>
              <a:gd name="connsiteX4" fmla="*/ 5496678 w 5678175"/>
              <a:gd name="connsiteY4" fmla="*/ 1034850 h 4115326"/>
              <a:gd name="connsiteX5" fmla="*/ 5673503 w 5678175"/>
              <a:gd name="connsiteY5" fmla="*/ 2955218 h 4115326"/>
              <a:gd name="connsiteX6" fmla="*/ 4993642 w 5678175"/>
              <a:gd name="connsiteY6" fmla="*/ 3820615 h 4115326"/>
              <a:gd name="connsiteX7" fmla="*/ 1196226 w 5678175"/>
              <a:gd name="connsiteY7" fmla="*/ 4084262 h 4115326"/>
              <a:gd name="connsiteX8" fmla="*/ 53977 w 5678175"/>
              <a:gd name="connsiteY8" fmla="*/ 2958140 h 4115326"/>
              <a:gd name="connsiteX9" fmla="*/ 40385 w 5678175"/>
              <a:gd name="connsiteY9" fmla="*/ 1014013 h 4115326"/>
              <a:gd name="connsiteX10" fmla="*/ 101994 w 5678175"/>
              <a:gd name="connsiteY10" fmla="*/ 779462 h 4115326"/>
              <a:gd name="connsiteX0" fmla="*/ 101994 w 5699227"/>
              <a:gd name="connsiteY0" fmla="*/ 779462 h 4115326"/>
              <a:gd name="connsiteX1" fmla="*/ 1042743 w 5699227"/>
              <a:gd name="connsiteY1" fmla="*/ 83984 h 4115326"/>
              <a:gd name="connsiteX2" fmla="*/ 3783306 w 5699227"/>
              <a:gd name="connsiteY2" fmla="*/ 3514 h 4115326"/>
              <a:gd name="connsiteX3" fmla="*/ 5023460 w 5699227"/>
              <a:gd name="connsiteY3" fmla="*/ 219853 h 4115326"/>
              <a:gd name="connsiteX4" fmla="*/ 5622716 w 5699227"/>
              <a:gd name="connsiteY4" fmla="*/ 1042262 h 4115326"/>
              <a:gd name="connsiteX5" fmla="*/ 5673503 w 5699227"/>
              <a:gd name="connsiteY5" fmla="*/ 2955218 h 4115326"/>
              <a:gd name="connsiteX6" fmla="*/ 4993642 w 5699227"/>
              <a:gd name="connsiteY6" fmla="*/ 3820615 h 4115326"/>
              <a:gd name="connsiteX7" fmla="*/ 1196226 w 5699227"/>
              <a:gd name="connsiteY7" fmla="*/ 4084262 h 4115326"/>
              <a:gd name="connsiteX8" fmla="*/ 53977 w 5699227"/>
              <a:gd name="connsiteY8" fmla="*/ 2958140 h 4115326"/>
              <a:gd name="connsiteX9" fmla="*/ 40385 w 5699227"/>
              <a:gd name="connsiteY9" fmla="*/ 1014013 h 4115326"/>
              <a:gd name="connsiteX10" fmla="*/ 101994 w 5699227"/>
              <a:gd name="connsiteY10" fmla="*/ 779462 h 4115326"/>
              <a:gd name="connsiteX0" fmla="*/ 101994 w 5699227"/>
              <a:gd name="connsiteY0" fmla="*/ 779462 h 4193130"/>
              <a:gd name="connsiteX1" fmla="*/ 1042743 w 5699227"/>
              <a:gd name="connsiteY1" fmla="*/ 83984 h 4193130"/>
              <a:gd name="connsiteX2" fmla="*/ 3783306 w 5699227"/>
              <a:gd name="connsiteY2" fmla="*/ 3514 h 4193130"/>
              <a:gd name="connsiteX3" fmla="*/ 5023460 w 5699227"/>
              <a:gd name="connsiteY3" fmla="*/ 219853 h 4193130"/>
              <a:gd name="connsiteX4" fmla="*/ 5622716 w 5699227"/>
              <a:gd name="connsiteY4" fmla="*/ 1042262 h 4193130"/>
              <a:gd name="connsiteX5" fmla="*/ 5673503 w 5699227"/>
              <a:gd name="connsiteY5" fmla="*/ 2955218 h 4193130"/>
              <a:gd name="connsiteX6" fmla="*/ 5042656 w 5699227"/>
              <a:gd name="connsiteY6" fmla="*/ 3909557 h 4193130"/>
              <a:gd name="connsiteX7" fmla="*/ 1196226 w 5699227"/>
              <a:gd name="connsiteY7" fmla="*/ 4084262 h 4193130"/>
              <a:gd name="connsiteX8" fmla="*/ 53977 w 5699227"/>
              <a:gd name="connsiteY8" fmla="*/ 2958140 h 4193130"/>
              <a:gd name="connsiteX9" fmla="*/ 40385 w 5699227"/>
              <a:gd name="connsiteY9" fmla="*/ 1014013 h 4193130"/>
              <a:gd name="connsiteX10" fmla="*/ 101994 w 5699227"/>
              <a:gd name="connsiteY10" fmla="*/ 779462 h 4193130"/>
              <a:gd name="connsiteX0" fmla="*/ 101994 w 5699227"/>
              <a:gd name="connsiteY0" fmla="*/ 779462 h 4147365"/>
              <a:gd name="connsiteX1" fmla="*/ 1042743 w 5699227"/>
              <a:gd name="connsiteY1" fmla="*/ 83984 h 4147365"/>
              <a:gd name="connsiteX2" fmla="*/ 3783306 w 5699227"/>
              <a:gd name="connsiteY2" fmla="*/ 3514 h 4147365"/>
              <a:gd name="connsiteX3" fmla="*/ 5023460 w 5699227"/>
              <a:gd name="connsiteY3" fmla="*/ 219853 h 4147365"/>
              <a:gd name="connsiteX4" fmla="*/ 5622716 w 5699227"/>
              <a:gd name="connsiteY4" fmla="*/ 1042262 h 4147365"/>
              <a:gd name="connsiteX5" fmla="*/ 5673503 w 5699227"/>
              <a:gd name="connsiteY5" fmla="*/ 3110866 h 4147365"/>
              <a:gd name="connsiteX6" fmla="*/ 5042656 w 5699227"/>
              <a:gd name="connsiteY6" fmla="*/ 3909557 h 4147365"/>
              <a:gd name="connsiteX7" fmla="*/ 1196226 w 5699227"/>
              <a:gd name="connsiteY7" fmla="*/ 4084262 h 4147365"/>
              <a:gd name="connsiteX8" fmla="*/ 53977 w 5699227"/>
              <a:gd name="connsiteY8" fmla="*/ 2958140 h 4147365"/>
              <a:gd name="connsiteX9" fmla="*/ 40385 w 5699227"/>
              <a:gd name="connsiteY9" fmla="*/ 1014013 h 4147365"/>
              <a:gd name="connsiteX10" fmla="*/ 101994 w 5699227"/>
              <a:gd name="connsiteY10" fmla="*/ 779462 h 4147365"/>
              <a:gd name="connsiteX0" fmla="*/ 101994 w 5691073"/>
              <a:gd name="connsiteY0" fmla="*/ 779462 h 4150868"/>
              <a:gd name="connsiteX1" fmla="*/ 1042743 w 5691073"/>
              <a:gd name="connsiteY1" fmla="*/ 83984 h 4150868"/>
              <a:gd name="connsiteX2" fmla="*/ 3783306 w 5691073"/>
              <a:gd name="connsiteY2" fmla="*/ 3514 h 4150868"/>
              <a:gd name="connsiteX3" fmla="*/ 5023460 w 5691073"/>
              <a:gd name="connsiteY3" fmla="*/ 219853 h 4150868"/>
              <a:gd name="connsiteX4" fmla="*/ 5622716 w 5691073"/>
              <a:gd name="connsiteY4" fmla="*/ 1042262 h 4150868"/>
              <a:gd name="connsiteX5" fmla="*/ 5659499 w 5691073"/>
              <a:gd name="connsiteY5" fmla="*/ 2992278 h 4150868"/>
              <a:gd name="connsiteX6" fmla="*/ 5042656 w 5691073"/>
              <a:gd name="connsiteY6" fmla="*/ 3909557 h 4150868"/>
              <a:gd name="connsiteX7" fmla="*/ 1196226 w 5691073"/>
              <a:gd name="connsiteY7" fmla="*/ 4084262 h 4150868"/>
              <a:gd name="connsiteX8" fmla="*/ 53977 w 5691073"/>
              <a:gd name="connsiteY8" fmla="*/ 2958140 h 4150868"/>
              <a:gd name="connsiteX9" fmla="*/ 40385 w 5691073"/>
              <a:gd name="connsiteY9" fmla="*/ 1014013 h 4150868"/>
              <a:gd name="connsiteX10" fmla="*/ 101994 w 5691073"/>
              <a:gd name="connsiteY10" fmla="*/ 779462 h 4150868"/>
              <a:gd name="connsiteX0" fmla="*/ 101994 w 5691073"/>
              <a:gd name="connsiteY0" fmla="*/ 779462 h 4169972"/>
              <a:gd name="connsiteX1" fmla="*/ 1042743 w 5691073"/>
              <a:gd name="connsiteY1" fmla="*/ 83984 h 4169972"/>
              <a:gd name="connsiteX2" fmla="*/ 3783306 w 5691073"/>
              <a:gd name="connsiteY2" fmla="*/ 3514 h 4169972"/>
              <a:gd name="connsiteX3" fmla="*/ 5023460 w 5691073"/>
              <a:gd name="connsiteY3" fmla="*/ 219853 h 4169972"/>
              <a:gd name="connsiteX4" fmla="*/ 5622716 w 5691073"/>
              <a:gd name="connsiteY4" fmla="*/ 1042262 h 4169972"/>
              <a:gd name="connsiteX5" fmla="*/ 5659499 w 5691073"/>
              <a:gd name="connsiteY5" fmla="*/ 2992278 h 4169972"/>
              <a:gd name="connsiteX6" fmla="*/ 4965633 w 5691073"/>
              <a:gd name="connsiteY6" fmla="*/ 3968851 h 4169972"/>
              <a:gd name="connsiteX7" fmla="*/ 1196226 w 5691073"/>
              <a:gd name="connsiteY7" fmla="*/ 4084262 h 4169972"/>
              <a:gd name="connsiteX8" fmla="*/ 53977 w 5691073"/>
              <a:gd name="connsiteY8" fmla="*/ 2958140 h 4169972"/>
              <a:gd name="connsiteX9" fmla="*/ 40385 w 5691073"/>
              <a:gd name="connsiteY9" fmla="*/ 1014013 h 4169972"/>
              <a:gd name="connsiteX10" fmla="*/ 101994 w 5691073"/>
              <a:gd name="connsiteY10" fmla="*/ 779462 h 4169972"/>
              <a:gd name="connsiteX0" fmla="*/ 101994 w 5691073"/>
              <a:gd name="connsiteY0" fmla="*/ 779462 h 4160266"/>
              <a:gd name="connsiteX1" fmla="*/ 1042743 w 5691073"/>
              <a:gd name="connsiteY1" fmla="*/ 83984 h 4160266"/>
              <a:gd name="connsiteX2" fmla="*/ 3783306 w 5691073"/>
              <a:gd name="connsiteY2" fmla="*/ 3514 h 4160266"/>
              <a:gd name="connsiteX3" fmla="*/ 5023460 w 5691073"/>
              <a:gd name="connsiteY3" fmla="*/ 219853 h 4160266"/>
              <a:gd name="connsiteX4" fmla="*/ 5622716 w 5691073"/>
              <a:gd name="connsiteY4" fmla="*/ 1042262 h 4160266"/>
              <a:gd name="connsiteX5" fmla="*/ 5659499 w 5691073"/>
              <a:gd name="connsiteY5" fmla="*/ 2992278 h 4160266"/>
              <a:gd name="connsiteX6" fmla="*/ 4965633 w 5691073"/>
              <a:gd name="connsiteY6" fmla="*/ 3968851 h 4160266"/>
              <a:gd name="connsiteX7" fmla="*/ 1196226 w 5691073"/>
              <a:gd name="connsiteY7" fmla="*/ 4084262 h 4160266"/>
              <a:gd name="connsiteX8" fmla="*/ 53977 w 5691073"/>
              <a:gd name="connsiteY8" fmla="*/ 2958140 h 4160266"/>
              <a:gd name="connsiteX9" fmla="*/ 40385 w 5691073"/>
              <a:gd name="connsiteY9" fmla="*/ 1014013 h 4160266"/>
              <a:gd name="connsiteX10" fmla="*/ 101994 w 5691073"/>
              <a:gd name="connsiteY10" fmla="*/ 779462 h 4160266"/>
              <a:gd name="connsiteX0" fmla="*/ 101994 w 5691073"/>
              <a:gd name="connsiteY0" fmla="*/ 779462 h 4118103"/>
              <a:gd name="connsiteX1" fmla="*/ 1042743 w 5691073"/>
              <a:gd name="connsiteY1" fmla="*/ 83984 h 4118103"/>
              <a:gd name="connsiteX2" fmla="*/ 3783306 w 5691073"/>
              <a:gd name="connsiteY2" fmla="*/ 3514 h 4118103"/>
              <a:gd name="connsiteX3" fmla="*/ 5023460 w 5691073"/>
              <a:gd name="connsiteY3" fmla="*/ 219853 h 4118103"/>
              <a:gd name="connsiteX4" fmla="*/ 5622716 w 5691073"/>
              <a:gd name="connsiteY4" fmla="*/ 1042262 h 4118103"/>
              <a:gd name="connsiteX5" fmla="*/ 5659499 w 5691073"/>
              <a:gd name="connsiteY5" fmla="*/ 2992278 h 4118103"/>
              <a:gd name="connsiteX6" fmla="*/ 4965633 w 5691073"/>
              <a:gd name="connsiteY6" fmla="*/ 3968851 h 4118103"/>
              <a:gd name="connsiteX7" fmla="*/ 895136 w 5691073"/>
              <a:gd name="connsiteY7" fmla="*/ 4010144 h 4118103"/>
              <a:gd name="connsiteX8" fmla="*/ 53977 w 5691073"/>
              <a:gd name="connsiteY8" fmla="*/ 2958140 h 4118103"/>
              <a:gd name="connsiteX9" fmla="*/ 40385 w 5691073"/>
              <a:gd name="connsiteY9" fmla="*/ 1014013 h 4118103"/>
              <a:gd name="connsiteX10" fmla="*/ 101994 w 5691073"/>
              <a:gd name="connsiteY10" fmla="*/ 779462 h 4118103"/>
              <a:gd name="connsiteX0" fmla="*/ 101994 w 5691073"/>
              <a:gd name="connsiteY0" fmla="*/ 779462 h 4100043"/>
              <a:gd name="connsiteX1" fmla="*/ 1042743 w 5691073"/>
              <a:gd name="connsiteY1" fmla="*/ 83984 h 4100043"/>
              <a:gd name="connsiteX2" fmla="*/ 3783306 w 5691073"/>
              <a:gd name="connsiteY2" fmla="*/ 3514 h 4100043"/>
              <a:gd name="connsiteX3" fmla="*/ 5023460 w 5691073"/>
              <a:gd name="connsiteY3" fmla="*/ 219853 h 4100043"/>
              <a:gd name="connsiteX4" fmla="*/ 5622716 w 5691073"/>
              <a:gd name="connsiteY4" fmla="*/ 1042262 h 4100043"/>
              <a:gd name="connsiteX5" fmla="*/ 5659499 w 5691073"/>
              <a:gd name="connsiteY5" fmla="*/ 2992278 h 4100043"/>
              <a:gd name="connsiteX6" fmla="*/ 4965633 w 5691073"/>
              <a:gd name="connsiteY6" fmla="*/ 3968851 h 4100043"/>
              <a:gd name="connsiteX7" fmla="*/ 895136 w 5691073"/>
              <a:gd name="connsiteY7" fmla="*/ 4010144 h 4100043"/>
              <a:gd name="connsiteX8" fmla="*/ 53977 w 5691073"/>
              <a:gd name="connsiteY8" fmla="*/ 2958140 h 4100043"/>
              <a:gd name="connsiteX9" fmla="*/ 40385 w 5691073"/>
              <a:gd name="connsiteY9" fmla="*/ 1014013 h 4100043"/>
              <a:gd name="connsiteX10" fmla="*/ 101994 w 5691073"/>
              <a:gd name="connsiteY10" fmla="*/ 779462 h 4100043"/>
              <a:gd name="connsiteX0" fmla="*/ 101994 w 5691073"/>
              <a:gd name="connsiteY0" fmla="*/ 779462 h 4141298"/>
              <a:gd name="connsiteX1" fmla="*/ 1042743 w 5691073"/>
              <a:gd name="connsiteY1" fmla="*/ 83984 h 4141298"/>
              <a:gd name="connsiteX2" fmla="*/ 3783306 w 5691073"/>
              <a:gd name="connsiteY2" fmla="*/ 3514 h 4141298"/>
              <a:gd name="connsiteX3" fmla="*/ 5023460 w 5691073"/>
              <a:gd name="connsiteY3" fmla="*/ 219853 h 4141298"/>
              <a:gd name="connsiteX4" fmla="*/ 5622716 w 5691073"/>
              <a:gd name="connsiteY4" fmla="*/ 1042262 h 4141298"/>
              <a:gd name="connsiteX5" fmla="*/ 5659499 w 5691073"/>
              <a:gd name="connsiteY5" fmla="*/ 2992278 h 4141298"/>
              <a:gd name="connsiteX6" fmla="*/ 4776577 w 5691073"/>
              <a:gd name="connsiteY6" fmla="*/ 4013321 h 4141298"/>
              <a:gd name="connsiteX7" fmla="*/ 895136 w 5691073"/>
              <a:gd name="connsiteY7" fmla="*/ 4010144 h 4141298"/>
              <a:gd name="connsiteX8" fmla="*/ 53977 w 5691073"/>
              <a:gd name="connsiteY8" fmla="*/ 2958140 h 4141298"/>
              <a:gd name="connsiteX9" fmla="*/ 40385 w 5691073"/>
              <a:gd name="connsiteY9" fmla="*/ 1014013 h 4141298"/>
              <a:gd name="connsiteX10" fmla="*/ 101994 w 5691073"/>
              <a:gd name="connsiteY10" fmla="*/ 779462 h 4141298"/>
              <a:gd name="connsiteX0" fmla="*/ 101994 w 5691073"/>
              <a:gd name="connsiteY0" fmla="*/ 764537 h 4126373"/>
              <a:gd name="connsiteX1" fmla="*/ 1042743 w 5691073"/>
              <a:gd name="connsiteY1" fmla="*/ 69059 h 4126373"/>
              <a:gd name="connsiteX2" fmla="*/ 4056388 w 5691073"/>
              <a:gd name="connsiteY2" fmla="*/ 40471 h 4126373"/>
              <a:gd name="connsiteX3" fmla="*/ 5023460 w 5691073"/>
              <a:gd name="connsiteY3" fmla="*/ 204928 h 4126373"/>
              <a:gd name="connsiteX4" fmla="*/ 5622716 w 5691073"/>
              <a:gd name="connsiteY4" fmla="*/ 1027337 h 4126373"/>
              <a:gd name="connsiteX5" fmla="*/ 5659499 w 5691073"/>
              <a:gd name="connsiteY5" fmla="*/ 2977353 h 4126373"/>
              <a:gd name="connsiteX6" fmla="*/ 4776577 w 5691073"/>
              <a:gd name="connsiteY6" fmla="*/ 3998396 h 4126373"/>
              <a:gd name="connsiteX7" fmla="*/ 895136 w 5691073"/>
              <a:gd name="connsiteY7" fmla="*/ 3995219 h 4126373"/>
              <a:gd name="connsiteX8" fmla="*/ 53977 w 5691073"/>
              <a:gd name="connsiteY8" fmla="*/ 2943215 h 4126373"/>
              <a:gd name="connsiteX9" fmla="*/ 40385 w 5691073"/>
              <a:gd name="connsiteY9" fmla="*/ 999088 h 4126373"/>
              <a:gd name="connsiteX10" fmla="*/ 101994 w 5691073"/>
              <a:gd name="connsiteY10" fmla="*/ 764537 h 4126373"/>
              <a:gd name="connsiteX0" fmla="*/ 101994 w 5682191"/>
              <a:gd name="connsiteY0" fmla="*/ 769891 h 4131727"/>
              <a:gd name="connsiteX1" fmla="*/ 1042743 w 5682191"/>
              <a:gd name="connsiteY1" fmla="*/ 74413 h 4131727"/>
              <a:gd name="connsiteX2" fmla="*/ 4056388 w 5682191"/>
              <a:gd name="connsiteY2" fmla="*/ 45825 h 4131727"/>
              <a:gd name="connsiteX3" fmla="*/ 5170504 w 5682191"/>
              <a:gd name="connsiteY3" fmla="*/ 306635 h 4131727"/>
              <a:gd name="connsiteX4" fmla="*/ 5622716 w 5682191"/>
              <a:gd name="connsiteY4" fmla="*/ 1032691 h 4131727"/>
              <a:gd name="connsiteX5" fmla="*/ 5659499 w 5682191"/>
              <a:gd name="connsiteY5" fmla="*/ 2982707 h 4131727"/>
              <a:gd name="connsiteX6" fmla="*/ 4776577 w 5682191"/>
              <a:gd name="connsiteY6" fmla="*/ 4003750 h 4131727"/>
              <a:gd name="connsiteX7" fmla="*/ 895136 w 5682191"/>
              <a:gd name="connsiteY7" fmla="*/ 4000573 h 4131727"/>
              <a:gd name="connsiteX8" fmla="*/ 53977 w 5682191"/>
              <a:gd name="connsiteY8" fmla="*/ 2948569 h 4131727"/>
              <a:gd name="connsiteX9" fmla="*/ 40385 w 5682191"/>
              <a:gd name="connsiteY9" fmla="*/ 1004442 h 4131727"/>
              <a:gd name="connsiteX10" fmla="*/ 101994 w 5682191"/>
              <a:gd name="connsiteY10" fmla="*/ 769891 h 4131727"/>
              <a:gd name="connsiteX0" fmla="*/ 101994 w 5679893"/>
              <a:gd name="connsiteY0" fmla="*/ 769891 h 4131727"/>
              <a:gd name="connsiteX1" fmla="*/ 1042743 w 5679893"/>
              <a:gd name="connsiteY1" fmla="*/ 74413 h 4131727"/>
              <a:gd name="connsiteX2" fmla="*/ 4056388 w 5679893"/>
              <a:gd name="connsiteY2" fmla="*/ 45825 h 4131727"/>
              <a:gd name="connsiteX3" fmla="*/ 5170504 w 5679893"/>
              <a:gd name="connsiteY3" fmla="*/ 306635 h 4131727"/>
              <a:gd name="connsiteX4" fmla="*/ 5622716 w 5679893"/>
              <a:gd name="connsiteY4" fmla="*/ 1032691 h 4131727"/>
              <a:gd name="connsiteX5" fmla="*/ 5659499 w 5679893"/>
              <a:gd name="connsiteY5" fmla="*/ 2982707 h 4131727"/>
              <a:gd name="connsiteX6" fmla="*/ 4776577 w 5679893"/>
              <a:gd name="connsiteY6" fmla="*/ 4003750 h 4131727"/>
              <a:gd name="connsiteX7" fmla="*/ 895136 w 5679893"/>
              <a:gd name="connsiteY7" fmla="*/ 4000573 h 4131727"/>
              <a:gd name="connsiteX8" fmla="*/ 53977 w 5679893"/>
              <a:gd name="connsiteY8" fmla="*/ 2948569 h 4131727"/>
              <a:gd name="connsiteX9" fmla="*/ 40385 w 5679893"/>
              <a:gd name="connsiteY9" fmla="*/ 1004442 h 4131727"/>
              <a:gd name="connsiteX10" fmla="*/ 101994 w 5679893"/>
              <a:gd name="connsiteY10" fmla="*/ 769891 h 4131727"/>
              <a:gd name="connsiteX0" fmla="*/ 115998 w 5679893"/>
              <a:gd name="connsiteY0" fmla="*/ 604165 h 4121649"/>
              <a:gd name="connsiteX1" fmla="*/ 1042743 w 5679893"/>
              <a:gd name="connsiteY1" fmla="*/ 64335 h 4121649"/>
              <a:gd name="connsiteX2" fmla="*/ 4056388 w 5679893"/>
              <a:gd name="connsiteY2" fmla="*/ 35747 h 4121649"/>
              <a:gd name="connsiteX3" fmla="*/ 5170504 w 5679893"/>
              <a:gd name="connsiteY3" fmla="*/ 296557 h 4121649"/>
              <a:gd name="connsiteX4" fmla="*/ 5622716 w 5679893"/>
              <a:gd name="connsiteY4" fmla="*/ 1022613 h 4121649"/>
              <a:gd name="connsiteX5" fmla="*/ 5659499 w 5679893"/>
              <a:gd name="connsiteY5" fmla="*/ 2972629 h 4121649"/>
              <a:gd name="connsiteX6" fmla="*/ 4776577 w 5679893"/>
              <a:gd name="connsiteY6" fmla="*/ 3993672 h 4121649"/>
              <a:gd name="connsiteX7" fmla="*/ 895136 w 5679893"/>
              <a:gd name="connsiteY7" fmla="*/ 3990495 h 4121649"/>
              <a:gd name="connsiteX8" fmla="*/ 53977 w 5679893"/>
              <a:gd name="connsiteY8" fmla="*/ 2938491 h 4121649"/>
              <a:gd name="connsiteX9" fmla="*/ 40385 w 5679893"/>
              <a:gd name="connsiteY9" fmla="*/ 994364 h 4121649"/>
              <a:gd name="connsiteX10" fmla="*/ 115998 w 5679893"/>
              <a:gd name="connsiteY10" fmla="*/ 604165 h 4121649"/>
              <a:gd name="connsiteX0" fmla="*/ 115998 w 5679893"/>
              <a:gd name="connsiteY0" fmla="*/ 638520 h 4156004"/>
              <a:gd name="connsiteX1" fmla="*/ 1028739 w 5679893"/>
              <a:gd name="connsiteY1" fmla="*/ 46807 h 4156004"/>
              <a:gd name="connsiteX2" fmla="*/ 4056388 w 5679893"/>
              <a:gd name="connsiteY2" fmla="*/ 70102 h 4156004"/>
              <a:gd name="connsiteX3" fmla="*/ 5170504 w 5679893"/>
              <a:gd name="connsiteY3" fmla="*/ 330912 h 4156004"/>
              <a:gd name="connsiteX4" fmla="*/ 5622716 w 5679893"/>
              <a:gd name="connsiteY4" fmla="*/ 1056968 h 4156004"/>
              <a:gd name="connsiteX5" fmla="*/ 5659499 w 5679893"/>
              <a:gd name="connsiteY5" fmla="*/ 3006984 h 4156004"/>
              <a:gd name="connsiteX6" fmla="*/ 4776577 w 5679893"/>
              <a:gd name="connsiteY6" fmla="*/ 4028027 h 4156004"/>
              <a:gd name="connsiteX7" fmla="*/ 895136 w 5679893"/>
              <a:gd name="connsiteY7" fmla="*/ 4024850 h 4156004"/>
              <a:gd name="connsiteX8" fmla="*/ 53977 w 5679893"/>
              <a:gd name="connsiteY8" fmla="*/ 2972846 h 4156004"/>
              <a:gd name="connsiteX9" fmla="*/ 40385 w 5679893"/>
              <a:gd name="connsiteY9" fmla="*/ 1028719 h 4156004"/>
              <a:gd name="connsiteX10" fmla="*/ 115998 w 5679893"/>
              <a:gd name="connsiteY10" fmla="*/ 638520 h 4156004"/>
              <a:gd name="connsiteX0" fmla="*/ 115998 w 5679893"/>
              <a:gd name="connsiteY0" fmla="*/ 646291 h 4163775"/>
              <a:gd name="connsiteX1" fmla="*/ 1028739 w 5679893"/>
              <a:gd name="connsiteY1" fmla="*/ 54578 h 4163775"/>
              <a:gd name="connsiteX2" fmla="*/ 4056388 w 5679893"/>
              <a:gd name="connsiteY2" fmla="*/ 77873 h 4163775"/>
              <a:gd name="connsiteX3" fmla="*/ 5170504 w 5679893"/>
              <a:gd name="connsiteY3" fmla="*/ 338683 h 4163775"/>
              <a:gd name="connsiteX4" fmla="*/ 5622716 w 5679893"/>
              <a:gd name="connsiteY4" fmla="*/ 1064739 h 4163775"/>
              <a:gd name="connsiteX5" fmla="*/ 5659499 w 5679893"/>
              <a:gd name="connsiteY5" fmla="*/ 3014755 h 4163775"/>
              <a:gd name="connsiteX6" fmla="*/ 4776577 w 5679893"/>
              <a:gd name="connsiteY6" fmla="*/ 4035798 h 4163775"/>
              <a:gd name="connsiteX7" fmla="*/ 895136 w 5679893"/>
              <a:gd name="connsiteY7" fmla="*/ 4032621 h 4163775"/>
              <a:gd name="connsiteX8" fmla="*/ 53977 w 5679893"/>
              <a:gd name="connsiteY8" fmla="*/ 2980617 h 4163775"/>
              <a:gd name="connsiteX9" fmla="*/ 40385 w 5679893"/>
              <a:gd name="connsiteY9" fmla="*/ 1036490 h 4163775"/>
              <a:gd name="connsiteX10" fmla="*/ 115998 w 5679893"/>
              <a:gd name="connsiteY10" fmla="*/ 646291 h 4163775"/>
              <a:gd name="connsiteX0" fmla="*/ 115998 w 5679893"/>
              <a:gd name="connsiteY0" fmla="*/ 646291 h 4205152"/>
              <a:gd name="connsiteX1" fmla="*/ 1028739 w 5679893"/>
              <a:gd name="connsiteY1" fmla="*/ 54578 h 4205152"/>
              <a:gd name="connsiteX2" fmla="*/ 4056388 w 5679893"/>
              <a:gd name="connsiteY2" fmla="*/ 77873 h 4205152"/>
              <a:gd name="connsiteX3" fmla="*/ 5170504 w 5679893"/>
              <a:gd name="connsiteY3" fmla="*/ 338683 h 4205152"/>
              <a:gd name="connsiteX4" fmla="*/ 5622716 w 5679893"/>
              <a:gd name="connsiteY4" fmla="*/ 1064739 h 4205152"/>
              <a:gd name="connsiteX5" fmla="*/ 5659499 w 5679893"/>
              <a:gd name="connsiteY5" fmla="*/ 3014755 h 4205152"/>
              <a:gd name="connsiteX6" fmla="*/ 4776577 w 5679893"/>
              <a:gd name="connsiteY6" fmla="*/ 4035798 h 4205152"/>
              <a:gd name="connsiteX7" fmla="*/ 860126 w 5679893"/>
              <a:gd name="connsiteY7" fmla="*/ 4099327 h 4205152"/>
              <a:gd name="connsiteX8" fmla="*/ 53977 w 5679893"/>
              <a:gd name="connsiteY8" fmla="*/ 2980617 h 4205152"/>
              <a:gd name="connsiteX9" fmla="*/ 40385 w 5679893"/>
              <a:gd name="connsiteY9" fmla="*/ 1036490 h 4205152"/>
              <a:gd name="connsiteX10" fmla="*/ 115998 w 5679893"/>
              <a:gd name="connsiteY10" fmla="*/ 646291 h 4205152"/>
              <a:gd name="connsiteX0" fmla="*/ 115998 w 5679893"/>
              <a:gd name="connsiteY0" fmla="*/ 646291 h 4171293"/>
              <a:gd name="connsiteX1" fmla="*/ 1028739 w 5679893"/>
              <a:gd name="connsiteY1" fmla="*/ 54578 h 4171293"/>
              <a:gd name="connsiteX2" fmla="*/ 4056388 w 5679893"/>
              <a:gd name="connsiteY2" fmla="*/ 77873 h 4171293"/>
              <a:gd name="connsiteX3" fmla="*/ 5170504 w 5679893"/>
              <a:gd name="connsiteY3" fmla="*/ 338683 h 4171293"/>
              <a:gd name="connsiteX4" fmla="*/ 5622716 w 5679893"/>
              <a:gd name="connsiteY4" fmla="*/ 1064739 h 4171293"/>
              <a:gd name="connsiteX5" fmla="*/ 5659499 w 5679893"/>
              <a:gd name="connsiteY5" fmla="*/ 3014755 h 4171293"/>
              <a:gd name="connsiteX6" fmla="*/ 4776577 w 5679893"/>
              <a:gd name="connsiteY6" fmla="*/ 4035798 h 4171293"/>
              <a:gd name="connsiteX7" fmla="*/ 860126 w 5679893"/>
              <a:gd name="connsiteY7" fmla="*/ 4099327 h 4171293"/>
              <a:gd name="connsiteX8" fmla="*/ 53977 w 5679893"/>
              <a:gd name="connsiteY8" fmla="*/ 2980617 h 4171293"/>
              <a:gd name="connsiteX9" fmla="*/ 40385 w 5679893"/>
              <a:gd name="connsiteY9" fmla="*/ 1036490 h 4171293"/>
              <a:gd name="connsiteX10" fmla="*/ 115998 w 5679893"/>
              <a:gd name="connsiteY10" fmla="*/ 646291 h 4171293"/>
              <a:gd name="connsiteX0" fmla="*/ 113492 w 5677387"/>
              <a:gd name="connsiteY0" fmla="*/ 646291 h 4187979"/>
              <a:gd name="connsiteX1" fmla="*/ 1026233 w 5677387"/>
              <a:gd name="connsiteY1" fmla="*/ 54578 h 4187979"/>
              <a:gd name="connsiteX2" fmla="*/ 4053882 w 5677387"/>
              <a:gd name="connsiteY2" fmla="*/ 77873 h 4187979"/>
              <a:gd name="connsiteX3" fmla="*/ 5167998 w 5677387"/>
              <a:gd name="connsiteY3" fmla="*/ 338683 h 4187979"/>
              <a:gd name="connsiteX4" fmla="*/ 5620210 w 5677387"/>
              <a:gd name="connsiteY4" fmla="*/ 1064739 h 4187979"/>
              <a:gd name="connsiteX5" fmla="*/ 5656993 w 5677387"/>
              <a:gd name="connsiteY5" fmla="*/ 3014755 h 4187979"/>
              <a:gd name="connsiteX6" fmla="*/ 4774071 w 5677387"/>
              <a:gd name="connsiteY6" fmla="*/ 4035798 h 4187979"/>
              <a:gd name="connsiteX7" fmla="*/ 857620 w 5677387"/>
              <a:gd name="connsiteY7" fmla="*/ 4099327 h 4187979"/>
              <a:gd name="connsiteX8" fmla="*/ 58473 w 5677387"/>
              <a:gd name="connsiteY8" fmla="*/ 3225207 h 4187979"/>
              <a:gd name="connsiteX9" fmla="*/ 37879 w 5677387"/>
              <a:gd name="connsiteY9" fmla="*/ 1036490 h 4187979"/>
              <a:gd name="connsiteX10" fmla="*/ 113492 w 5677387"/>
              <a:gd name="connsiteY10" fmla="*/ 646291 h 4187979"/>
              <a:gd name="connsiteX0" fmla="*/ 92830 w 5656725"/>
              <a:gd name="connsiteY0" fmla="*/ 646291 h 4187979"/>
              <a:gd name="connsiteX1" fmla="*/ 1005571 w 5656725"/>
              <a:gd name="connsiteY1" fmla="*/ 54578 h 4187979"/>
              <a:gd name="connsiteX2" fmla="*/ 4033220 w 5656725"/>
              <a:gd name="connsiteY2" fmla="*/ 77873 h 4187979"/>
              <a:gd name="connsiteX3" fmla="*/ 5147336 w 5656725"/>
              <a:gd name="connsiteY3" fmla="*/ 338683 h 4187979"/>
              <a:gd name="connsiteX4" fmla="*/ 5599548 w 5656725"/>
              <a:gd name="connsiteY4" fmla="*/ 1064739 h 4187979"/>
              <a:gd name="connsiteX5" fmla="*/ 5636331 w 5656725"/>
              <a:gd name="connsiteY5" fmla="*/ 3014755 h 4187979"/>
              <a:gd name="connsiteX6" fmla="*/ 4753409 w 5656725"/>
              <a:gd name="connsiteY6" fmla="*/ 4035798 h 4187979"/>
              <a:gd name="connsiteX7" fmla="*/ 836958 w 5656725"/>
              <a:gd name="connsiteY7" fmla="*/ 4099327 h 4187979"/>
              <a:gd name="connsiteX8" fmla="*/ 37811 w 5656725"/>
              <a:gd name="connsiteY8" fmla="*/ 3225207 h 4187979"/>
              <a:gd name="connsiteX9" fmla="*/ 17217 w 5656725"/>
              <a:gd name="connsiteY9" fmla="*/ 1036490 h 4187979"/>
              <a:gd name="connsiteX10" fmla="*/ 92830 w 5656725"/>
              <a:gd name="connsiteY10" fmla="*/ 646291 h 4187979"/>
              <a:gd name="connsiteX0" fmla="*/ 64821 w 5656725"/>
              <a:gd name="connsiteY0" fmla="*/ 638521 h 4180209"/>
              <a:gd name="connsiteX1" fmla="*/ 1005571 w 5656725"/>
              <a:gd name="connsiteY1" fmla="*/ 46808 h 4180209"/>
              <a:gd name="connsiteX2" fmla="*/ 4033220 w 5656725"/>
              <a:gd name="connsiteY2" fmla="*/ 70103 h 4180209"/>
              <a:gd name="connsiteX3" fmla="*/ 5147336 w 5656725"/>
              <a:gd name="connsiteY3" fmla="*/ 330913 h 4180209"/>
              <a:gd name="connsiteX4" fmla="*/ 5599548 w 5656725"/>
              <a:gd name="connsiteY4" fmla="*/ 1056969 h 4180209"/>
              <a:gd name="connsiteX5" fmla="*/ 5636331 w 5656725"/>
              <a:gd name="connsiteY5" fmla="*/ 3006985 h 4180209"/>
              <a:gd name="connsiteX6" fmla="*/ 4753409 w 5656725"/>
              <a:gd name="connsiteY6" fmla="*/ 4028028 h 4180209"/>
              <a:gd name="connsiteX7" fmla="*/ 836958 w 5656725"/>
              <a:gd name="connsiteY7" fmla="*/ 4091557 h 4180209"/>
              <a:gd name="connsiteX8" fmla="*/ 37811 w 5656725"/>
              <a:gd name="connsiteY8" fmla="*/ 3217437 h 4180209"/>
              <a:gd name="connsiteX9" fmla="*/ 17217 w 5656725"/>
              <a:gd name="connsiteY9" fmla="*/ 1028720 h 4180209"/>
              <a:gd name="connsiteX10" fmla="*/ 64821 w 5656725"/>
              <a:gd name="connsiteY10" fmla="*/ 638521 h 4180209"/>
              <a:gd name="connsiteX0" fmla="*/ 64821 w 5656725"/>
              <a:gd name="connsiteY0" fmla="*/ 638521 h 4180209"/>
              <a:gd name="connsiteX1" fmla="*/ 1005571 w 5656725"/>
              <a:gd name="connsiteY1" fmla="*/ 46808 h 4180209"/>
              <a:gd name="connsiteX2" fmla="*/ 4033220 w 5656725"/>
              <a:gd name="connsiteY2" fmla="*/ 70103 h 4180209"/>
              <a:gd name="connsiteX3" fmla="*/ 5147336 w 5656725"/>
              <a:gd name="connsiteY3" fmla="*/ 330913 h 4180209"/>
              <a:gd name="connsiteX4" fmla="*/ 5599548 w 5656725"/>
              <a:gd name="connsiteY4" fmla="*/ 1056969 h 4180209"/>
              <a:gd name="connsiteX5" fmla="*/ 5636331 w 5656725"/>
              <a:gd name="connsiteY5" fmla="*/ 3006985 h 4180209"/>
              <a:gd name="connsiteX6" fmla="*/ 4753409 w 5656725"/>
              <a:gd name="connsiteY6" fmla="*/ 4028028 h 4180209"/>
              <a:gd name="connsiteX7" fmla="*/ 836958 w 5656725"/>
              <a:gd name="connsiteY7" fmla="*/ 4091557 h 4180209"/>
              <a:gd name="connsiteX8" fmla="*/ 37811 w 5656725"/>
              <a:gd name="connsiteY8" fmla="*/ 3217437 h 4180209"/>
              <a:gd name="connsiteX9" fmla="*/ 17217 w 5656725"/>
              <a:gd name="connsiteY9" fmla="*/ 1028720 h 4180209"/>
              <a:gd name="connsiteX10" fmla="*/ 64821 w 5656725"/>
              <a:gd name="connsiteY10" fmla="*/ 638521 h 4180209"/>
              <a:gd name="connsiteX0" fmla="*/ 64821 w 5656725"/>
              <a:gd name="connsiteY0" fmla="*/ 638521 h 4180209"/>
              <a:gd name="connsiteX1" fmla="*/ 1005571 w 5656725"/>
              <a:gd name="connsiteY1" fmla="*/ 46808 h 4180209"/>
              <a:gd name="connsiteX2" fmla="*/ 4033220 w 5656725"/>
              <a:gd name="connsiteY2" fmla="*/ 70103 h 4180209"/>
              <a:gd name="connsiteX3" fmla="*/ 5147336 w 5656725"/>
              <a:gd name="connsiteY3" fmla="*/ 330913 h 4180209"/>
              <a:gd name="connsiteX4" fmla="*/ 5599548 w 5656725"/>
              <a:gd name="connsiteY4" fmla="*/ 1056969 h 4180209"/>
              <a:gd name="connsiteX5" fmla="*/ 5636331 w 5656725"/>
              <a:gd name="connsiteY5" fmla="*/ 3006985 h 4180209"/>
              <a:gd name="connsiteX6" fmla="*/ 4753409 w 5656725"/>
              <a:gd name="connsiteY6" fmla="*/ 4028028 h 4180209"/>
              <a:gd name="connsiteX7" fmla="*/ 836958 w 5656725"/>
              <a:gd name="connsiteY7" fmla="*/ 4091557 h 4180209"/>
              <a:gd name="connsiteX8" fmla="*/ 37811 w 5656725"/>
              <a:gd name="connsiteY8" fmla="*/ 3217437 h 4180209"/>
              <a:gd name="connsiteX9" fmla="*/ 17217 w 5656725"/>
              <a:gd name="connsiteY9" fmla="*/ 1028720 h 4180209"/>
              <a:gd name="connsiteX10" fmla="*/ 64821 w 5656725"/>
              <a:gd name="connsiteY10" fmla="*/ 638521 h 4180209"/>
              <a:gd name="connsiteX0" fmla="*/ 64821 w 5656725"/>
              <a:gd name="connsiteY0" fmla="*/ 638521 h 4180209"/>
              <a:gd name="connsiteX1" fmla="*/ 1005571 w 5656725"/>
              <a:gd name="connsiteY1" fmla="*/ 46808 h 4180209"/>
              <a:gd name="connsiteX2" fmla="*/ 4033220 w 5656725"/>
              <a:gd name="connsiteY2" fmla="*/ 70103 h 4180209"/>
              <a:gd name="connsiteX3" fmla="*/ 5147336 w 5656725"/>
              <a:gd name="connsiteY3" fmla="*/ 330913 h 4180209"/>
              <a:gd name="connsiteX4" fmla="*/ 5599548 w 5656725"/>
              <a:gd name="connsiteY4" fmla="*/ 1056969 h 4180209"/>
              <a:gd name="connsiteX5" fmla="*/ 5636331 w 5656725"/>
              <a:gd name="connsiteY5" fmla="*/ 3006985 h 4180209"/>
              <a:gd name="connsiteX6" fmla="*/ 4753409 w 5656725"/>
              <a:gd name="connsiteY6" fmla="*/ 4028028 h 4180209"/>
              <a:gd name="connsiteX7" fmla="*/ 836958 w 5656725"/>
              <a:gd name="connsiteY7" fmla="*/ 4091557 h 4180209"/>
              <a:gd name="connsiteX8" fmla="*/ 37811 w 5656725"/>
              <a:gd name="connsiteY8" fmla="*/ 3217437 h 4180209"/>
              <a:gd name="connsiteX9" fmla="*/ 17217 w 5656725"/>
              <a:gd name="connsiteY9" fmla="*/ 1028720 h 4180209"/>
              <a:gd name="connsiteX10" fmla="*/ 64821 w 5656725"/>
              <a:gd name="connsiteY10" fmla="*/ 638521 h 418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56725" h="4180209">
                <a:moveTo>
                  <a:pt x="64821" y="638521"/>
                </a:moveTo>
                <a:cubicBezTo>
                  <a:pt x="171780" y="254168"/>
                  <a:pt x="344171" y="141544"/>
                  <a:pt x="1005571" y="46808"/>
                </a:cubicBezTo>
                <a:cubicBezTo>
                  <a:pt x="1666971" y="-47928"/>
                  <a:pt x="3342926" y="22752"/>
                  <a:pt x="4033220" y="70103"/>
                </a:cubicBezTo>
                <a:cubicBezTo>
                  <a:pt x="4723514" y="117454"/>
                  <a:pt x="4886281" y="166435"/>
                  <a:pt x="5147336" y="330913"/>
                </a:cubicBezTo>
                <a:cubicBezTo>
                  <a:pt x="5408391" y="495391"/>
                  <a:pt x="5525051" y="714722"/>
                  <a:pt x="5599548" y="1056969"/>
                </a:cubicBezTo>
                <a:cubicBezTo>
                  <a:pt x="5674045" y="1399216"/>
                  <a:pt x="5663515" y="2378679"/>
                  <a:pt x="5636331" y="3006985"/>
                </a:cubicBezTo>
                <a:cubicBezTo>
                  <a:pt x="5612577" y="3556514"/>
                  <a:pt x="5553304" y="3847266"/>
                  <a:pt x="4753409" y="4028028"/>
                </a:cubicBezTo>
                <a:cubicBezTo>
                  <a:pt x="3953514" y="4208790"/>
                  <a:pt x="1622891" y="4226656"/>
                  <a:pt x="836958" y="4091557"/>
                </a:cubicBezTo>
                <a:cubicBezTo>
                  <a:pt x="51025" y="3956459"/>
                  <a:pt x="92199" y="3656383"/>
                  <a:pt x="37811" y="3217437"/>
                </a:cubicBezTo>
                <a:cubicBezTo>
                  <a:pt x="-15397" y="2556816"/>
                  <a:pt x="-2727" y="1784190"/>
                  <a:pt x="17217" y="1028720"/>
                </a:cubicBezTo>
                <a:cubicBezTo>
                  <a:pt x="20843" y="896055"/>
                  <a:pt x="44457" y="741654"/>
                  <a:pt x="64821" y="638521"/>
                </a:cubicBezTo>
                <a:close/>
              </a:path>
            </a:pathLst>
          </a:custGeom>
          <a:solidFill>
            <a:srgbClr val="FFFFFF"/>
          </a:solidFill>
          <a:ln w="12692" cap="flat">
            <a:noFill/>
            <a:prstDash val="solid"/>
            <a:miter/>
          </a:ln>
        </p:spPr>
        <p:txBody>
          <a:bodyPr rtlCol="0" anchor="ctr"/>
          <a:lstStyle/>
          <a:p>
            <a:endParaRPr lang="en-US"/>
          </a:p>
        </p:txBody>
      </p:sp>
      <p:sp>
        <p:nvSpPr>
          <p:cNvPr id="4" name="Content Placeholder 5">
            <a:extLst>
              <a:ext uri="{FF2B5EF4-FFF2-40B4-BE49-F238E27FC236}">
                <a16:creationId xmlns:a16="http://schemas.microsoft.com/office/drawing/2014/main" id="{0C7EDF0E-5579-4847-9018-E49EAE1DC60A}"/>
              </a:ext>
            </a:extLst>
          </p:cNvPr>
          <p:cNvSpPr txBox="1">
            <a:spLocks/>
          </p:cNvSpPr>
          <p:nvPr/>
        </p:nvSpPr>
        <p:spPr>
          <a:xfrm>
            <a:off x="581144" y="2014796"/>
            <a:ext cx="9529525" cy="4809829"/>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gn="ctr">
              <a:spcBef>
                <a:spcPts val="0"/>
              </a:spcBef>
              <a:spcAft>
                <a:spcPts val="1000"/>
              </a:spcAft>
              <a:buNone/>
            </a:pPr>
            <a:r>
              <a:rPr lang="en-GB" sz="3600" b="1" dirty="0">
                <a:latin typeface="ABeeZee" panose="02000000000000000000" pitchFamily="2" charset="0"/>
              </a:rPr>
              <a:t>Dear God,</a:t>
            </a:r>
          </a:p>
          <a:p>
            <a:pPr marL="0" indent="0" algn="ctr">
              <a:spcBef>
                <a:spcPts val="0"/>
              </a:spcBef>
              <a:spcAft>
                <a:spcPts val="1000"/>
              </a:spcAft>
              <a:buNone/>
            </a:pPr>
            <a:r>
              <a:rPr lang="en-GB" sz="3600" b="1" dirty="0">
                <a:latin typeface="ABeeZee" panose="02000000000000000000" pitchFamily="2" charset="0"/>
              </a:rPr>
              <a:t>Thank you for teaching us kindness, fairness and love for everyone.</a:t>
            </a:r>
          </a:p>
          <a:p>
            <a:pPr marL="0" indent="0" algn="ctr">
              <a:spcBef>
                <a:spcPts val="0"/>
              </a:spcBef>
              <a:spcAft>
                <a:spcPts val="1000"/>
              </a:spcAft>
              <a:buNone/>
            </a:pPr>
            <a:r>
              <a:rPr lang="en-GB" sz="3600" b="1" dirty="0">
                <a:latin typeface="ABeeZee" panose="02000000000000000000" pitchFamily="2" charset="0"/>
              </a:rPr>
              <a:t>Give us the courage to stand up for</a:t>
            </a:r>
            <a:br>
              <a:rPr lang="en-GB" sz="3600" b="1" dirty="0">
                <a:latin typeface="ABeeZee" panose="02000000000000000000" pitchFamily="2" charset="0"/>
              </a:rPr>
            </a:br>
            <a:r>
              <a:rPr lang="en-GB" sz="3600" b="1" dirty="0">
                <a:latin typeface="ABeeZee" panose="02000000000000000000" pitchFamily="2" charset="0"/>
              </a:rPr>
              <a:t>the things we believe are right.</a:t>
            </a:r>
          </a:p>
          <a:p>
            <a:pPr marL="0" indent="0" algn="ctr">
              <a:spcBef>
                <a:spcPts val="0"/>
              </a:spcBef>
              <a:spcAft>
                <a:spcPts val="1000"/>
              </a:spcAft>
              <a:buNone/>
            </a:pPr>
            <a:r>
              <a:rPr lang="en-GB" sz="3600" b="1" dirty="0">
                <a:latin typeface="ABeeZee" panose="02000000000000000000" pitchFamily="2" charset="0"/>
              </a:rPr>
              <a:t>Help us to build a world that values</a:t>
            </a:r>
            <a:br>
              <a:rPr lang="en-GB" sz="3600" b="1" dirty="0">
                <a:latin typeface="ABeeZee" panose="02000000000000000000" pitchFamily="2" charset="0"/>
              </a:rPr>
            </a:br>
            <a:r>
              <a:rPr lang="en-GB" sz="3600" b="1" dirty="0">
                <a:latin typeface="ABeeZee" panose="02000000000000000000" pitchFamily="2" charset="0"/>
              </a:rPr>
              <a:t>all people equally.</a:t>
            </a:r>
          </a:p>
          <a:p>
            <a:pPr marL="0" indent="0" algn="ctr">
              <a:spcBef>
                <a:spcPts val="0"/>
              </a:spcBef>
              <a:spcAft>
                <a:spcPts val="1000"/>
              </a:spcAft>
              <a:buNone/>
            </a:pPr>
            <a:r>
              <a:rPr lang="en-GB" sz="3600" b="1" dirty="0">
                <a:latin typeface="ABeeZee" panose="02000000000000000000" pitchFamily="2" charset="0"/>
              </a:rPr>
              <a:t>Amen</a:t>
            </a:r>
          </a:p>
        </p:txBody>
      </p:sp>
      <p:sp>
        <p:nvSpPr>
          <p:cNvPr id="5" name="TextBox 4">
            <a:extLst>
              <a:ext uri="{FF2B5EF4-FFF2-40B4-BE49-F238E27FC236}">
                <a16:creationId xmlns:a16="http://schemas.microsoft.com/office/drawing/2014/main" id="{71857F72-8974-4642-A7C8-619315561975}"/>
              </a:ext>
            </a:extLst>
          </p:cNvPr>
          <p:cNvSpPr txBox="1"/>
          <p:nvPr/>
        </p:nvSpPr>
        <p:spPr>
          <a:xfrm>
            <a:off x="-1" y="1179106"/>
            <a:ext cx="10691813" cy="588623"/>
          </a:xfrm>
          <a:prstGeom prst="rect">
            <a:avLst/>
          </a:prstGeom>
          <a:noFill/>
        </p:spPr>
        <p:txBody>
          <a:bodyPr wrap="square" lIns="0" tIns="0" rIns="0" bIns="0" rtlCol="0">
            <a:spAutoFit/>
          </a:bodyPr>
          <a:lstStyle/>
          <a:p>
            <a:pPr algn="ctr">
              <a:lnSpc>
                <a:spcPct val="85000"/>
              </a:lnSpc>
            </a:pPr>
            <a:r>
              <a:rPr lang="en-US" sz="4500" dirty="0">
                <a:latin typeface="Londrina Solid" pitchFamily="2" charset="77"/>
              </a:rPr>
              <a:t>Prayer</a:t>
            </a:r>
          </a:p>
        </p:txBody>
      </p:sp>
      <p:grpSp>
        <p:nvGrpSpPr>
          <p:cNvPr id="6" name="Group 5">
            <a:extLst>
              <a:ext uri="{FF2B5EF4-FFF2-40B4-BE49-F238E27FC236}">
                <a16:creationId xmlns:a16="http://schemas.microsoft.com/office/drawing/2014/main" id="{60A7CEC7-5A94-1F43-A372-2DBB89942AED}"/>
              </a:ext>
            </a:extLst>
          </p:cNvPr>
          <p:cNvGrpSpPr/>
          <p:nvPr/>
        </p:nvGrpSpPr>
        <p:grpSpPr>
          <a:xfrm>
            <a:off x="9502008" y="333512"/>
            <a:ext cx="834682" cy="869275"/>
            <a:chOff x="8854711" y="1237086"/>
            <a:chExt cx="930740" cy="969313"/>
          </a:xfrm>
        </p:grpSpPr>
        <p:sp>
          <p:nvSpPr>
            <p:cNvPr id="7" name="Freeform 6">
              <a:extLst>
                <a:ext uri="{FF2B5EF4-FFF2-40B4-BE49-F238E27FC236}">
                  <a16:creationId xmlns:a16="http://schemas.microsoft.com/office/drawing/2014/main" id="{55CBCDAB-317A-DA43-853C-24C96F6722E0}"/>
                </a:ext>
              </a:extLst>
            </p:cNvPr>
            <p:cNvSpPr/>
            <p:nvPr/>
          </p:nvSpPr>
          <p:spPr>
            <a:xfrm>
              <a:off x="8854711" y="1237086"/>
              <a:ext cx="930740" cy="969313"/>
            </a:xfrm>
            <a:custGeom>
              <a:avLst/>
              <a:gdLst>
                <a:gd name="connsiteX0" fmla="*/ 920837 w 930740"/>
                <a:gd name="connsiteY0" fmla="*/ 519338 h 969313"/>
                <a:gd name="connsiteX1" fmla="*/ 873963 w 930740"/>
                <a:gd name="connsiteY1" fmla="*/ 480204 h 969313"/>
                <a:gd name="connsiteX2" fmla="*/ 871549 w 930740"/>
                <a:gd name="connsiteY2" fmla="*/ 440943 h 969313"/>
                <a:gd name="connsiteX3" fmla="*/ 860878 w 930740"/>
                <a:gd name="connsiteY3" fmla="*/ 395202 h 969313"/>
                <a:gd name="connsiteX4" fmla="*/ 787837 w 930740"/>
                <a:gd name="connsiteY4" fmla="*/ 289743 h 969313"/>
                <a:gd name="connsiteX5" fmla="*/ 672240 w 930740"/>
                <a:gd name="connsiteY5" fmla="*/ 243875 h 969313"/>
                <a:gd name="connsiteX6" fmla="*/ 757096 w 930740"/>
                <a:gd name="connsiteY6" fmla="*/ 89880 h 969313"/>
                <a:gd name="connsiteX7" fmla="*/ 761033 w 930740"/>
                <a:gd name="connsiteY7" fmla="*/ 56082 h 969313"/>
                <a:gd name="connsiteX8" fmla="*/ 762431 w 930740"/>
                <a:gd name="connsiteY8" fmla="*/ 42360 h 969313"/>
                <a:gd name="connsiteX9" fmla="*/ 766496 w 930740"/>
                <a:gd name="connsiteY9" fmla="*/ 49 h 969313"/>
                <a:gd name="connsiteX10" fmla="*/ 675162 w 930740"/>
                <a:gd name="connsiteY10" fmla="*/ 7673 h 969313"/>
                <a:gd name="connsiteX11" fmla="*/ 642134 w 930740"/>
                <a:gd name="connsiteY11" fmla="*/ 16567 h 969313"/>
                <a:gd name="connsiteX12" fmla="*/ 516120 w 930740"/>
                <a:gd name="connsiteY12" fmla="*/ 114656 h 969313"/>
                <a:gd name="connsiteX13" fmla="*/ 480680 w 930740"/>
                <a:gd name="connsiteY13" fmla="*/ 235743 h 969313"/>
                <a:gd name="connsiteX14" fmla="*/ 331420 w 930740"/>
                <a:gd name="connsiteY14" fmla="*/ 176407 h 969313"/>
                <a:gd name="connsiteX15" fmla="*/ 212521 w 930740"/>
                <a:gd name="connsiteY15" fmla="*/ 188731 h 969313"/>
                <a:gd name="connsiteX16" fmla="*/ 97940 w 930740"/>
                <a:gd name="connsiteY16" fmla="*/ 295461 h 969313"/>
                <a:gd name="connsiteX17" fmla="*/ 90191 w 930740"/>
                <a:gd name="connsiteY17" fmla="*/ 311216 h 969313"/>
                <a:gd name="connsiteX18" fmla="*/ 87778 w 930740"/>
                <a:gd name="connsiteY18" fmla="*/ 324938 h 969313"/>
                <a:gd name="connsiteX19" fmla="*/ 22612 w 930740"/>
                <a:gd name="connsiteY19" fmla="*/ 348952 h 969313"/>
                <a:gd name="connsiteX20" fmla="*/ 0 w 930740"/>
                <a:gd name="connsiteY20" fmla="*/ 415277 h 969313"/>
                <a:gd name="connsiteX21" fmla="*/ 2922 w 930740"/>
                <a:gd name="connsiteY21" fmla="*/ 577531 h 969313"/>
                <a:gd name="connsiteX22" fmla="*/ 73169 w 930740"/>
                <a:gd name="connsiteY22" fmla="*/ 660628 h 969313"/>
                <a:gd name="connsiteX23" fmla="*/ 82696 w 930740"/>
                <a:gd name="connsiteY23" fmla="*/ 662915 h 969313"/>
                <a:gd name="connsiteX24" fmla="*/ 133000 w 930740"/>
                <a:gd name="connsiteY24" fmla="*/ 792261 h 969313"/>
                <a:gd name="connsiteX25" fmla="*/ 228018 w 930740"/>
                <a:gd name="connsiteY25" fmla="*/ 908774 h 969313"/>
                <a:gd name="connsiteX26" fmla="*/ 343107 w 930740"/>
                <a:gd name="connsiteY26" fmla="*/ 931390 h 969313"/>
                <a:gd name="connsiteX27" fmla="*/ 369656 w 930740"/>
                <a:gd name="connsiteY27" fmla="*/ 927705 h 969313"/>
                <a:gd name="connsiteX28" fmla="*/ 404335 w 930740"/>
                <a:gd name="connsiteY28" fmla="*/ 942190 h 969313"/>
                <a:gd name="connsiteX29" fmla="*/ 483220 w 930740"/>
                <a:gd name="connsiteY29" fmla="*/ 969254 h 969313"/>
                <a:gd name="connsiteX30" fmla="*/ 495923 w 930740"/>
                <a:gd name="connsiteY30" fmla="*/ 968491 h 969313"/>
                <a:gd name="connsiteX31" fmla="*/ 594117 w 930740"/>
                <a:gd name="connsiteY31" fmla="*/ 936600 h 969313"/>
                <a:gd name="connsiteX32" fmla="*/ 719241 w 930740"/>
                <a:gd name="connsiteY32" fmla="*/ 828981 h 969313"/>
                <a:gd name="connsiteX33" fmla="*/ 742106 w 930740"/>
                <a:gd name="connsiteY33" fmla="*/ 800901 h 969313"/>
                <a:gd name="connsiteX34" fmla="*/ 748585 w 930740"/>
                <a:gd name="connsiteY34" fmla="*/ 792515 h 969313"/>
                <a:gd name="connsiteX35" fmla="*/ 760144 w 930740"/>
                <a:gd name="connsiteY35" fmla="*/ 794929 h 969313"/>
                <a:gd name="connsiteX36" fmla="*/ 856560 w 930740"/>
                <a:gd name="connsiteY36" fmla="*/ 742962 h 969313"/>
                <a:gd name="connsiteX37" fmla="*/ 925664 w 930740"/>
                <a:gd name="connsiteY37" fmla="*/ 582233 h 969313"/>
                <a:gd name="connsiteX38" fmla="*/ 920837 w 930740"/>
                <a:gd name="connsiteY38" fmla="*/ 519338 h 96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30740" h="969313">
                  <a:moveTo>
                    <a:pt x="920837" y="519338"/>
                  </a:moveTo>
                  <a:cubicBezTo>
                    <a:pt x="910674" y="501042"/>
                    <a:pt x="895049" y="486938"/>
                    <a:pt x="873963" y="480204"/>
                  </a:cubicBezTo>
                  <a:cubicBezTo>
                    <a:pt x="873201" y="467498"/>
                    <a:pt x="872439" y="454793"/>
                    <a:pt x="871549" y="440943"/>
                  </a:cubicBezTo>
                  <a:cubicBezTo>
                    <a:pt x="869771" y="425061"/>
                    <a:pt x="865833" y="410068"/>
                    <a:pt x="860878" y="395202"/>
                  </a:cubicBezTo>
                  <a:cubicBezTo>
                    <a:pt x="845889" y="349334"/>
                    <a:pt x="822262" y="314901"/>
                    <a:pt x="787837" y="289743"/>
                  </a:cubicBezTo>
                  <a:cubicBezTo>
                    <a:pt x="754428" y="265729"/>
                    <a:pt x="716573" y="250101"/>
                    <a:pt x="672240" y="243875"/>
                  </a:cubicBezTo>
                  <a:cubicBezTo>
                    <a:pt x="718605" y="208807"/>
                    <a:pt x="746044" y="158491"/>
                    <a:pt x="757096" y="89880"/>
                  </a:cubicBezTo>
                  <a:cubicBezTo>
                    <a:pt x="759509" y="78317"/>
                    <a:pt x="759636" y="67644"/>
                    <a:pt x="761033" y="56082"/>
                  </a:cubicBezTo>
                  <a:cubicBezTo>
                    <a:pt x="762176" y="51889"/>
                    <a:pt x="762303" y="46553"/>
                    <a:pt x="762431" y="42360"/>
                  </a:cubicBezTo>
                  <a:lnTo>
                    <a:pt x="766496" y="49"/>
                  </a:lnTo>
                  <a:cubicBezTo>
                    <a:pt x="766496" y="49"/>
                    <a:pt x="711365" y="-1095"/>
                    <a:pt x="675162" y="7673"/>
                  </a:cubicBezTo>
                  <a:cubicBezTo>
                    <a:pt x="664491" y="9578"/>
                    <a:pt x="653821" y="12501"/>
                    <a:pt x="642134" y="16567"/>
                  </a:cubicBezTo>
                  <a:cubicBezTo>
                    <a:pt x="584462" y="35498"/>
                    <a:pt x="542416" y="69550"/>
                    <a:pt x="516120" y="114656"/>
                  </a:cubicBezTo>
                  <a:cubicBezTo>
                    <a:pt x="491985" y="156585"/>
                    <a:pt x="484617" y="200929"/>
                    <a:pt x="480680" y="235743"/>
                  </a:cubicBezTo>
                  <a:cubicBezTo>
                    <a:pt x="430503" y="203978"/>
                    <a:pt x="382105" y="184920"/>
                    <a:pt x="331420" y="176407"/>
                  </a:cubicBezTo>
                  <a:cubicBezTo>
                    <a:pt x="289119" y="170181"/>
                    <a:pt x="249867" y="173611"/>
                    <a:pt x="212521" y="188731"/>
                  </a:cubicBezTo>
                  <a:cubicBezTo>
                    <a:pt x="164376" y="207917"/>
                    <a:pt x="126522" y="244129"/>
                    <a:pt x="97940" y="295461"/>
                  </a:cubicBezTo>
                  <a:cubicBezTo>
                    <a:pt x="95654" y="300670"/>
                    <a:pt x="92478" y="306007"/>
                    <a:pt x="90191" y="311216"/>
                  </a:cubicBezTo>
                  <a:lnTo>
                    <a:pt x="87778" y="324938"/>
                  </a:lnTo>
                  <a:cubicBezTo>
                    <a:pt x="56020" y="322143"/>
                    <a:pt x="34552" y="336501"/>
                    <a:pt x="22612" y="348952"/>
                  </a:cubicBezTo>
                  <a:cubicBezTo>
                    <a:pt x="-126" y="373856"/>
                    <a:pt x="254" y="404604"/>
                    <a:pt x="0" y="415277"/>
                  </a:cubicBezTo>
                  <a:cubicBezTo>
                    <a:pt x="0" y="415277"/>
                    <a:pt x="2541" y="543607"/>
                    <a:pt x="2922" y="577531"/>
                  </a:cubicBezTo>
                  <a:cubicBezTo>
                    <a:pt x="4192" y="618952"/>
                    <a:pt x="32139" y="652369"/>
                    <a:pt x="73169" y="660628"/>
                  </a:cubicBezTo>
                  <a:cubicBezTo>
                    <a:pt x="76345" y="661771"/>
                    <a:pt x="79521" y="661771"/>
                    <a:pt x="82696" y="662915"/>
                  </a:cubicBezTo>
                  <a:cubicBezTo>
                    <a:pt x="96543" y="710943"/>
                    <a:pt x="113691" y="753635"/>
                    <a:pt x="133000" y="792261"/>
                  </a:cubicBezTo>
                  <a:cubicBezTo>
                    <a:pt x="152309" y="829743"/>
                    <a:pt x="180001" y="875865"/>
                    <a:pt x="228018" y="908774"/>
                  </a:cubicBezTo>
                  <a:cubicBezTo>
                    <a:pt x="263586" y="932788"/>
                    <a:pt x="302584" y="941047"/>
                    <a:pt x="343107" y="931390"/>
                  </a:cubicBezTo>
                  <a:cubicBezTo>
                    <a:pt x="351618" y="929484"/>
                    <a:pt x="360129" y="928595"/>
                    <a:pt x="369656" y="927705"/>
                  </a:cubicBezTo>
                  <a:cubicBezTo>
                    <a:pt x="380326" y="926816"/>
                    <a:pt x="390743" y="932407"/>
                    <a:pt x="404335" y="942190"/>
                  </a:cubicBezTo>
                  <a:cubicBezTo>
                    <a:pt x="427327" y="959597"/>
                    <a:pt x="453622" y="968618"/>
                    <a:pt x="483220" y="969254"/>
                  </a:cubicBezTo>
                  <a:cubicBezTo>
                    <a:pt x="487412" y="969381"/>
                    <a:pt x="491731" y="969381"/>
                    <a:pt x="495923" y="968491"/>
                  </a:cubicBezTo>
                  <a:cubicBezTo>
                    <a:pt x="528823" y="965950"/>
                    <a:pt x="559819" y="956040"/>
                    <a:pt x="594117" y="936600"/>
                  </a:cubicBezTo>
                  <a:cubicBezTo>
                    <a:pt x="637053" y="912077"/>
                    <a:pt x="675924" y="878915"/>
                    <a:pt x="719241" y="828981"/>
                  </a:cubicBezTo>
                  <a:cubicBezTo>
                    <a:pt x="727879" y="818562"/>
                    <a:pt x="735500" y="809160"/>
                    <a:pt x="742106" y="800901"/>
                  </a:cubicBezTo>
                  <a:lnTo>
                    <a:pt x="748585" y="792515"/>
                  </a:lnTo>
                  <a:lnTo>
                    <a:pt x="760144" y="794929"/>
                  </a:lnTo>
                  <a:cubicBezTo>
                    <a:pt x="803461" y="802171"/>
                    <a:pt x="837759" y="783875"/>
                    <a:pt x="856560" y="742962"/>
                  </a:cubicBezTo>
                  <a:cubicBezTo>
                    <a:pt x="866595" y="721997"/>
                    <a:pt x="916644" y="606501"/>
                    <a:pt x="925664" y="582233"/>
                  </a:cubicBezTo>
                  <a:cubicBezTo>
                    <a:pt x="933793" y="561903"/>
                    <a:pt x="932142" y="538651"/>
                    <a:pt x="920837" y="519338"/>
                  </a:cubicBezTo>
                  <a:close/>
                </a:path>
              </a:pathLst>
            </a:custGeom>
            <a:solidFill>
              <a:srgbClr val="FFFFFF"/>
            </a:solidFill>
            <a:ln w="1269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85AA226-B700-9541-B408-3C59D59B5AD2}"/>
                </a:ext>
              </a:extLst>
            </p:cNvPr>
            <p:cNvSpPr/>
            <p:nvPr/>
          </p:nvSpPr>
          <p:spPr>
            <a:xfrm>
              <a:off x="8969291" y="1449985"/>
              <a:ext cx="721283" cy="717496"/>
            </a:xfrm>
            <a:custGeom>
              <a:avLst/>
              <a:gdLst>
                <a:gd name="connsiteX0" fmla="*/ 393918 w 721283"/>
                <a:gd name="connsiteY0" fmla="*/ 466280 h 717496"/>
                <a:gd name="connsiteX1" fmla="*/ 398364 w 721283"/>
                <a:gd name="connsiteY1" fmla="*/ 254345 h 717496"/>
                <a:gd name="connsiteX2" fmla="*/ 720637 w 721283"/>
                <a:gd name="connsiteY2" fmla="*/ 298181 h 717496"/>
                <a:gd name="connsiteX3" fmla="*/ 710095 w 721283"/>
                <a:gd name="connsiteY3" fmla="*/ 194120 h 717496"/>
                <a:gd name="connsiteX4" fmla="*/ 651534 w 721283"/>
                <a:gd name="connsiteY4" fmla="*/ 108101 h 717496"/>
                <a:gd name="connsiteX5" fmla="*/ 522091 w 721283"/>
                <a:gd name="connsiteY5" fmla="*/ 67188 h 717496"/>
                <a:gd name="connsiteX6" fmla="*/ 393537 w 721283"/>
                <a:gd name="connsiteY6" fmla="*/ 83578 h 717496"/>
                <a:gd name="connsiteX7" fmla="*/ 381977 w 721283"/>
                <a:gd name="connsiteY7" fmla="*/ 80148 h 717496"/>
                <a:gd name="connsiteX8" fmla="*/ 214045 w 721283"/>
                <a:gd name="connsiteY8" fmla="*/ 2388 h 717496"/>
                <a:gd name="connsiteX9" fmla="*/ 116359 w 721283"/>
                <a:gd name="connsiteY9" fmla="*/ 12044 h 717496"/>
                <a:gd name="connsiteX10" fmla="*/ 22357 w 721283"/>
                <a:gd name="connsiteY10" fmla="*/ 101240 h 717496"/>
                <a:gd name="connsiteX11" fmla="*/ 0 w 721283"/>
                <a:gd name="connsiteY11" fmla="*/ 155875 h 717496"/>
                <a:gd name="connsiteX12" fmla="*/ 305506 w 721283"/>
                <a:gd name="connsiteY12" fmla="*/ 241767 h 717496"/>
                <a:gd name="connsiteX13" fmla="*/ 227129 w 721283"/>
                <a:gd name="connsiteY13" fmla="*/ 441503 h 717496"/>
                <a:gd name="connsiteX14" fmla="*/ 889 w 721283"/>
                <a:gd name="connsiteY14" fmla="*/ 416600 h 717496"/>
                <a:gd name="connsiteX15" fmla="*/ 56147 w 721283"/>
                <a:gd name="connsiteY15" fmla="*/ 561955 h 717496"/>
                <a:gd name="connsiteX16" fmla="*/ 138716 w 721283"/>
                <a:gd name="connsiteY16" fmla="*/ 664364 h 717496"/>
                <a:gd name="connsiteX17" fmla="*/ 222047 w 721283"/>
                <a:gd name="connsiteY17" fmla="*/ 681009 h 717496"/>
                <a:gd name="connsiteX18" fmla="*/ 257107 w 721283"/>
                <a:gd name="connsiteY18" fmla="*/ 676435 h 717496"/>
                <a:gd name="connsiteX19" fmla="*/ 315922 w 721283"/>
                <a:gd name="connsiteY19" fmla="*/ 698924 h 717496"/>
                <a:gd name="connsiteX20" fmla="*/ 380199 w 721283"/>
                <a:gd name="connsiteY20" fmla="*/ 717221 h 717496"/>
                <a:gd name="connsiteX21" fmla="*/ 461244 w 721283"/>
                <a:gd name="connsiteY21" fmla="*/ 690284 h 717496"/>
                <a:gd name="connsiteX22" fmla="*/ 576714 w 721283"/>
                <a:gd name="connsiteY22" fmla="*/ 590924 h 717496"/>
                <a:gd name="connsiteX23" fmla="*/ 619141 w 721283"/>
                <a:gd name="connsiteY23" fmla="*/ 537814 h 717496"/>
                <a:gd name="connsiteX24" fmla="*/ 393918 w 721283"/>
                <a:gd name="connsiteY24" fmla="*/ 466280 h 7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1283" h="717496">
                  <a:moveTo>
                    <a:pt x="393918" y="466280"/>
                  </a:moveTo>
                  <a:lnTo>
                    <a:pt x="398364" y="254345"/>
                  </a:lnTo>
                  <a:lnTo>
                    <a:pt x="720637" y="298181"/>
                  </a:lnTo>
                  <a:cubicBezTo>
                    <a:pt x="722416" y="263240"/>
                    <a:pt x="721019" y="228298"/>
                    <a:pt x="710095" y="194120"/>
                  </a:cubicBezTo>
                  <a:cubicBezTo>
                    <a:pt x="699170" y="159941"/>
                    <a:pt x="680751" y="129955"/>
                    <a:pt x="651534" y="108101"/>
                  </a:cubicBezTo>
                  <a:cubicBezTo>
                    <a:pt x="612917" y="79767"/>
                    <a:pt x="568711" y="68204"/>
                    <a:pt x="522091" y="67188"/>
                  </a:cubicBezTo>
                  <a:cubicBezTo>
                    <a:pt x="478647" y="65155"/>
                    <a:pt x="435076" y="71762"/>
                    <a:pt x="393537" y="83578"/>
                  </a:cubicBezTo>
                  <a:cubicBezTo>
                    <a:pt x="390361" y="84595"/>
                    <a:pt x="384010" y="82308"/>
                    <a:pt x="381977" y="80148"/>
                  </a:cubicBezTo>
                  <a:cubicBezTo>
                    <a:pt x="331928" y="42030"/>
                    <a:pt x="277433" y="12298"/>
                    <a:pt x="214045" y="2388"/>
                  </a:cubicBezTo>
                  <a:cubicBezTo>
                    <a:pt x="180255" y="-2567"/>
                    <a:pt x="147355" y="-26"/>
                    <a:pt x="116359" y="12044"/>
                  </a:cubicBezTo>
                  <a:cubicBezTo>
                    <a:pt x="73551" y="29197"/>
                    <a:pt x="43317" y="61343"/>
                    <a:pt x="22357" y="101240"/>
                  </a:cubicBezTo>
                  <a:cubicBezTo>
                    <a:pt x="13465" y="118011"/>
                    <a:pt x="7749" y="138087"/>
                    <a:pt x="0" y="155875"/>
                  </a:cubicBezTo>
                  <a:lnTo>
                    <a:pt x="305506" y="241767"/>
                  </a:lnTo>
                  <a:lnTo>
                    <a:pt x="227129" y="441503"/>
                  </a:lnTo>
                  <a:lnTo>
                    <a:pt x="889" y="416600"/>
                  </a:lnTo>
                  <a:cubicBezTo>
                    <a:pt x="1906" y="419776"/>
                    <a:pt x="27565" y="511513"/>
                    <a:pt x="56147" y="561955"/>
                  </a:cubicBezTo>
                  <a:cubicBezTo>
                    <a:pt x="77615" y="600581"/>
                    <a:pt x="101116" y="638190"/>
                    <a:pt x="138716" y="664364"/>
                  </a:cubicBezTo>
                  <a:cubicBezTo>
                    <a:pt x="164884" y="681898"/>
                    <a:pt x="191179" y="688760"/>
                    <a:pt x="222047" y="681009"/>
                  </a:cubicBezTo>
                  <a:cubicBezTo>
                    <a:pt x="233734" y="678087"/>
                    <a:pt x="244404" y="677197"/>
                    <a:pt x="257107" y="676435"/>
                  </a:cubicBezTo>
                  <a:cubicBezTo>
                    <a:pt x="279338" y="675800"/>
                    <a:pt x="298265" y="684694"/>
                    <a:pt x="315922" y="698924"/>
                  </a:cubicBezTo>
                  <a:cubicBezTo>
                    <a:pt x="334723" y="713155"/>
                    <a:pt x="356826" y="718873"/>
                    <a:pt x="380199" y="717221"/>
                  </a:cubicBezTo>
                  <a:cubicBezTo>
                    <a:pt x="409924" y="715696"/>
                    <a:pt x="436600" y="704642"/>
                    <a:pt x="461244" y="690284"/>
                  </a:cubicBezTo>
                  <a:cubicBezTo>
                    <a:pt x="506339" y="663729"/>
                    <a:pt x="543051" y="628407"/>
                    <a:pt x="576714" y="590924"/>
                  </a:cubicBezTo>
                  <a:cubicBezTo>
                    <a:pt x="591957" y="574280"/>
                    <a:pt x="605041" y="555475"/>
                    <a:pt x="619141" y="537814"/>
                  </a:cubicBezTo>
                  <a:lnTo>
                    <a:pt x="393918" y="466280"/>
                  </a:lnTo>
                  <a:close/>
                </a:path>
              </a:pathLst>
            </a:custGeom>
            <a:solidFill>
              <a:srgbClr val="AAB02A"/>
            </a:solidFill>
            <a:ln w="1269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BBBADE75-83F1-8846-B1C7-57400ED38F3F}"/>
                </a:ext>
              </a:extLst>
            </p:cNvPr>
            <p:cNvSpPr/>
            <p:nvPr/>
          </p:nvSpPr>
          <p:spPr>
            <a:xfrm>
              <a:off x="8892693" y="1601248"/>
              <a:ext cx="852057" cy="395664"/>
            </a:xfrm>
            <a:custGeom>
              <a:avLst/>
              <a:gdLst>
                <a:gd name="connsiteX0" fmla="*/ 819340 w 852057"/>
                <a:gd name="connsiteY0" fmla="*/ 151619 h 395664"/>
                <a:gd name="connsiteX1" fmla="*/ 504815 w 852057"/>
                <a:gd name="connsiteY1" fmla="*/ 89869 h 395664"/>
                <a:gd name="connsiteX2" fmla="*/ 451970 w 852057"/>
                <a:gd name="connsiteY2" fmla="*/ 131163 h 395664"/>
                <a:gd name="connsiteX3" fmla="*/ 451462 w 852057"/>
                <a:gd name="connsiteY3" fmla="*/ 152382 h 395664"/>
                <a:gd name="connsiteX4" fmla="*/ 390234 w 852057"/>
                <a:gd name="connsiteY4" fmla="*/ 140438 h 395664"/>
                <a:gd name="connsiteX5" fmla="*/ 396840 w 852057"/>
                <a:gd name="connsiteY5" fmla="*/ 125699 h 395664"/>
                <a:gd name="connsiteX6" fmla="*/ 365336 w 852057"/>
                <a:gd name="connsiteY6" fmla="*/ 63568 h 395664"/>
                <a:gd name="connsiteX7" fmla="*/ 52971 w 852057"/>
                <a:gd name="connsiteY7" fmla="*/ 801 h 395664"/>
                <a:gd name="connsiteX8" fmla="*/ 12449 w 852057"/>
                <a:gd name="connsiteY8" fmla="*/ 12617 h 395664"/>
                <a:gd name="connsiteX9" fmla="*/ 0 w 852057"/>
                <a:gd name="connsiteY9" fmla="*/ 51624 h 395664"/>
                <a:gd name="connsiteX10" fmla="*/ 2921 w 852057"/>
                <a:gd name="connsiteY10" fmla="*/ 213878 h 395664"/>
                <a:gd name="connsiteX11" fmla="*/ 42174 w 852057"/>
                <a:gd name="connsiteY11" fmla="*/ 259238 h 395664"/>
                <a:gd name="connsiteX12" fmla="*/ 280735 w 852057"/>
                <a:gd name="connsiteY12" fmla="*/ 305615 h 395664"/>
                <a:gd name="connsiteX13" fmla="*/ 327863 w 852057"/>
                <a:gd name="connsiteY13" fmla="*/ 283252 h 395664"/>
                <a:gd name="connsiteX14" fmla="*/ 377912 w 852057"/>
                <a:gd name="connsiteY14" fmla="*/ 169789 h 395664"/>
                <a:gd name="connsiteX15" fmla="*/ 452859 w 852057"/>
                <a:gd name="connsiteY15" fmla="*/ 185163 h 395664"/>
                <a:gd name="connsiteX16" fmla="*/ 454638 w 852057"/>
                <a:gd name="connsiteY16" fmla="*/ 302819 h 395664"/>
                <a:gd name="connsiteX17" fmla="*/ 489698 w 852057"/>
                <a:gd name="connsiteY17" fmla="*/ 347036 h 395664"/>
                <a:gd name="connsiteX18" fmla="*/ 727116 w 852057"/>
                <a:gd name="connsiteY18" fmla="*/ 394429 h 395664"/>
                <a:gd name="connsiteX19" fmla="*/ 780722 w 852057"/>
                <a:gd name="connsiteY19" fmla="*/ 365841 h 395664"/>
                <a:gd name="connsiteX20" fmla="*/ 808542 w 852057"/>
                <a:gd name="connsiteY20" fmla="*/ 302819 h 395664"/>
                <a:gd name="connsiteX21" fmla="*/ 848683 w 852057"/>
                <a:gd name="connsiteY21" fmla="*/ 207271 h 395664"/>
                <a:gd name="connsiteX22" fmla="*/ 819340 w 852057"/>
                <a:gd name="connsiteY22" fmla="*/ 151619 h 395664"/>
                <a:gd name="connsiteX23" fmla="*/ 367623 w 852057"/>
                <a:gd name="connsiteY23" fmla="*/ 114645 h 395664"/>
                <a:gd name="connsiteX24" fmla="*/ 301948 w 852057"/>
                <a:gd name="connsiteY24" fmla="*/ 265845 h 395664"/>
                <a:gd name="connsiteX25" fmla="*/ 282640 w 852057"/>
                <a:gd name="connsiteY25" fmla="*/ 274993 h 395664"/>
                <a:gd name="connsiteX26" fmla="*/ 52590 w 852057"/>
                <a:gd name="connsiteY26" fmla="*/ 229888 h 395664"/>
                <a:gd name="connsiteX27" fmla="*/ 38871 w 852057"/>
                <a:gd name="connsiteY27" fmla="*/ 224297 h 395664"/>
                <a:gd name="connsiteX28" fmla="*/ 34933 w 852057"/>
                <a:gd name="connsiteY28" fmla="*/ 209431 h 395664"/>
                <a:gd name="connsiteX29" fmla="*/ 31884 w 852057"/>
                <a:gd name="connsiteY29" fmla="*/ 54674 h 395664"/>
                <a:gd name="connsiteX30" fmla="*/ 32011 w 852057"/>
                <a:gd name="connsiteY30" fmla="*/ 49337 h 395664"/>
                <a:gd name="connsiteX31" fmla="*/ 51447 w 852057"/>
                <a:gd name="connsiteY31" fmla="*/ 33836 h 395664"/>
                <a:gd name="connsiteX32" fmla="*/ 355428 w 852057"/>
                <a:gd name="connsiteY32" fmla="*/ 93172 h 395664"/>
                <a:gd name="connsiteX33" fmla="*/ 368004 w 852057"/>
                <a:gd name="connsiteY33" fmla="*/ 98763 h 395664"/>
                <a:gd name="connsiteX34" fmla="*/ 367623 w 852057"/>
                <a:gd name="connsiteY34" fmla="*/ 114645 h 395664"/>
                <a:gd name="connsiteX35" fmla="*/ 818323 w 852057"/>
                <a:gd name="connsiteY35" fmla="*/ 202570 h 395664"/>
                <a:gd name="connsiteX36" fmla="*/ 753792 w 852057"/>
                <a:gd name="connsiteY36" fmla="*/ 350721 h 395664"/>
                <a:gd name="connsiteX37" fmla="*/ 732324 w 852057"/>
                <a:gd name="connsiteY37" fmla="*/ 361902 h 395664"/>
                <a:gd name="connsiteX38" fmla="*/ 504306 w 852057"/>
                <a:gd name="connsiteY38" fmla="*/ 317939 h 395664"/>
                <a:gd name="connsiteX39" fmla="*/ 487539 w 852057"/>
                <a:gd name="connsiteY39" fmla="*/ 308029 h 395664"/>
                <a:gd name="connsiteX40" fmla="*/ 485760 w 852057"/>
                <a:gd name="connsiteY40" fmla="*/ 294179 h 395664"/>
                <a:gd name="connsiteX41" fmla="*/ 482712 w 852057"/>
                <a:gd name="connsiteY41" fmla="*/ 139422 h 395664"/>
                <a:gd name="connsiteX42" fmla="*/ 483982 w 852057"/>
                <a:gd name="connsiteY42" fmla="*/ 126716 h 395664"/>
                <a:gd name="connsiteX43" fmla="*/ 495795 w 852057"/>
                <a:gd name="connsiteY43" fmla="*/ 119601 h 395664"/>
                <a:gd name="connsiteX44" fmla="*/ 808161 w 852057"/>
                <a:gd name="connsiteY44" fmla="*/ 181224 h 395664"/>
                <a:gd name="connsiteX45" fmla="*/ 821753 w 852057"/>
                <a:gd name="connsiteY45" fmla="*/ 187831 h 395664"/>
                <a:gd name="connsiteX46" fmla="*/ 818323 w 852057"/>
                <a:gd name="connsiteY46" fmla="*/ 202570 h 39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52057" h="395664">
                  <a:moveTo>
                    <a:pt x="819340" y="151619"/>
                  </a:moveTo>
                  <a:cubicBezTo>
                    <a:pt x="811972" y="149332"/>
                    <a:pt x="581922" y="105243"/>
                    <a:pt x="504815" y="89869"/>
                  </a:cubicBezTo>
                  <a:cubicBezTo>
                    <a:pt x="475217" y="83897"/>
                    <a:pt x="453749" y="101558"/>
                    <a:pt x="451970" y="131163"/>
                  </a:cubicBezTo>
                  <a:lnTo>
                    <a:pt x="451462" y="152382"/>
                  </a:lnTo>
                  <a:cubicBezTo>
                    <a:pt x="430376" y="147681"/>
                    <a:pt x="410305" y="144123"/>
                    <a:pt x="390234" y="140438"/>
                  </a:cubicBezTo>
                  <a:cubicBezTo>
                    <a:pt x="392520" y="135229"/>
                    <a:pt x="394680" y="129892"/>
                    <a:pt x="396840" y="125699"/>
                  </a:cubicBezTo>
                  <a:cubicBezTo>
                    <a:pt x="408018" y="98382"/>
                    <a:pt x="399126" y="68523"/>
                    <a:pt x="365336" y="63568"/>
                  </a:cubicBezTo>
                  <a:cubicBezTo>
                    <a:pt x="347425" y="60010"/>
                    <a:pt x="60339" y="2071"/>
                    <a:pt x="52971" y="801"/>
                  </a:cubicBezTo>
                  <a:cubicBezTo>
                    <a:pt x="37092" y="-1613"/>
                    <a:pt x="23246" y="1182"/>
                    <a:pt x="12449" y="12617"/>
                  </a:cubicBezTo>
                  <a:cubicBezTo>
                    <a:pt x="1651" y="24052"/>
                    <a:pt x="254" y="36758"/>
                    <a:pt x="0" y="51624"/>
                  </a:cubicBezTo>
                  <a:lnTo>
                    <a:pt x="2921" y="213878"/>
                  </a:lnTo>
                  <a:cubicBezTo>
                    <a:pt x="3429" y="237257"/>
                    <a:pt x="19054" y="254537"/>
                    <a:pt x="42174" y="259238"/>
                  </a:cubicBezTo>
                  <a:cubicBezTo>
                    <a:pt x="52717" y="261525"/>
                    <a:pt x="229034" y="294942"/>
                    <a:pt x="280735" y="305615"/>
                  </a:cubicBezTo>
                  <a:cubicBezTo>
                    <a:pt x="298645" y="309172"/>
                    <a:pt x="321130" y="297991"/>
                    <a:pt x="327863" y="283252"/>
                  </a:cubicBezTo>
                  <a:cubicBezTo>
                    <a:pt x="333452" y="270674"/>
                    <a:pt x="366734" y="196090"/>
                    <a:pt x="377912" y="169789"/>
                  </a:cubicBezTo>
                  <a:cubicBezTo>
                    <a:pt x="403191" y="174617"/>
                    <a:pt x="428597" y="180335"/>
                    <a:pt x="452859" y="185163"/>
                  </a:cubicBezTo>
                  <a:cubicBezTo>
                    <a:pt x="454130" y="225441"/>
                    <a:pt x="454384" y="263685"/>
                    <a:pt x="454638" y="302819"/>
                  </a:cubicBezTo>
                  <a:cubicBezTo>
                    <a:pt x="455273" y="324038"/>
                    <a:pt x="469754" y="342335"/>
                    <a:pt x="489698" y="347036"/>
                  </a:cubicBezTo>
                  <a:cubicBezTo>
                    <a:pt x="543558" y="357709"/>
                    <a:pt x="716572" y="392142"/>
                    <a:pt x="727116" y="394429"/>
                  </a:cubicBezTo>
                  <a:cubicBezTo>
                    <a:pt x="753538" y="399257"/>
                    <a:pt x="770687" y="389982"/>
                    <a:pt x="780722" y="365841"/>
                  </a:cubicBezTo>
                  <a:cubicBezTo>
                    <a:pt x="789614" y="344876"/>
                    <a:pt x="799649" y="323784"/>
                    <a:pt x="808542" y="302819"/>
                  </a:cubicBezTo>
                  <a:cubicBezTo>
                    <a:pt x="821880" y="271309"/>
                    <a:pt x="836361" y="238782"/>
                    <a:pt x="848683" y="207271"/>
                  </a:cubicBezTo>
                  <a:cubicBezTo>
                    <a:pt x="858973" y="182241"/>
                    <a:pt x="844745" y="157464"/>
                    <a:pt x="819340" y="151619"/>
                  </a:cubicBezTo>
                  <a:close/>
                  <a:moveTo>
                    <a:pt x="367623" y="114645"/>
                  </a:moveTo>
                  <a:cubicBezTo>
                    <a:pt x="346409" y="165088"/>
                    <a:pt x="324178" y="215530"/>
                    <a:pt x="301948" y="265845"/>
                  </a:cubicBezTo>
                  <a:cubicBezTo>
                    <a:pt x="298645" y="274231"/>
                    <a:pt x="291151" y="276264"/>
                    <a:pt x="282640" y="274993"/>
                  </a:cubicBezTo>
                  <a:cubicBezTo>
                    <a:pt x="228779" y="264321"/>
                    <a:pt x="75836" y="233572"/>
                    <a:pt x="52590" y="229888"/>
                  </a:cubicBezTo>
                  <a:cubicBezTo>
                    <a:pt x="45222" y="228617"/>
                    <a:pt x="41030" y="227474"/>
                    <a:pt x="38871" y="224297"/>
                  </a:cubicBezTo>
                  <a:cubicBezTo>
                    <a:pt x="35822" y="220993"/>
                    <a:pt x="34806" y="216801"/>
                    <a:pt x="34933" y="209431"/>
                  </a:cubicBezTo>
                  <a:cubicBezTo>
                    <a:pt x="34424" y="184020"/>
                    <a:pt x="32392" y="80085"/>
                    <a:pt x="31884" y="54674"/>
                  </a:cubicBezTo>
                  <a:lnTo>
                    <a:pt x="32011" y="49337"/>
                  </a:lnTo>
                  <a:cubicBezTo>
                    <a:pt x="32265" y="34471"/>
                    <a:pt x="36585" y="31422"/>
                    <a:pt x="51447" y="33836"/>
                  </a:cubicBezTo>
                  <a:cubicBezTo>
                    <a:pt x="117883" y="46923"/>
                    <a:pt x="320495" y="87201"/>
                    <a:pt x="355428" y="93172"/>
                  </a:cubicBezTo>
                  <a:cubicBezTo>
                    <a:pt x="361779" y="94316"/>
                    <a:pt x="365972" y="95459"/>
                    <a:pt x="368004" y="98763"/>
                  </a:cubicBezTo>
                  <a:cubicBezTo>
                    <a:pt x="372196" y="99906"/>
                    <a:pt x="372069" y="105116"/>
                    <a:pt x="367623" y="114645"/>
                  </a:cubicBezTo>
                  <a:close/>
                  <a:moveTo>
                    <a:pt x="818323" y="202570"/>
                  </a:moveTo>
                  <a:cubicBezTo>
                    <a:pt x="808288" y="226711"/>
                    <a:pt x="764843" y="325436"/>
                    <a:pt x="753792" y="350721"/>
                  </a:cubicBezTo>
                  <a:cubicBezTo>
                    <a:pt x="749346" y="361267"/>
                    <a:pt x="744011" y="364316"/>
                    <a:pt x="732324" y="361902"/>
                  </a:cubicBezTo>
                  <a:cubicBezTo>
                    <a:pt x="656361" y="347544"/>
                    <a:pt x="580397" y="332170"/>
                    <a:pt x="504306" y="317939"/>
                  </a:cubicBezTo>
                  <a:cubicBezTo>
                    <a:pt x="494779" y="315652"/>
                    <a:pt x="489571" y="313365"/>
                    <a:pt x="487539" y="308029"/>
                  </a:cubicBezTo>
                  <a:cubicBezTo>
                    <a:pt x="485506" y="304852"/>
                    <a:pt x="485633" y="300532"/>
                    <a:pt x="485760" y="294179"/>
                  </a:cubicBezTo>
                  <a:cubicBezTo>
                    <a:pt x="484744" y="242212"/>
                    <a:pt x="483727" y="191389"/>
                    <a:pt x="482712" y="139422"/>
                  </a:cubicBezTo>
                  <a:cubicBezTo>
                    <a:pt x="482838" y="135229"/>
                    <a:pt x="481822" y="130909"/>
                    <a:pt x="483982" y="126716"/>
                  </a:cubicBezTo>
                  <a:cubicBezTo>
                    <a:pt x="486141" y="122523"/>
                    <a:pt x="489444" y="117314"/>
                    <a:pt x="495795" y="119601"/>
                  </a:cubicBezTo>
                  <a:cubicBezTo>
                    <a:pt x="521074" y="124429"/>
                    <a:pt x="730038" y="165850"/>
                    <a:pt x="808161" y="181224"/>
                  </a:cubicBezTo>
                  <a:cubicBezTo>
                    <a:pt x="815528" y="182495"/>
                    <a:pt x="819720" y="184655"/>
                    <a:pt x="821753" y="187831"/>
                  </a:cubicBezTo>
                  <a:cubicBezTo>
                    <a:pt x="822769" y="191008"/>
                    <a:pt x="821626" y="195201"/>
                    <a:pt x="818323" y="202570"/>
                  </a:cubicBezTo>
                  <a:close/>
                </a:path>
              </a:pathLst>
            </a:custGeom>
            <a:solidFill>
              <a:srgbClr val="707927"/>
            </a:solidFill>
            <a:ln w="1269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7854801-3618-C743-AA6F-A153C39813F5}"/>
                </a:ext>
              </a:extLst>
            </p:cNvPr>
            <p:cNvSpPr/>
            <p:nvPr/>
          </p:nvSpPr>
          <p:spPr>
            <a:xfrm>
              <a:off x="9165438" y="1941942"/>
              <a:ext cx="206928" cy="81980"/>
            </a:xfrm>
            <a:custGeom>
              <a:avLst/>
              <a:gdLst>
                <a:gd name="connsiteX0" fmla="*/ 107707 w 206928"/>
                <a:gd name="connsiteY0" fmla="*/ 81942 h 81980"/>
                <a:gd name="connsiteX1" fmla="*/ 85986 w 206928"/>
                <a:gd name="connsiteY1" fmla="*/ 79909 h 81980"/>
                <a:gd name="connsiteX2" fmla="*/ 749 w 206928"/>
                <a:gd name="connsiteY2" fmla="*/ 14473 h 81980"/>
                <a:gd name="connsiteX3" fmla="*/ 6720 w 206928"/>
                <a:gd name="connsiteY3" fmla="*/ 751 h 81980"/>
                <a:gd name="connsiteX4" fmla="*/ 20438 w 206928"/>
                <a:gd name="connsiteY4" fmla="*/ 6596 h 81980"/>
                <a:gd name="connsiteX5" fmla="*/ 89670 w 206928"/>
                <a:gd name="connsiteY5" fmla="*/ 58944 h 81980"/>
                <a:gd name="connsiteX6" fmla="*/ 190785 w 206928"/>
                <a:gd name="connsiteY6" fmla="*/ 39250 h 81980"/>
                <a:gd name="connsiteX7" fmla="*/ 205393 w 206928"/>
                <a:gd name="connsiteY7" fmla="*/ 42807 h 81980"/>
                <a:gd name="connsiteX8" fmla="*/ 201837 w 206928"/>
                <a:gd name="connsiteY8" fmla="*/ 57292 h 81980"/>
                <a:gd name="connsiteX9" fmla="*/ 107707 w 206928"/>
                <a:gd name="connsiteY9" fmla="*/ 81942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928" h="81980">
                  <a:moveTo>
                    <a:pt x="107707" y="81942"/>
                  </a:moveTo>
                  <a:cubicBezTo>
                    <a:pt x="100594" y="81814"/>
                    <a:pt x="93354" y="81179"/>
                    <a:pt x="85986" y="79909"/>
                  </a:cubicBezTo>
                  <a:cubicBezTo>
                    <a:pt x="22725" y="68219"/>
                    <a:pt x="1638" y="16760"/>
                    <a:pt x="749" y="14473"/>
                  </a:cubicBezTo>
                  <a:cubicBezTo>
                    <a:pt x="-1410" y="9010"/>
                    <a:pt x="1258" y="2911"/>
                    <a:pt x="6720" y="751"/>
                  </a:cubicBezTo>
                  <a:cubicBezTo>
                    <a:pt x="12182" y="-1409"/>
                    <a:pt x="18279" y="1259"/>
                    <a:pt x="20438" y="6596"/>
                  </a:cubicBezTo>
                  <a:cubicBezTo>
                    <a:pt x="21200" y="8502"/>
                    <a:pt x="38477" y="49541"/>
                    <a:pt x="89670" y="58944"/>
                  </a:cubicBezTo>
                  <a:cubicBezTo>
                    <a:pt x="142768" y="67838"/>
                    <a:pt x="190277" y="39504"/>
                    <a:pt x="190785" y="39250"/>
                  </a:cubicBezTo>
                  <a:cubicBezTo>
                    <a:pt x="195866" y="36200"/>
                    <a:pt x="202345" y="37852"/>
                    <a:pt x="205393" y="42807"/>
                  </a:cubicBezTo>
                  <a:cubicBezTo>
                    <a:pt x="208442" y="47763"/>
                    <a:pt x="206791" y="54370"/>
                    <a:pt x="201837" y="57292"/>
                  </a:cubicBezTo>
                  <a:cubicBezTo>
                    <a:pt x="199804" y="58690"/>
                    <a:pt x="159155" y="83085"/>
                    <a:pt x="107707" y="81942"/>
                  </a:cubicBezTo>
                  <a:close/>
                </a:path>
              </a:pathLst>
            </a:custGeom>
            <a:solidFill>
              <a:srgbClr val="707927"/>
            </a:solidFill>
            <a:ln w="1269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EBD8354D-0B96-5B4D-9C96-1DD22A846100}"/>
                </a:ext>
              </a:extLst>
            </p:cNvPr>
            <p:cNvSpPr/>
            <p:nvPr/>
          </p:nvSpPr>
          <p:spPr>
            <a:xfrm>
              <a:off x="9376096" y="1275253"/>
              <a:ext cx="202937" cy="219430"/>
            </a:xfrm>
            <a:custGeom>
              <a:avLst/>
              <a:gdLst>
                <a:gd name="connsiteX0" fmla="*/ 198 w 202937"/>
                <a:gd name="connsiteY0" fmla="*/ 219431 h 219430"/>
                <a:gd name="connsiteX1" fmla="*/ 44531 w 202937"/>
                <a:gd name="connsiteY1" fmla="*/ 74075 h 219430"/>
                <a:gd name="connsiteX2" fmla="*/ 202936 w 202937"/>
                <a:gd name="connsiteY2" fmla="*/ 0 h 219430"/>
                <a:gd name="connsiteX3" fmla="*/ 145519 w 202937"/>
                <a:gd name="connsiteY3" fmla="*/ 158824 h 219430"/>
                <a:gd name="connsiteX4" fmla="*/ 198 w 202937"/>
                <a:gd name="connsiteY4" fmla="*/ 219431 h 219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937" h="219430">
                  <a:moveTo>
                    <a:pt x="198" y="219431"/>
                  </a:moveTo>
                  <a:cubicBezTo>
                    <a:pt x="198" y="219431"/>
                    <a:pt x="-5519" y="138748"/>
                    <a:pt x="44531" y="74075"/>
                  </a:cubicBezTo>
                  <a:cubicBezTo>
                    <a:pt x="94580" y="9402"/>
                    <a:pt x="202936" y="0"/>
                    <a:pt x="202936" y="0"/>
                  </a:cubicBezTo>
                  <a:cubicBezTo>
                    <a:pt x="202936" y="0"/>
                    <a:pt x="203953" y="102791"/>
                    <a:pt x="145519" y="158824"/>
                  </a:cubicBezTo>
                  <a:cubicBezTo>
                    <a:pt x="87212" y="214857"/>
                    <a:pt x="198" y="219431"/>
                    <a:pt x="198" y="219431"/>
                  </a:cubicBezTo>
                  <a:close/>
                </a:path>
              </a:pathLst>
            </a:custGeom>
            <a:solidFill>
              <a:srgbClr val="CCC900"/>
            </a:solidFill>
            <a:ln w="1269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C1F6383-5397-6F42-B13D-2AEB0747AFD9}"/>
                </a:ext>
              </a:extLst>
            </p:cNvPr>
            <p:cNvSpPr/>
            <p:nvPr/>
          </p:nvSpPr>
          <p:spPr>
            <a:xfrm rot="16944197">
              <a:off x="9066923" y="1730462"/>
              <a:ext cx="101627" cy="74205"/>
            </a:xfrm>
            <a:custGeom>
              <a:avLst/>
              <a:gdLst>
                <a:gd name="connsiteX0" fmla="*/ 101627 w 101627"/>
                <a:gd name="connsiteY0" fmla="*/ 37103 h 74205"/>
                <a:gd name="connsiteX1" fmla="*/ 50814 w 101627"/>
                <a:gd name="connsiteY1" fmla="*/ 74205 h 74205"/>
                <a:gd name="connsiteX2" fmla="*/ 0 w 101627"/>
                <a:gd name="connsiteY2" fmla="*/ 37103 h 74205"/>
                <a:gd name="connsiteX3" fmla="*/ 50814 w 101627"/>
                <a:gd name="connsiteY3" fmla="*/ 0 h 74205"/>
                <a:gd name="connsiteX4" fmla="*/ 101627 w 101627"/>
                <a:gd name="connsiteY4" fmla="*/ 37103 h 74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27" h="74205">
                  <a:moveTo>
                    <a:pt x="101627" y="37103"/>
                  </a:moveTo>
                  <a:cubicBezTo>
                    <a:pt x="101627" y="57594"/>
                    <a:pt x="78878" y="74205"/>
                    <a:pt x="50814" y="74205"/>
                  </a:cubicBezTo>
                  <a:cubicBezTo>
                    <a:pt x="22749" y="74205"/>
                    <a:pt x="0" y="57594"/>
                    <a:pt x="0" y="37103"/>
                  </a:cubicBezTo>
                  <a:cubicBezTo>
                    <a:pt x="0" y="16611"/>
                    <a:pt x="22749" y="0"/>
                    <a:pt x="50814" y="0"/>
                  </a:cubicBezTo>
                  <a:cubicBezTo>
                    <a:pt x="78878" y="0"/>
                    <a:pt x="101627" y="16611"/>
                    <a:pt x="101627" y="37103"/>
                  </a:cubicBezTo>
                  <a:close/>
                </a:path>
              </a:pathLst>
            </a:custGeom>
            <a:solidFill>
              <a:srgbClr val="707927"/>
            </a:solidFill>
            <a:ln w="1269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27A9270-1CF7-BF4D-BEF3-B653BE9B5C5E}"/>
                </a:ext>
              </a:extLst>
            </p:cNvPr>
            <p:cNvSpPr/>
            <p:nvPr/>
          </p:nvSpPr>
          <p:spPr>
            <a:xfrm rot="16944197">
              <a:off x="9435198" y="1803449"/>
              <a:ext cx="101627" cy="74205"/>
            </a:xfrm>
            <a:custGeom>
              <a:avLst/>
              <a:gdLst>
                <a:gd name="connsiteX0" fmla="*/ 101628 w 101627"/>
                <a:gd name="connsiteY0" fmla="*/ 37103 h 74205"/>
                <a:gd name="connsiteX1" fmla="*/ 50814 w 101627"/>
                <a:gd name="connsiteY1" fmla="*/ 74205 h 74205"/>
                <a:gd name="connsiteX2" fmla="*/ 0 w 101627"/>
                <a:gd name="connsiteY2" fmla="*/ 37103 h 74205"/>
                <a:gd name="connsiteX3" fmla="*/ 50814 w 101627"/>
                <a:gd name="connsiteY3" fmla="*/ 0 h 74205"/>
                <a:gd name="connsiteX4" fmla="*/ 101628 w 101627"/>
                <a:gd name="connsiteY4" fmla="*/ 37103 h 74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27" h="74205">
                  <a:moveTo>
                    <a:pt x="101628" y="37103"/>
                  </a:moveTo>
                  <a:cubicBezTo>
                    <a:pt x="101628" y="57594"/>
                    <a:pt x="78878" y="74205"/>
                    <a:pt x="50814" y="74205"/>
                  </a:cubicBezTo>
                  <a:cubicBezTo>
                    <a:pt x="22750" y="74205"/>
                    <a:pt x="0" y="57594"/>
                    <a:pt x="0" y="37103"/>
                  </a:cubicBezTo>
                  <a:cubicBezTo>
                    <a:pt x="0" y="16611"/>
                    <a:pt x="22750" y="0"/>
                    <a:pt x="50814" y="0"/>
                  </a:cubicBezTo>
                  <a:cubicBezTo>
                    <a:pt x="78878" y="0"/>
                    <a:pt x="101628" y="16611"/>
                    <a:pt x="101628" y="37103"/>
                  </a:cubicBezTo>
                  <a:close/>
                </a:path>
              </a:pathLst>
            </a:custGeom>
            <a:solidFill>
              <a:srgbClr val="707927"/>
            </a:solidFill>
            <a:ln w="12693" cap="flat">
              <a:noFill/>
              <a:prstDash val="solid"/>
              <a:miter/>
            </a:ln>
          </p:spPr>
          <p:txBody>
            <a:bodyPr rtlCol="0" anchor="ctr"/>
            <a:lstStyle/>
            <a:p>
              <a:endParaRPr lang="en-US"/>
            </a:p>
          </p:txBody>
        </p:sp>
      </p:grpSp>
    </p:spTree>
    <p:extLst>
      <p:ext uri="{BB962C8B-B14F-4D97-AF65-F5344CB8AC3E}">
        <p14:creationId xmlns:p14="http://schemas.microsoft.com/office/powerpoint/2010/main" val="3298986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5" name="Freeform 64">
            <a:extLst>
              <a:ext uri="{FF2B5EF4-FFF2-40B4-BE49-F238E27FC236}">
                <a16:creationId xmlns:a16="http://schemas.microsoft.com/office/drawing/2014/main" id="{06983DA7-DD3D-BB19-774E-A4AB8E7E5BE4}"/>
              </a:ext>
            </a:extLst>
          </p:cNvPr>
          <p:cNvSpPr/>
          <p:nvPr/>
        </p:nvSpPr>
        <p:spPr>
          <a:xfrm>
            <a:off x="466075" y="555928"/>
            <a:ext cx="9759663" cy="6636008"/>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 name="connsiteX0" fmla="*/ 101994 w 5677363"/>
              <a:gd name="connsiteY0" fmla="*/ 778848 h 4114712"/>
              <a:gd name="connsiteX1" fmla="*/ 1042743 w 5677363"/>
              <a:gd name="connsiteY1" fmla="*/ 83370 h 4114712"/>
              <a:gd name="connsiteX2" fmla="*/ 3783306 w 5677363"/>
              <a:gd name="connsiteY2" fmla="*/ 2900 h 4114712"/>
              <a:gd name="connsiteX3" fmla="*/ 4694361 w 5677363"/>
              <a:gd name="connsiteY3" fmla="*/ 204415 h 4114712"/>
              <a:gd name="connsiteX4" fmla="*/ 5496678 w 5677363"/>
              <a:gd name="connsiteY4" fmla="*/ 1034236 h 4114712"/>
              <a:gd name="connsiteX5" fmla="*/ 5673503 w 5677363"/>
              <a:gd name="connsiteY5" fmla="*/ 2954604 h 4114712"/>
              <a:gd name="connsiteX6" fmla="*/ 4993642 w 5677363"/>
              <a:gd name="connsiteY6" fmla="*/ 3820001 h 4114712"/>
              <a:gd name="connsiteX7" fmla="*/ 1196226 w 5677363"/>
              <a:gd name="connsiteY7" fmla="*/ 4083648 h 4114712"/>
              <a:gd name="connsiteX8" fmla="*/ 53977 w 5677363"/>
              <a:gd name="connsiteY8" fmla="*/ 2957526 h 4114712"/>
              <a:gd name="connsiteX9" fmla="*/ 40385 w 5677363"/>
              <a:gd name="connsiteY9" fmla="*/ 1013399 h 4114712"/>
              <a:gd name="connsiteX10" fmla="*/ 101994 w 5677363"/>
              <a:gd name="connsiteY10" fmla="*/ 778848 h 4114712"/>
              <a:gd name="connsiteX0" fmla="*/ 101994 w 5678175"/>
              <a:gd name="connsiteY0" fmla="*/ 779462 h 4115326"/>
              <a:gd name="connsiteX1" fmla="*/ 1042743 w 5678175"/>
              <a:gd name="connsiteY1" fmla="*/ 83984 h 4115326"/>
              <a:gd name="connsiteX2" fmla="*/ 3783306 w 5678175"/>
              <a:gd name="connsiteY2" fmla="*/ 3514 h 4115326"/>
              <a:gd name="connsiteX3" fmla="*/ 5023460 w 5678175"/>
              <a:gd name="connsiteY3" fmla="*/ 219853 h 4115326"/>
              <a:gd name="connsiteX4" fmla="*/ 5496678 w 5678175"/>
              <a:gd name="connsiteY4" fmla="*/ 1034850 h 4115326"/>
              <a:gd name="connsiteX5" fmla="*/ 5673503 w 5678175"/>
              <a:gd name="connsiteY5" fmla="*/ 2955218 h 4115326"/>
              <a:gd name="connsiteX6" fmla="*/ 4993642 w 5678175"/>
              <a:gd name="connsiteY6" fmla="*/ 3820615 h 4115326"/>
              <a:gd name="connsiteX7" fmla="*/ 1196226 w 5678175"/>
              <a:gd name="connsiteY7" fmla="*/ 4084262 h 4115326"/>
              <a:gd name="connsiteX8" fmla="*/ 53977 w 5678175"/>
              <a:gd name="connsiteY8" fmla="*/ 2958140 h 4115326"/>
              <a:gd name="connsiteX9" fmla="*/ 40385 w 5678175"/>
              <a:gd name="connsiteY9" fmla="*/ 1014013 h 4115326"/>
              <a:gd name="connsiteX10" fmla="*/ 101994 w 5678175"/>
              <a:gd name="connsiteY10" fmla="*/ 779462 h 4115326"/>
              <a:gd name="connsiteX0" fmla="*/ 101994 w 5699227"/>
              <a:gd name="connsiteY0" fmla="*/ 779462 h 4115326"/>
              <a:gd name="connsiteX1" fmla="*/ 1042743 w 5699227"/>
              <a:gd name="connsiteY1" fmla="*/ 83984 h 4115326"/>
              <a:gd name="connsiteX2" fmla="*/ 3783306 w 5699227"/>
              <a:gd name="connsiteY2" fmla="*/ 3514 h 4115326"/>
              <a:gd name="connsiteX3" fmla="*/ 5023460 w 5699227"/>
              <a:gd name="connsiteY3" fmla="*/ 219853 h 4115326"/>
              <a:gd name="connsiteX4" fmla="*/ 5622716 w 5699227"/>
              <a:gd name="connsiteY4" fmla="*/ 1042262 h 4115326"/>
              <a:gd name="connsiteX5" fmla="*/ 5673503 w 5699227"/>
              <a:gd name="connsiteY5" fmla="*/ 2955218 h 4115326"/>
              <a:gd name="connsiteX6" fmla="*/ 4993642 w 5699227"/>
              <a:gd name="connsiteY6" fmla="*/ 3820615 h 4115326"/>
              <a:gd name="connsiteX7" fmla="*/ 1196226 w 5699227"/>
              <a:gd name="connsiteY7" fmla="*/ 4084262 h 4115326"/>
              <a:gd name="connsiteX8" fmla="*/ 53977 w 5699227"/>
              <a:gd name="connsiteY8" fmla="*/ 2958140 h 4115326"/>
              <a:gd name="connsiteX9" fmla="*/ 40385 w 5699227"/>
              <a:gd name="connsiteY9" fmla="*/ 1014013 h 4115326"/>
              <a:gd name="connsiteX10" fmla="*/ 101994 w 5699227"/>
              <a:gd name="connsiteY10" fmla="*/ 779462 h 4115326"/>
              <a:gd name="connsiteX0" fmla="*/ 101994 w 5699227"/>
              <a:gd name="connsiteY0" fmla="*/ 779462 h 4193130"/>
              <a:gd name="connsiteX1" fmla="*/ 1042743 w 5699227"/>
              <a:gd name="connsiteY1" fmla="*/ 83984 h 4193130"/>
              <a:gd name="connsiteX2" fmla="*/ 3783306 w 5699227"/>
              <a:gd name="connsiteY2" fmla="*/ 3514 h 4193130"/>
              <a:gd name="connsiteX3" fmla="*/ 5023460 w 5699227"/>
              <a:gd name="connsiteY3" fmla="*/ 219853 h 4193130"/>
              <a:gd name="connsiteX4" fmla="*/ 5622716 w 5699227"/>
              <a:gd name="connsiteY4" fmla="*/ 1042262 h 4193130"/>
              <a:gd name="connsiteX5" fmla="*/ 5673503 w 5699227"/>
              <a:gd name="connsiteY5" fmla="*/ 2955218 h 4193130"/>
              <a:gd name="connsiteX6" fmla="*/ 5042656 w 5699227"/>
              <a:gd name="connsiteY6" fmla="*/ 3909557 h 4193130"/>
              <a:gd name="connsiteX7" fmla="*/ 1196226 w 5699227"/>
              <a:gd name="connsiteY7" fmla="*/ 4084262 h 4193130"/>
              <a:gd name="connsiteX8" fmla="*/ 53977 w 5699227"/>
              <a:gd name="connsiteY8" fmla="*/ 2958140 h 4193130"/>
              <a:gd name="connsiteX9" fmla="*/ 40385 w 5699227"/>
              <a:gd name="connsiteY9" fmla="*/ 1014013 h 4193130"/>
              <a:gd name="connsiteX10" fmla="*/ 101994 w 5699227"/>
              <a:gd name="connsiteY10" fmla="*/ 779462 h 4193130"/>
              <a:gd name="connsiteX0" fmla="*/ 101994 w 5699227"/>
              <a:gd name="connsiteY0" fmla="*/ 779462 h 4147365"/>
              <a:gd name="connsiteX1" fmla="*/ 1042743 w 5699227"/>
              <a:gd name="connsiteY1" fmla="*/ 83984 h 4147365"/>
              <a:gd name="connsiteX2" fmla="*/ 3783306 w 5699227"/>
              <a:gd name="connsiteY2" fmla="*/ 3514 h 4147365"/>
              <a:gd name="connsiteX3" fmla="*/ 5023460 w 5699227"/>
              <a:gd name="connsiteY3" fmla="*/ 219853 h 4147365"/>
              <a:gd name="connsiteX4" fmla="*/ 5622716 w 5699227"/>
              <a:gd name="connsiteY4" fmla="*/ 1042262 h 4147365"/>
              <a:gd name="connsiteX5" fmla="*/ 5673503 w 5699227"/>
              <a:gd name="connsiteY5" fmla="*/ 3110866 h 4147365"/>
              <a:gd name="connsiteX6" fmla="*/ 5042656 w 5699227"/>
              <a:gd name="connsiteY6" fmla="*/ 3909557 h 4147365"/>
              <a:gd name="connsiteX7" fmla="*/ 1196226 w 5699227"/>
              <a:gd name="connsiteY7" fmla="*/ 4084262 h 4147365"/>
              <a:gd name="connsiteX8" fmla="*/ 53977 w 5699227"/>
              <a:gd name="connsiteY8" fmla="*/ 2958140 h 4147365"/>
              <a:gd name="connsiteX9" fmla="*/ 40385 w 5699227"/>
              <a:gd name="connsiteY9" fmla="*/ 1014013 h 4147365"/>
              <a:gd name="connsiteX10" fmla="*/ 101994 w 5699227"/>
              <a:gd name="connsiteY10" fmla="*/ 779462 h 4147365"/>
              <a:gd name="connsiteX0" fmla="*/ 101994 w 5691073"/>
              <a:gd name="connsiteY0" fmla="*/ 779462 h 4150868"/>
              <a:gd name="connsiteX1" fmla="*/ 1042743 w 5691073"/>
              <a:gd name="connsiteY1" fmla="*/ 83984 h 4150868"/>
              <a:gd name="connsiteX2" fmla="*/ 3783306 w 5691073"/>
              <a:gd name="connsiteY2" fmla="*/ 3514 h 4150868"/>
              <a:gd name="connsiteX3" fmla="*/ 5023460 w 5691073"/>
              <a:gd name="connsiteY3" fmla="*/ 219853 h 4150868"/>
              <a:gd name="connsiteX4" fmla="*/ 5622716 w 5691073"/>
              <a:gd name="connsiteY4" fmla="*/ 1042262 h 4150868"/>
              <a:gd name="connsiteX5" fmla="*/ 5659499 w 5691073"/>
              <a:gd name="connsiteY5" fmla="*/ 2992278 h 4150868"/>
              <a:gd name="connsiteX6" fmla="*/ 5042656 w 5691073"/>
              <a:gd name="connsiteY6" fmla="*/ 3909557 h 4150868"/>
              <a:gd name="connsiteX7" fmla="*/ 1196226 w 5691073"/>
              <a:gd name="connsiteY7" fmla="*/ 4084262 h 4150868"/>
              <a:gd name="connsiteX8" fmla="*/ 53977 w 5691073"/>
              <a:gd name="connsiteY8" fmla="*/ 2958140 h 4150868"/>
              <a:gd name="connsiteX9" fmla="*/ 40385 w 5691073"/>
              <a:gd name="connsiteY9" fmla="*/ 1014013 h 4150868"/>
              <a:gd name="connsiteX10" fmla="*/ 101994 w 5691073"/>
              <a:gd name="connsiteY10" fmla="*/ 779462 h 4150868"/>
              <a:gd name="connsiteX0" fmla="*/ 101994 w 5691073"/>
              <a:gd name="connsiteY0" fmla="*/ 779462 h 4169972"/>
              <a:gd name="connsiteX1" fmla="*/ 1042743 w 5691073"/>
              <a:gd name="connsiteY1" fmla="*/ 83984 h 4169972"/>
              <a:gd name="connsiteX2" fmla="*/ 3783306 w 5691073"/>
              <a:gd name="connsiteY2" fmla="*/ 3514 h 4169972"/>
              <a:gd name="connsiteX3" fmla="*/ 5023460 w 5691073"/>
              <a:gd name="connsiteY3" fmla="*/ 219853 h 4169972"/>
              <a:gd name="connsiteX4" fmla="*/ 5622716 w 5691073"/>
              <a:gd name="connsiteY4" fmla="*/ 1042262 h 4169972"/>
              <a:gd name="connsiteX5" fmla="*/ 5659499 w 5691073"/>
              <a:gd name="connsiteY5" fmla="*/ 2992278 h 4169972"/>
              <a:gd name="connsiteX6" fmla="*/ 4965633 w 5691073"/>
              <a:gd name="connsiteY6" fmla="*/ 3968851 h 4169972"/>
              <a:gd name="connsiteX7" fmla="*/ 1196226 w 5691073"/>
              <a:gd name="connsiteY7" fmla="*/ 4084262 h 4169972"/>
              <a:gd name="connsiteX8" fmla="*/ 53977 w 5691073"/>
              <a:gd name="connsiteY8" fmla="*/ 2958140 h 4169972"/>
              <a:gd name="connsiteX9" fmla="*/ 40385 w 5691073"/>
              <a:gd name="connsiteY9" fmla="*/ 1014013 h 4169972"/>
              <a:gd name="connsiteX10" fmla="*/ 101994 w 5691073"/>
              <a:gd name="connsiteY10" fmla="*/ 779462 h 4169972"/>
              <a:gd name="connsiteX0" fmla="*/ 101994 w 5691073"/>
              <a:gd name="connsiteY0" fmla="*/ 779462 h 4160266"/>
              <a:gd name="connsiteX1" fmla="*/ 1042743 w 5691073"/>
              <a:gd name="connsiteY1" fmla="*/ 83984 h 4160266"/>
              <a:gd name="connsiteX2" fmla="*/ 3783306 w 5691073"/>
              <a:gd name="connsiteY2" fmla="*/ 3514 h 4160266"/>
              <a:gd name="connsiteX3" fmla="*/ 5023460 w 5691073"/>
              <a:gd name="connsiteY3" fmla="*/ 219853 h 4160266"/>
              <a:gd name="connsiteX4" fmla="*/ 5622716 w 5691073"/>
              <a:gd name="connsiteY4" fmla="*/ 1042262 h 4160266"/>
              <a:gd name="connsiteX5" fmla="*/ 5659499 w 5691073"/>
              <a:gd name="connsiteY5" fmla="*/ 2992278 h 4160266"/>
              <a:gd name="connsiteX6" fmla="*/ 4965633 w 5691073"/>
              <a:gd name="connsiteY6" fmla="*/ 3968851 h 4160266"/>
              <a:gd name="connsiteX7" fmla="*/ 1196226 w 5691073"/>
              <a:gd name="connsiteY7" fmla="*/ 4084262 h 4160266"/>
              <a:gd name="connsiteX8" fmla="*/ 53977 w 5691073"/>
              <a:gd name="connsiteY8" fmla="*/ 2958140 h 4160266"/>
              <a:gd name="connsiteX9" fmla="*/ 40385 w 5691073"/>
              <a:gd name="connsiteY9" fmla="*/ 1014013 h 4160266"/>
              <a:gd name="connsiteX10" fmla="*/ 101994 w 5691073"/>
              <a:gd name="connsiteY10" fmla="*/ 779462 h 4160266"/>
              <a:gd name="connsiteX0" fmla="*/ 101994 w 5691073"/>
              <a:gd name="connsiteY0" fmla="*/ 779462 h 4118103"/>
              <a:gd name="connsiteX1" fmla="*/ 1042743 w 5691073"/>
              <a:gd name="connsiteY1" fmla="*/ 83984 h 4118103"/>
              <a:gd name="connsiteX2" fmla="*/ 3783306 w 5691073"/>
              <a:gd name="connsiteY2" fmla="*/ 3514 h 4118103"/>
              <a:gd name="connsiteX3" fmla="*/ 5023460 w 5691073"/>
              <a:gd name="connsiteY3" fmla="*/ 219853 h 4118103"/>
              <a:gd name="connsiteX4" fmla="*/ 5622716 w 5691073"/>
              <a:gd name="connsiteY4" fmla="*/ 1042262 h 4118103"/>
              <a:gd name="connsiteX5" fmla="*/ 5659499 w 5691073"/>
              <a:gd name="connsiteY5" fmla="*/ 2992278 h 4118103"/>
              <a:gd name="connsiteX6" fmla="*/ 4965633 w 5691073"/>
              <a:gd name="connsiteY6" fmla="*/ 3968851 h 4118103"/>
              <a:gd name="connsiteX7" fmla="*/ 895136 w 5691073"/>
              <a:gd name="connsiteY7" fmla="*/ 4010144 h 4118103"/>
              <a:gd name="connsiteX8" fmla="*/ 53977 w 5691073"/>
              <a:gd name="connsiteY8" fmla="*/ 2958140 h 4118103"/>
              <a:gd name="connsiteX9" fmla="*/ 40385 w 5691073"/>
              <a:gd name="connsiteY9" fmla="*/ 1014013 h 4118103"/>
              <a:gd name="connsiteX10" fmla="*/ 101994 w 5691073"/>
              <a:gd name="connsiteY10" fmla="*/ 779462 h 4118103"/>
              <a:gd name="connsiteX0" fmla="*/ 101994 w 5691073"/>
              <a:gd name="connsiteY0" fmla="*/ 779462 h 4100043"/>
              <a:gd name="connsiteX1" fmla="*/ 1042743 w 5691073"/>
              <a:gd name="connsiteY1" fmla="*/ 83984 h 4100043"/>
              <a:gd name="connsiteX2" fmla="*/ 3783306 w 5691073"/>
              <a:gd name="connsiteY2" fmla="*/ 3514 h 4100043"/>
              <a:gd name="connsiteX3" fmla="*/ 5023460 w 5691073"/>
              <a:gd name="connsiteY3" fmla="*/ 219853 h 4100043"/>
              <a:gd name="connsiteX4" fmla="*/ 5622716 w 5691073"/>
              <a:gd name="connsiteY4" fmla="*/ 1042262 h 4100043"/>
              <a:gd name="connsiteX5" fmla="*/ 5659499 w 5691073"/>
              <a:gd name="connsiteY5" fmla="*/ 2992278 h 4100043"/>
              <a:gd name="connsiteX6" fmla="*/ 4965633 w 5691073"/>
              <a:gd name="connsiteY6" fmla="*/ 3968851 h 4100043"/>
              <a:gd name="connsiteX7" fmla="*/ 895136 w 5691073"/>
              <a:gd name="connsiteY7" fmla="*/ 4010144 h 4100043"/>
              <a:gd name="connsiteX8" fmla="*/ 53977 w 5691073"/>
              <a:gd name="connsiteY8" fmla="*/ 2958140 h 4100043"/>
              <a:gd name="connsiteX9" fmla="*/ 40385 w 5691073"/>
              <a:gd name="connsiteY9" fmla="*/ 1014013 h 4100043"/>
              <a:gd name="connsiteX10" fmla="*/ 101994 w 5691073"/>
              <a:gd name="connsiteY10" fmla="*/ 779462 h 4100043"/>
              <a:gd name="connsiteX0" fmla="*/ 101994 w 5691073"/>
              <a:gd name="connsiteY0" fmla="*/ 779462 h 4141298"/>
              <a:gd name="connsiteX1" fmla="*/ 1042743 w 5691073"/>
              <a:gd name="connsiteY1" fmla="*/ 83984 h 4141298"/>
              <a:gd name="connsiteX2" fmla="*/ 3783306 w 5691073"/>
              <a:gd name="connsiteY2" fmla="*/ 3514 h 4141298"/>
              <a:gd name="connsiteX3" fmla="*/ 5023460 w 5691073"/>
              <a:gd name="connsiteY3" fmla="*/ 219853 h 4141298"/>
              <a:gd name="connsiteX4" fmla="*/ 5622716 w 5691073"/>
              <a:gd name="connsiteY4" fmla="*/ 1042262 h 4141298"/>
              <a:gd name="connsiteX5" fmla="*/ 5659499 w 5691073"/>
              <a:gd name="connsiteY5" fmla="*/ 2992278 h 4141298"/>
              <a:gd name="connsiteX6" fmla="*/ 4776577 w 5691073"/>
              <a:gd name="connsiteY6" fmla="*/ 4013321 h 4141298"/>
              <a:gd name="connsiteX7" fmla="*/ 895136 w 5691073"/>
              <a:gd name="connsiteY7" fmla="*/ 4010144 h 4141298"/>
              <a:gd name="connsiteX8" fmla="*/ 53977 w 5691073"/>
              <a:gd name="connsiteY8" fmla="*/ 2958140 h 4141298"/>
              <a:gd name="connsiteX9" fmla="*/ 40385 w 5691073"/>
              <a:gd name="connsiteY9" fmla="*/ 1014013 h 4141298"/>
              <a:gd name="connsiteX10" fmla="*/ 101994 w 5691073"/>
              <a:gd name="connsiteY10" fmla="*/ 779462 h 4141298"/>
              <a:gd name="connsiteX0" fmla="*/ 101994 w 5691073"/>
              <a:gd name="connsiteY0" fmla="*/ 764537 h 4126373"/>
              <a:gd name="connsiteX1" fmla="*/ 1042743 w 5691073"/>
              <a:gd name="connsiteY1" fmla="*/ 69059 h 4126373"/>
              <a:gd name="connsiteX2" fmla="*/ 4056388 w 5691073"/>
              <a:gd name="connsiteY2" fmla="*/ 40471 h 4126373"/>
              <a:gd name="connsiteX3" fmla="*/ 5023460 w 5691073"/>
              <a:gd name="connsiteY3" fmla="*/ 204928 h 4126373"/>
              <a:gd name="connsiteX4" fmla="*/ 5622716 w 5691073"/>
              <a:gd name="connsiteY4" fmla="*/ 1027337 h 4126373"/>
              <a:gd name="connsiteX5" fmla="*/ 5659499 w 5691073"/>
              <a:gd name="connsiteY5" fmla="*/ 2977353 h 4126373"/>
              <a:gd name="connsiteX6" fmla="*/ 4776577 w 5691073"/>
              <a:gd name="connsiteY6" fmla="*/ 3998396 h 4126373"/>
              <a:gd name="connsiteX7" fmla="*/ 895136 w 5691073"/>
              <a:gd name="connsiteY7" fmla="*/ 3995219 h 4126373"/>
              <a:gd name="connsiteX8" fmla="*/ 53977 w 5691073"/>
              <a:gd name="connsiteY8" fmla="*/ 2943215 h 4126373"/>
              <a:gd name="connsiteX9" fmla="*/ 40385 w 5691073"/>
              <a:gd name="connsiteY9" fmla="*/ 999088 h 4126373"/>
              <a:gd name="connsiteX10" fmla="*/ 101994 w 5691073"/>
              <a:gd name="connsiteY10" fmla="*/ 764537 h 4126373"/>
              <a:gd name="connsiteX0" fmla="*/ 101994 w 5682191"/>
              <a:gd name="connsiteY0" fmla="*/ 769891 h 4131727"/>
              <a:gd name="connsiteX1" fmla="*/ 1042743 w 5682191"/>
              <a:gd name="connsiteY1" fmla="*/ 74413 h 4131727"/>
              <a:gd name="connsiteX2" fmla="*/ 4056388 w 5682191"/>
              <a:gd name="connsiteY2" fmla="*/ 45825 h 4131727"/>
              <a:gd name="connsiteX3" fmla="*/ 5170504 w 5682191"/>
              <a:gd name="connsiteY3" fmla="*/ 306635 h 4131727"/>
              <a:gd name="connsiteX4" fmla="*/ 5622716 w 5682191"/>
              <a:gd name="connsiteY4" fmla="*/ 1032691 h 4131727"/>
              <a:gd name="connsiteX5" fmla="*/ 5659499 w 5682191"/>
              <a:gd name="connsiteY5" fmla="*/ 2982707 h 4131727"/>
              <a:gd name="connsiteX6" fmla="*/ 4776577 w 5682191"/>
              <a:gd name="connsiteY6" fmla="*/ 4003750 h 4131727"/>
              <a:gd name="connsiteX7" fmla="*/ 895136 w 5682191"/>
              <a:gd name="connsiteY7" fmla="*/ 4000573 h 4131727"/>
              <a:gd name="connsiteX8" fmla="*/ 53977 w 5682191"/>
              <a:gd name="connsiteY8" fmla="*/ 2948569 h 4131727"/>
              <a:gd name="connsiteX9" fmla="*/ 40385 w 5682191"/>
              <a:gd name="connsiteY9" fmla="*/ 1004442 h 4131727"/>
              <a:gd name="connsiteX10" fmla="*/ 101994 w 5682191"/>
              <a:gd name="connsiteY10" fmla="*/ 769891 h 4131727"/>
              <a:gd name="connsiteX0" fmla="*/ 101994 w 5679893"/>
              <a:gd name="connsiteY0" fmla="*/ 769891 h 4131727"/>
              <a:gd name="connsiteX1" fmla="*/ 1042743 w 5679893"/>
              <a:gd name="connsiteY1" fmla="*/ 74413 h 4131727"/>
              <a:gd name="connsiteX2" fmla="*/ 4056388 w 5679893"/>
              <a:gd name="connsiteY2" fmla="*/ 45825 h 4131727"/>
              <a:gd name="connsiteX3" fmla="*/ 5170504 w 5679893"/>
              <a:gd name="connsiteY3" fmla="*/ 306635 h 4131727"/>
              <a:gd name="connsiteX4" fmla="*/ 5622716 w 5679893"/>
              <a:gd name="connsiteY4" fmla="*/ 1032691 h 4131727"/>
              <a:gd name="connsiteX5" fmla="*/ 5659499 w 5679893"/>
              <a:gd name="connsiteY5" fmla="*/ 2982707 h 4131727"/>
              <a:gd name="connsiteX6" fmla="*/ 4776577 w 5679893"/>
              <a:gd name="connsiteY6" fmla="*/ 4003750 h 4131727"/>
              <a:gd name="connsiteX7" fmla="*/ 895136 w 5679893"/>
              <a:gd name="connsiteY7" fmla="*/ 4000573 h 4131727"/>
              <a:gd name="connsiteX8" fmla="*/ 53977 w 5679893"/>
              <a:gd name="connsiteY8" fmla="*/ 2948569 h 4131727"/>
              <a:gd name="connsiteX9" fmla="*/ 40385 w 5679893"/>
              <a:gd name="connsiteY9" fmla="*/ 1004442 h 4131727"/>
              <a:gd name="connsiteX10" fmla="*/ 101994 w 5679893"/>
              <a:gd name="connsiteY10" fmla="*/ 769891 h 4131727"/>
              <a:gd name="connsiteX0" fmla="*/ 77527 w 5679893"/>
              <a:gd name="connsiteY0" fmla="*/ 797526 h 4133463"/>
              <a:gd name="connsiteX1" fmla="*/ 1042743 w 5679893"/>
              <a:gd name="connsiteY1" fmla="*/ 76149 h 4133463"/>
              <a:gd name="connsiteX2" fmla="*/ 4056388 w 5679893"/>
              <a:gd name="connsiteY2" fmla="*/ 47561 h 4133463"/>
              <a:gd name="connsiteX3" fmla="*/ 5170504 w 5679893"/>
              <a:gd name="connsiteY3" fmla="*/ 308371 h 4133463"/>
              <a:gd name="connsiteX4" fmla="*/ 5622716 w 5679893"/>
              <a:gd name="connsiteY4" fmla="*/ 1034427 h 4133463"/>
              <a:gd name="connsiteX5" fmla="*/ 5659499 w 5679893"/>
              <a:gd name="connsiteY5" fmla="*/ 2984443 h 4133463"/>
              <a:gd name="connsiteX6" fmla="*/ 4776577 w 5679893"/>
              <a:gd name="connsiteY6" fmla="*/ 4005486 h 4133463"/>
              <a:gd name="connsiteX7" fmla="*/ 895136 w 5679893"/>
              <a:gd name="connsiteY7" fmla="*/ 4002309 h 4133463"/>
              <a:gd name="connsiteX8" fmla="*/ 53977 w 5679893"/>
              <a:gd name="connsiteY8" fmla="*/ 2950305 h 4133463"/>
              <a:gd name="connsiteX9" fmla="*/ 40385 w 5679893"/>
              <a:gd name="connsiteY9" fmla="*/ 1006178 h 4133463"/>
              <a:gd name="connsiteX10" fmla="*/ 77527 w 5679893"/>
              <a:gd name="connsiteY10" fmla="*/ 797526 h 4133463"/>
              <a:gd name="connsiteX0" fmla="*/ 69298 w 5679893"/>
              <a:gd name="connsiteY0" fmla="*/ 822325 h 4135032"/>
              <a:gd name="connsiteX1" fmla="*/ 1042743 w 5679893"/>
              <a:gd name="connsiteY1" fmla="*/ 77718 h 4135032"/>
              <a:gd name="connsiteX2" fmla="*/ 4056388 w 5679893"/>
              <a:gd name="connsiteY2" fmla="*/ 49130 h 4135032"/>
              <a:gd name="connsiteX3" fmla="*/ 5170504 w 5679893"/>
              <a:gd name="connsiteY3" fmla="*/ 309940 h 4135032"/>
              <a:gd name="connsiteX4" fmla="*/ 5622716 w 5679893"/>
              <a:gd name="connsiteY4" fmla="*/ 1035996 h 4135032"/>
              <a:gd name="connsiteX5" fmla="*/ 5659499 w 5679893"/>
              <a:gd name="connsiteY5" fmla="*/ 2986012 h 4135032"/>
              <a:gd name="connsiteX6" fmla="*/ 4776577 w 5679893"/>
              <a:gd name="connsiteY6" fmla="*/ 4007055 h 4135032"/>
              <a:gd name="connsiteX7" fmla="*/ 895136 w 5679893"/>
              <a:gd name="connsiteY7" fmla="*/ 4003878 h 4135032"/>
              <a:gd name="connsiteX8" fmla="*/ 53977 w 5679893"/>
              <a:gd name="connsiteY8" fmla="*/ 2951874 h 4135032"/>
              <a:gd name="connsiteX9" fmla="*/ 40385 w 5679893"/>
              <a:gd name="connsiteY9" fmla="*/ 1007747 h 4135032"/>
              <a:gd name="connsiteX10" fmla="*/ 69298 w 5679893"/>
              <a:gd name="connsiteY10" fmla="*/ 822325 h 4135032"/>
              <a:gd name="connsiteX0" fmla="*/ 69298 w 5679893"/>
              <a:gd name="connsiteY0" fmla="*/ 822325 h 4135032"/>
              <a:gd name="connsiteX1" fmla="*/ 1042743 w 5679893"/>
              <a:gd name="connsiteY1" fmla="*/ 77718 h 4135032"/>
              <a:gd name="connsiteX2" fmla="*/ 4056388 w 5679893"/>
              <a:gd name="connsiteY2" fmla="*/ 49130 h 4135032"/>
              <a:gd name="connsiteX3" fmla="*/ 5170504 w 5679893"/>
              <a:gd name="connsiteY3" fmla="*/ 309940 h 4135032"/>
              <a:gd name="connsiteX4" fmla="*/ 5622716 w 5679893"/>
              <a:gd name="connsiteY4" fmla="*/ 1035996 h 4135032"/>
              <a:gd name="connsiteX5" fmla="*/ 5659499 w 5679893"/>
              <a:gd name="connsiteY5" fmla="*/ 2986012 h 4135032"/>
              <a:gd name="connsiteX6" fmla="*/ 4776577 w 5679893"/>
              <a:gd name="connsiteY6" fmla="*/ 4007055 h 4135032"/>
              <a:gd name="connsiteX7" fmla="*/ 895136 w 5679893"/>
              <a:gd name="connsiteY7" fmla="*/ 4003878 h 4135032"/>
              <a:gd name="connsiteX8" fmla="*/ 53977 w 5679893"/>
              <a:gd name="connsiteY8" fmla="*/ 2951874 h 4135032"/>
              <a:gd name="connsiteX9" fmla="*/ 40385 w 5679893"/>
              <a:gd name="connsiteY9" fmla="*/ 1007747 h 4135032"/>
              <a:gd name="connsiteX10" fmla="*/ 69298 w 5679893"/>
              <a:gd name="connsiteY10" fmla="*/ 822325 h 4135032"/>
              <a:gd name="connsiteX0" fmla="*/ 69298 w 5679893"/>
              <a:gd name="connsiteY0" fmla="*/ 822325 h 4135032"/>
              <a:gd name="connsiteX1" fmla="*/ 1042743 w 5679893"/>
              <a:gd name="connsiteY1" fmla="*/ 77718 h 4135032"/>
              <a:gd name="connsiteX2" fmla="*/ 4056388 w 5679893"/>
              <a:gd name="connsiteY2" fmla="*/ 49130 h 4135032"/>
              <a:gd name="connsiteX3" fmla="*/ 5170504 w 5679893"/>
              <a:gd name="connsiteY3" fmla="*/ 309940 h 4135032"/>
              <a:gd name="connsiteX4" fmla="*/ 5622716 w 5679893"/>
              <a:gd name="connsiteY4" fmla="*/ 1035996 h 4135032"/>
              <a:gd name="connsiteX5" fmla="*/ 5659499 w 5679893"/>
              <a:gd name="connsiteY5" fmla="*/ 2986012 h 4135032"/>
              <a:gd name="connsiteX6" fmla="*/ 4776577 w 5679893"/>
              <a:gd name="connsiteY6" fmla="*/ 4007055 h 4135032"/>
              <a:gd name="connsiteX7" fmla="*/ 895136 w 5679893"/>
              <a:gd name="connsiteY7" fmla="*/ 4003878 h 4135032"/>
              <a:gd name="connsiteX8" fmla="*/ 53977 w 5679893"/>
              <a:gd name="connsiteY8" fmla="*/ 2951874 h 4135032"/>
              <a:gd name="connsiteX9" fmla="*/ 40385 w 5679893"/>
              <a:gd name="connsiteY9" fmla="*/ 1007747 h 4135032"/>
              <a:gd name="connsiteX10" fmla="*/ 69298 w 5679893"/>
              <a:gd name="connsiteY10" fmla="*/ 822325 h 4135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9893" h="4135032">
                <a:moveTo>
                  <a:pt x="69298" y="822325"/>
                </a:moveTo>
                <a:cubicBezTo>
                  <a:pt x="176257" y="437972"/>
                  <a:pt x="378228" y="206584"/>
                  <a:pt x="1042743" y="77718"/>
                </a:cubicBezTo>
                <a:cubicBezTo>
                  <a:pt x="1707258" y="-51148"/>
                  <a:pt x="3368428" y="10426"/>
                  <a:pt x="4056388" y="49130"/>
                </a:cubicBezTo>
                <a:cubicBezTo>
                  <a:pt x="4744348" y="87834"/>
                  <a:pt x="4909449" y="145462"/>
                  <a:pt x="5170504" y="309940"/>
                </a:cubicBezTo>
                <a:cubicBezTo>
                  <a:pt x="5431559" y="474418"/>
                  <a:pt x="5548219" y="693749"/>
                  <a:pt x="5622716" y="1035996"/>
                </a:cubicBezTo>
                <a:cubicBezTo>
                  <a:pt x="5697213" y="1378243"/>
                  <a:pt x="5686683" y="2357706"/>
                  <a:pt x="5659499" y="2986012"/>
                </a:cubicBezTo>
                <a:cubicBezTo>
                  <a:pt x="5635745" y="3535541"/>
                  <a:pt x="5570637" y="3837411"/>
                  <a:pt x="4776577" y="4007055"/>
                </a:cubicBezTo>
                <a:cubicBezTo>
                  <a:pt x="3982517" y="4176699"/>
                  <a:pt x="1682236" y="4179742"/>
                  <a:pt x="895136" y="4003878"/>
                </a:cubicBezTo>
                <a:cubicBezTo>
                  <a:pt x="108036" y="3828015"/>
                  <a:pt x="108365" y="3390820"/>
                  <a:pt x="53977" y="2951874"/>
                </a:cubicBezTo>
                <a:cubicBezTo>
                  <a:pt x="769" y="2291253"/>
                  <a:pt x="-28573" y="1748393"/>
                  <a:pt x="40385" y="1007747"/>
                </a:cubicBezTo>
                <a:cubicBezTo>
                  <a:pt x="45648" y="924251"/>
                  <a:pt x="60709" y="863553"/>
                  <a:pt x="69298" y="822325"/>
                </a:cubicBezTo>
                <a:close/>
              </a:path>
            </a:pathLst>
          </a:custGeom>
          <a:solidFill>
            <a:schemeClr val="bg2">
              <a:lumMod val="20000"/>
              <a:lumOff val="80000"/>
            </a:schemeClr>
          </a:solidFill>
          <a:ln w="1269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61A74B42-683B-4A59-8D4E-97F705E4743F}"/>
              </a:ext>
            </a:extLst>
          </p:cNvPr>
          <p:cNvSpPr/>
          <p:nvPr/>
        </p:nvSpPr>
        <p:spPr>
          <a:xfrm>
            <a:off x="1882948" y="3735919"/>
            <a:ext cx="1646194" cy="1288360"/>
          </a:xfrm>
          <a:custGeom>
            <a:avLst/>
            <a:gdLst>
              <a:gd name="connsiteX0" fmla="*/ 1095756 w 1175402"/>
              <a:gd name="connsiteY0" fmla="*/ 919906 h 919905"/>
              <a:gd name="connsiteX1" fmla="*/ 79647 w 1175402"/>
              <a:gd name="connsiteY1" fmla="*/ 919906 h 919905"/>
              <a:gd name="connsiteX2" fmla="*/ 0 w 1175402"/>
              <a:gd name="connsiteY2" fmla="*/ 840240 h 919905"/>
              <a:gd name="connsiteX3" fmla="*/ 0 w 1175402"/>
              <a:gd name="connsiteY3" fmla="*/ 79666 h 919905"/>
              <a:gd name="connsiteX4" fmla="*/ 79647 w 1175402"/>
              <a:gd name="connsiteY4" fmla="*/ 0 h 919905"/>
              <a:gd name="connsiteX5" fmla="*/ 1095756 w 1175402"/>
              <a:gd name="connsiteY5" fmla="*/ 0 h 919905"/>
              <a:gd name="connsiteX6" fmla="*/ 1175403 w 1175402"/>
              <a:gd name="connsiteY6" fmla="*/ 79666 h 919905"/>
              <a:gd name="connsiteX7" fmla="*/ 1175403 w 1175402"/>
              <a:gd name="connsiteY7" fmla="*/ 840113 h 919905"/>
              <a:gd name="connsiteX8" fmla="*/ 1095756 w 1175402"/>
              <a:gd name="connsiteY8" fmla="*/ 919906 h 91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5402" h="919905">
                <a:moveTo>
                  <a:pt x="1095756" y="919906"/>
                </a:moveTo>
                <a:lnTo>
                  <a:pt x="79647" y="919906"/>
                </a:lnTo>
                <a:cubicBezTo>
                  <a:pt x="35695" y="919906"/>
                  <a:pt x="0" y="884202"/>
                  <a:pt x="0" y="840240"/>
                </a:cubicBezTo>
                <a:lnTo>
                  <a:pt x="0" y="79666"/>
                </a:lnTo>
                <a:cubicBezTo>
                  <a:pt x="0" y="35704"/>
                  <a:pt x="35695" y="0"/>
                  <a:pt x="79647" y="0"/>
                </a:cubicBezTo>
                <a:lnTo>
                  <a:pt x="1095756" y="0"/>
                </a:lnTo>
                <a:cubicBezTo>
                  <a:pt x="1139708" y="0"/>
                  <a:pt x="1175403" y="35704"/>
                  <a:pt x="1175403" y="79666"/>
                </a:cubicBezTo>
                <a:lnTo>
                  <a:pt x="1175403" y="840113"/>
                </a:lnTo>
                <a:cubicBezTo>
                  <a:pt x="1175403" y="884202"/>
                  <a:pt x="1139708" y="919906"/>
                  <a:pt x="1095756" y="919906"/>
                </a:cubicBezTo>
                <a:close/>
              </a:path>
            </a:pathLst>
          </a:custGeom>
          <a:solidFill>
            <a:srgbClr val="FFFFFF"/>
          </a:solidFill>
          <a:ln w="12692"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1069502A-58AE-FEC0-9992-7B675A68E277}"/>
              </a:ext>
            </a:extLst>
          </p:cNvPr>
          <p:cNvSpPr/>
          <p:nvPr/>
        </p:nvSpPr>
        <p:spPr>
          <a:xfrm>
            <a:off x="3643360" y="3735919"/>
            <a:ext cx="1646194" cy="1288360"/>
          </a:xfrm>
          <a:custGeom>
            <a:avLst/>
            <a:gdLst>
              <a:gd name="connsiteX0" fmla="*/ 1095755 w 1175402"/>
              <a:gd name="connsiteY0" fmla="*/ 919906 h 919905"/>
              <a:gd name="connsiteX1" fmla="*/ 79647 w 1175402"/>
              <a:gd name="connsiteY1" fmla="*/ 919906 h 919905"/>
              <a:gd name="connsiteX2" fmla="*/ 0 w 1175402"/>
              <a:gd name="connsiteY2" fmla="*/ 840240 h 919905"/>
              <a:gd name="connsiteX3" fmla="*/ 0 w 1175402"/>
              <a:gd name="connsiteY3" fmla="*/ 79666 h 919905"/>
              <a:gd name="connsiteX4" fmla="*/ 79647 w 1175402"/>
              <a:gd name="connsiteY4" fmla="*/ 0 h 919905"/>
              <a:gd name="connsiteX5" fmla="*/ 1095755 w 1175402"/>
              <a:gd name="connsiteY5" fmla="*/ 0 h 919905"/>
              <a:gd name="connsiteX6" fmla="*/ 1175403 w 1175402"/>
              <a:gd name="connsiteY6" fmla="*/ 79666 h 919905"/>
              <a:gd name="connsiteX7" fmla="*/ 1175403 w 1175402"/>
              <a:gd name="connsiteY7" fmla="*/ 840113 h 919905"/>
              <a:gd name="connsiteX8" fmla="*/ 1095755 w 1175402"/>
              <a:gd name="connsiteY8" fmla="*/ 919906 h 91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5402" h="919905">
                <a:moveTo>
                  <a:pt x="1095755" y="919906"/>
                </a:moveTo>
                <a:lnTo>
                  <a:pt x="79647" y="919906"/>
                </a:lnTo>
                <a:cubicBezTo>
                  <a:pt x="35695" y="919906"/>
                  <a:pt x="0" y="884202"/>
                  <a:pt x="0" y="840240"/>
                </a:cubicBezTo>
                <a:lnTo>
                  <a:pt x="0" y="79666"/>
                </a:lnTo>
                <a:cubicBezTo>
                  <a:pt x="0" y="35704"/>
                  <a:pt x="35695" y="0"/>
                  <a:pt x="79647" y="0"/>
                </a:cubicBezTo>
                <a:lnTo>
                  <a:pt x="1095755" y="0"/>
                </a:lnTo>
                <a:cubicBezTo>
                  <a:pt x="1139708" y="0"/>
                  <a:pt x="1175403" y="35704"/>
                  <a:pt x="1175403" y="79666"/>
                </a:cubicBezTo>
                <a:lnTo>
                  <a:pt x="1175403" y="840113"/>
                </a:lnTo>
                <a:cubicBezTo>
                  <a:pt x="1175403" y="884202"/>
                  <a:pt x="1139708" y="919906"/>
                  <a:pt x="1095755" y="919906"/>
                </a:cubicBezTo>
                <a:close/>
              </a:path>
            </a:pathLst>
          </a:custGeom>
          <a:solidFill>
            <a:srgbClr val="FFFFFF"/>
          </a:solidFill>
          <a:ln w="1269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E81EF0C1-5B1C-382B-0350-163169A3EC0C}"/>
              </a:ext>
            </a:extLst>
          </p:cNvPr>
          <p:cNvSpPr/>
          <p:nvPr/>
        </p:nvSpPr>
        <p:spPr>
          <a:xfrm>
            <a:off x="5403771" y="3735919"/>
            <a:ext cx="1646194" cy="1288360"/>
          </a:xfrm>
          <a:custGeom>
            <a:avLst/>
            <a:gdLst>
              <a:gd name="connsiteX0" fmla="*/ 1095756 w 1175402"/>
              <a:gd name="connsiteY0" fmla="*/ 919906 h 919905"/>
              <a:gd name="connsiteX1" fmla="*/ 79647 w 1175402"/>
              <a:gd name="connsiteY1" fmla="*/ 919906 h 919905"/>
              <a:gd name="connsiteX2" fmla="*/ 0 w 1175402"/>
              <a:gd name="connsiteY2" fmla="*/ 840240 h 919905"/>
              <a:gd name="connsiteX3" fmla="*/ 0 w 1175402"/>
              <a:gd name="connsiteY3" fmla="*/ 79666 h 919905"/>
              <a:gd name="connsiteX4" fmla="*/ 79647 w 1175402"/>
              <a:gd name="connsiteY4" fmla="*/ 0 h 919905"/>
              <a:gd name="connsiteX5" fmla="*/ 1095756 w 1175402"/>
              <a:gd name="connsiteY5" fmla="*/ 0 h 919905"/>
              <a:gd name="connsiteX6" fmla="*/ 1175403 w 1175402"/>
              <a:gd name="connsiteY6" fmla="*/ 79666 h 919905"/>
              <a:gd name="connsiteX7" fmla="*/ 1175403 w 1175402"/>
              <a:gd name="connsiteY7" fmla="*/ 840113 h 919905"/>
              <a:gd name="connsiteX8" fmla="*/ 1095756 w 1175402"/>
              <a:gd name="connsiteY8" fmla="*/ 919906 h 91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5402" h="919905">
                <a:moveTo>
                  <a:pt x="1095756" y="919906"/>
                </a:moveTo>
                <a:lnTo>
                  <a:pt x="79647" y="919906"/>
                </a:lnTo>
                <a:cubicBezTo>
                  <a:pt x="35695" y="919906"/>
                  <a:pt x="0" y="884202"/>
                  <a:pt x="0" y="840240"/>
                </a:cubicBezTo>
                <a:lnTo>
                  <a:pt x="0" y="79666"/>
                </a:lnTo>
                <a:cubicBezTo>
                  <a:pt x="0" y="35704"/>
                  <a:pt x="35695" y="0"/>
                  <a:pt x="79647" y="0"/>
                </a:cubicBezTo>
                <a:lnTo>
                  <a:pt x="1095756" y="0"/>
                </a:lnTo>
                <a:cubicBezTo>
                  <a:pt x="1139708" y="0"/>
                  <a:pt x="1175403" y="35704"/>
                  <a:pt x="1175403" y="79666"/>
                </a:cubicBezTo>
                <a:lnTo>
                  <a:pt x="1175403" y="840113"/>
                </a:lnTo>
                <a:cubicBezTo>
                  <a:pt x="1175403" y="884202"/>
                  <a:pt x="1139835" y="919906"/>
                  <a:pt x="1095756" y="919906"/>
                </a:cubicBezTo>
                <a:close/>
              </a:path>
            </a:pathLst>
          </a:custGeom>
          <a:solidFill>
            <a:srgbClr val="FFFFFF"/>
          </a:solidFill>
          <a:ln w="1269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86252301-7170-3B00-53C5-83A94C357F40}"/>
              </a:ext>
            </a:extLst>
          </p:cNvPr>
          <p:cNvSpPr/>
          <p:nvPr/>
        </p:nvSpPr>
        <p:spPr>
          <a:xfrm>
            <a:off x="7164184" y="3735919"/>
            <a:ext cx="1646195" cy="1288360"/>
          </a:xfrm>
          <a:custGeom>
            <a:avLst/>
            <a:gdLst>
              <a:gd name="connsiteX0" fmla="*/ 1095755 w 1175403"/>
              <a:gd name="connsiteY0" fmla="*/ 919906 h 919905"/>
              <a:gd name="connsiteX1" fmla="*/ 79647 w 1175403"/>
              <a:gd name="connsiteY1" fmla="*/ 919906 h 919905"/>
              <a:gd name="connsiteX2" fmla="*/ 0 w 1175403"/>
              <a:gd name="connsiteY2" fmla="*/ 840240 h 919905"/>
              <a:gd name="connsiteX3" fmla="*/ 0 w 1175403"/>
              <a:gd name="connsiteY3" fmla="*/ 79666 h 919905"/>
              <a:gd name="connsiteX4" fmla="*/ 79647 w 1175403"/>
              <a:gd name="connsiteY4" fmla="*/ 0 h 919905"/>
              <a:gd name="connsiteX5" fmla="*/ 1095755 w 1175403"/>
              <a:gd name="connsiteY5" fmla="*/ 0 h 919905"/>
              <a:gd name="connsiteX6" fmla="*/ 1175403 w 1175403"/>
              <a:gd name="connsiteY6" fmla="*/ 79666 h 919905"/>
              <a:gd name="connsiteX7" fmla="*/ 1175403 w 1175403"/>
              <a:gd name="connsiteY7" fmla="*/ 840113 h 919905"/>
              <a:gd name="connsiteX8" fmla="*/ 1095755 w 1175403"/>
              <a:gd name="connsiteY8" fmla="*/ 919906 h 91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5403" h="919905">
                <a:moveTo>
                  <a:pt x="1095755" y="919906"/>
                </a:moveTo>
                <a:lnTo>
                  <a:pt x="79647" y="919906"/>
                </a:lnTo>
                <a:cubicBezTo>
                  <a:pt x="35695" y="919906"/>
                  <a:pt x="0" y="884202"/>
                  <a:pt x="0" y="840240"/>
                </a:cubicBezTo>
                <a:lnTo>
                  <a:pt x="0" y="79666"/>
                </a:lnTo>
                <a:cubicBezTo>
                  <a:pt x="0" y="35704"/>
                  <a:pt x="35695" y="0"/>
                  <a:pt x="79647" y="0"/>
                </a:cubicBezTo>
                <a:lnTo>
                  <a:pt x="1095755" y="0"/>
                </a:lnTo>
                <a:cubicBezTo>
                  <a:pt x="1139708" y="0"/>
                  <a:pt x="1175403" y="35704"/>
                  <a:pt x="1175403" y="79666"/>
                </a:cubicBezTo>
                <a:lnTo>
                  <a:pt x="1175403" y="840113"/>
                </a:lnTo>
                <a:cubicBezTo>
                  <a:pt x="1175530" y="884202"/>
                  <a:pt x="1139834" y="919906"/>
                  <a:pt x="1095755" y="919906"/>
                </a:cubicBezTo>
                <a:close/>
              </a:path>
            </a:pathLst>
          </a:custGeom>
          <a:solidFill>
            <a:srgbClr val="FFFFFF"/>
          </a:solidFill>
          <a:ln w="12692" cap="flat">
            <a:noFill/>
            <a:prstDash val="solid"/>
            <a:miter/>
          </a:ln>
        </p:spPr>
        <p:txBody>
          <a:bodyPr rtlCol="0" anchor="ctr"/>
          <a:lstStyle/>
          <a:p>
            <a:endParaRPr lang="en-US" dirty="0"/>
          </a:p>
        </p:txBody>
      </p:sp>
      <p:sp>
        <p:nvSpPr>
          <p:cNvPr id="72" name="TextBox 71">
            <a:extLst>
              <a:ext uri="{FF2B5EF4-FFF2-40B4-BE49-F238E27FC236}">
                <a16:creationId xmlns:a16="http://schemas.microsoft.com/office/drawing/2014/main" id="{04D9FF8B-BBFF-73F9-9791-B1623CEB8319}"/>
              </a:ext>
            </a:extLst>
          </p:cNvPr>
          <p:cNvSpPr txBox="1"/>
          <p:nvPr/>
        </p:nvSpPr>
        <p:spPr>
          <a:xfrm>
            <a:off x="2434048" y="4531636"/>
            <a:ext cx="542136" cy="400110"/>
          </a:xfrm>
          <a:prstGeom prst="rect">
            <a:avLst/>
          </a:prstGeom>
          <a:noFill/>
        </p:spPr>
        <p:txBody>
          <a:bodyPr wrap="none" rtlCol="0">
            <a:spAutoFit/>
          </a:bodyPr>
          <a:lstStyle/>
          <a:p>
            <a:pPr algn="ctr"/>
            <a:r>
              <a:rPr lang="en-US" sz="2000" spc="0" baseline="0" dirty="0">
                <a:solidFill>
                  <a:schemeClr val="bg2">
                    <a:lumMod val="75000"/>
                  </a:schemeClr>
                </a:solidFill>
                <a:latin typeface="LondrinaSolid-Regular"/>
                <a:sym typeface="LondrinaSolid-Regular"/>
                <a:rtl val="0"/>
              </a:rPr>
              <a:t>God</a:t>
            </a:r>
          </a:p>
        </p:txBody>
      </p:sp>
      <p:sp>
        <p:nvSpPr>
          <p:cNvPr id="73" name="TextBox 72">
            <a:extLst>
              <a:ext uri="{FF2B5EF4-FFF2-40B4-BE49-F238E27FC236}">
                <a16:creationId xmlns:a16="http://schemas.microsoft.com/office/drawing/2014/main" id="{12CC43E3-DBF8-3CDC-6C87-15AB51650C37}"/>
              </a:ext>
            </a:extLst>
          </p:cNvPr>
          <p:cNvSpPr txBox="1"/>
          <p:nvPr/>
        </p:nvSpPr>
        <p:spPr>
          <a:xfrm>
            <a:off x="3943358" y="4531636"/>
            <a:ext cx="1023036" cy="400110"/>
          </a:xfrm>
          <a:prstGeom prst="rect">
            <a:avLst/>
          </a:prstGeom>
          <a:noFill/>
        </p:spPr>
        <p:txBody>
          <a:bodyPr wrap="none" rtlCol="0">
            <a:spAutoFit/>
          </a:bodyPr>
          <a:lstStyle/>
          <a:p>
            <a:pPr algn="ctr"/>
            <a:r>
              <a:rPr lang="en-US" sz="2000" spc="0" baseline="0" dirty="0">
                <a:solidFill>
                  <a:schemeClr val="bg2">
                    <a:lumMod val="75000"/>
                  </a:schemeClr>
                </a:solidFill>
                <a:latin typeface="LondrinaSolid-Regular"/>
                <a:sym typeface="LondrinaSolid-Regular"/>
                <a:rtl val="0"/>
              </a:rPr>
              <a:t>Creation</a:t>
            </a:r>
          </a:p>
        </p:txBody>
      </p:sp>
      <p:sp>
        <p:nvSpPr>
          <p:cNvPr id="74" name="TextBox 73">
            <a:extLst>
              <a:ext uri="{FF2B5EF4-FFF2-40B4-BE49-F238E27FC236}">
                <a16:creationId xmlns:a16="http://schemas.microsoft.com/office/drawing/2014/main" id="{0F746A75-1753-F18C-A82A-127ABF909C54}"/>
              </a:ext>
            </a:extLst>
          </p:cNvPr>
          <p:cNvSpPr txBox="1"/>
          <p:nvPr/>
        </p:nvSpPr>
        <p:spPr>
          <a:xfrm>
            <a:off x="5953027" y="4531636"/>
            <a:ext cx="538930" cy="400110"/>
          </a:xfrm>
          <a:prstGeom prst="rect">
            <a:avLst/>
          </a:prstGeom>
          <a:noFill/>
        </p:spPr>
        <p:txBody>
          <a:bodyPr wrap="none" rtlCol="0">
            <a:spAutoFit/>
          </a:bodyPr>
          <a:lstStyle/>
          <a:p>
            <a:pPr algn="ctr"/>
            <a:r>
              <a:rPr lang="en-US" sz="2000" spc="0" baseline="0" dirty="0">
                <a:solidFill>
                  <a:schemeClr val="bg2">
                    <a:lumMod val="75000"/>
                  </a:schemeClr>
                </a:solidFill>
                <a:latin typeface="LondrinaSolid-Regular"/>
                <a:sym typeface="LondrinaSolid-Regular"/>
                <a:rtl val="0"/>
              </a:rPr>
              <a:t>Fall</a:t>
            </a:r>
          </a:p>
        </p:txBody>
      </p:sp>
      <p:sp>
        <p:nvSpPr>
          <p:cNvPr id="75" name="Freeform 74">
            <a:extLst>
              <a:ext uri="{FF2B5EF4-FFF2-40B4-BE49-F238E27FC236}">
                <a16:creationId xmlns:a16="http://schemas.microsoft.com/office/drawing/2014/main" id="{09F49E49-1998-EDD5-1E14-D0886C29EE34}"/>
              </a:ext>
            </a:extLst>
          </p:cNvPr>
          <p:cNvSpPr/>
          <p:nvPr/>
        </p:nvSpPr>
        <p:spPr>
          <a:xfrm>
            <a:off x="7167920" y="4647737"/>
            <a:ext cx="1643526" cy="319065"/>
          </a:xfrm>
          <a:custGeom>
            <a:avLst/>
            <a:gdLst>
              <a:gd name="connsiteX0" fmla="*/ 0 w 1173497"/>
              <a:gd name="connsiteY0" fmla="*/ 0 h 227816"/>
              <a:gd name="connsiteX1" fmla="*/ 1173498 w 1173497"/>
              <a:gd name="connsiteY1" fmla="*/ 0 h 227816"/>
              <a:gd name="connsiteX2" fmla="*/ 1173498 w 1173497"/>
              <a:gd name="connsiteY2" fmla="*/ 227816 h 227816"/>
              <a:gd name="connsiteX3" fmla="*/ 0 w 1173497"/>
              <a:gd name="connsiteY3" fmla="*/ 227816 h 227816"/>
            </a:gdLst>
            <a:ahLst/>
            <a:cxnLst>
              <a:cxn ang="0">
                <a:pos x="connsiteX0" y="connsiteY0"/>
              </a:cxn>
              <a:cxn ang="0">
                <a:pos x="connsiteX1" y="connsiteY1"/>
              </a:cxn>
              <a:cxn ang="0">
                <a:pos x="connsiteX2" y="connsiteY2"/>
              </a:cxn>
              <a:cxn ang="0">
                <a:pos x="connsiteX3" y="connsiteY3"/>
              </a:cxn>
            </a:cxnLst>
            <a:rect l="l" t="t" r="r" b="b"/>
            <a:pathLst>
              <a:path w="1173497" h="227816">
                <a:moveTo>
                  <a:pt x="0" y="0"/>
                </a:moveTo>
                <a:lnTo>
                  <a:pt x="1173498" y="0"/>
                </a:lnTo>
                <a:lnTo>
                  <a:pt x="1173498" y="227816"/>
                </a:lnTo>
                <a:lnTo>
                  <a:pt x="0" y="227816"/>
                </a:lnTo>
                <a:close/>
              </a:path>
            </a:pathLst>
          </a:custGeom>
          <a:noFill/>
          <a:ln w="12692" cap="flat">
            <a:noFill/>
            <a:prstDash val="solid"/>
            <a:miter/>
          </a:ln>
        </p:spPr>
        <p:txBody>
          <a:bodyPr rtlCol="0" anchor="ctr"/>
          <a:lstStyle/>
          <a:p>
            <a:endParaRPr lang="en-US"/>
          </a:p>
        </p:txBody>
      </p:sp>
      <p:sp>
        <p:nvSpPr>
          <p:cNvPr id="76" name="TextBox 75">
            <a:extLst>
              <a:ext uri="{FF2B5EF4-FFF2-40B4-BE49-F238E27FC236}">
                <a16:creationId xmlns:a16="http://schemas.microsoft.com/office/drawing/2014/main" id="{536E585E-8254-5AD8-CA0B-E3958BEE8DA6}"/>
              </a:ext>
            </a:extLst>
          </p:cNvPr>
          <p:cNvSpPr txBox="1"/>
          <p:nvPr/>
        </p:nvSpPr>
        <p:spPr>
          <a:xfrm>
            <a:off x="7221881" y="4531636"/>
            <a:ext cx="1500731" cy="400110"/>
          </a:xfrm>
          <a:prstGeom prst="rect">
            <a:avLst/>
          </a:prstGeom>
          <a:noFill/>
        </p:spPr>
        <p:txBody>
          <a:bodyPr wrap="none" rtlCol="0">
            <a:spAutoFit/>
          </a:bodyPr>
          <a:lstStyle/>
          <a:p>
            <a:pPr algn="ctr"/>
            <a:r>
              <a:rPr lang="en-US" sz="2000" spc="0" baseline="0" dirty="0">
                <a:solidFill>
                  <a:schemeClr val="bg2">
                    <a:lumMod val="75000"/>
                  </a:schemeClr>
                </a:solidFill>
                <a:latin typeface="LondrinaSolid-Regular"/>
                <a:sym typeface="LondrinaSolid-Regular"/>
                <a:rtl val="0"/>
              </a:rPr>
              <a:t>People of God</a:t>
            </a:r>
          </a:p>
        </p:txBody>
      </p:sp>
      <p:sp>
        <p:nvSpPr>
          <p:cNvPr id="77" name="Freeform 76">
            <a:extLst>
              <a:ext uri="{FF2B5EF4-FFF2-40B4-BE49-F238E27FC236}">
                <a16:creationId xmlns:a16="http://schemas.microsoft.com/office/drawing/2014/main" id="{348F2059-0995-FD52-9B25-FD1CB26DDEAC}"/>
              </a:ext>
            </a:extLst>
          </p:cNvPr>
          <p:cNvSpPr/>
          <p:nvPr/>
        </p:nvSpPr>
        <p:spPr>
          <a:xfrm>
            <a:off x="2185834" y="3987774"/>
            <a:ext cx="1067014" cy="457754"/>
          </a:xfrm>
          <a:custGeom>
            <a:avLst/>
            <a:gdLst>
              <a:gd name="connsiteX0" fmla="*/ 619970 w 761861"/>
              <a:gd name="connsiteY0" fmla="*/ 126257 h 326842"/>
              <a:gd name="connsiteX1" fmla="*/ 716639 w 761861"/>
              <a:gd name="connsiteY1" fmla="*/ 12031 h 326842"/>
              <a:gd name="connsiteX2" fmla="*/ 761862 w 761861"/>
              <a:gd name="connsiteY2" fmla="*/ 43033 h 326842"/>
              <a:gd name="connsiteX3" fmla="*/ 660746 w 761861"/>
              <a:gd name="connsiteY3" fmla="*/ 163485 h 326842"/>
              <a:gd name="connsiteX4" fmla="*/ 761862 w 761861"/>
              <a:gd name="connsiteY4" fmla="*/ 283683 h 326842"/>
              <a:gd name="connsiteX5" fmla="*/ 716766 w 761861"/>
              <a:gd name="connsiteY5" fmla="*/ 314939 h 326842"/>
              <a:gd name="connsiteX6" fmla="*/ 619589 w 761861"/>
              <a:gd name="connsiteY6" fmla="*/ 200078 h 326842"/>
              <a:gd name="connsiteX7" fmla="*/ 612094 w 761861"/>
              <a:gd name="connsiteY7" fmla="*/ 205923 h 326842"/>
              <a:gd name="connsiteX8" fmla="*/ 389920 w 761861"/>
              <a:gd name="connsiteY8" fmla="*/ 315448 h 326842"/>
              <a:gd name="connsiteX9" fmla="*/ 161394 w 761861"/>
              <a:gd name="connsiteY9" fmla="*/ 303504 h 326842"/>
              <a:gd name="connsiteX10" fmla="*/ 702 w 761861"/>
              <a:gd name="connsiteY10" fmla="*/ 166789 h 326842"/>
              <a:gd name="connsiteX11" fmla="*/ 829 w 761861"/>
              <a:gd name="connsiteY11" fmla="*/ 159673 h 326842"/>
              <a:gd name="connsiteX12" fmla="*/ 212206 w 761861"/>
              <a:gd name="connsiteY12" fmla="*/ 8600 h 326842"/>
              <a:gd name="connsiteX13" fmla="*/ 491035 w 761861"/>
              <a:gd name="connsiteY13" fmla="*/ 45828 h 326842"/>
              <a:gd name="connsiteX14" fmla="*/ 613364 w 761861"/>
              <a:gd name="connsiteY14" fmla="*/ 121683 h 326842"/>
              <a:gd name="connsiteX15" fmla="*/ 618319 w 761861"/>
              <a:gd name="connsiteY15" fmla="*/ 125621 h 326842"/>
              <a:gd name="connsiteX16" fmla="*/ 619970 w 761861"/>
              <a:gd name="connsiteY16" fmla="*/ 126257 h 326842"/>
              <a:gd name="connsiteX17" fmla="*/ 577288 w 761861"/>
              <a:gd name="connsiteY17" fmla="*/ 163739 h 326842"/>
              <a:gd name="connsiteX18" fmla="*/ 572461 w 761861"/>
              <a:gd name="connsiteY18" fmla="*/ 159673 h 326842"/>
              <a:gd name="connsiteX19" fmla="*/ 452291 w 761861"/>
              <a:gd name="connsiteY19" fmla="*/ 88902 h 326842"/>
              <a:gd name="connsiteX20" fmla="*/ 225290 w 761861"/>
              <a:gd name="connsiteY20" fmla="*/ 61965 h 326842"/>
              <a:gd name="connsiteX21" fmla="*/ 73235 w 761861"/>
              <a:gd name="connsiteY21" fmla="*/ 150017 h 326842"/>
              <a:gd name="connsiteX22" fmla="*/ 73362 w 761861"/>
              <a:gd name="connsiteY22" fmla="*/ 177080 h 326842"/>
              <a:gd name="connsiteX23" fmla="*/ 262636 w 761861"/>
              <a:gd name="connsiteY23" fmla="*/ 270341 h 326842"/>
              <a:gd name="connsiteX24" fmla="*/ 427012 w 761861"/>
              <a:gd name="connsiteY24" fmla="*/ 247852 h 326842"/>
              <a:gd name="connsiteX25" fmla="*/ 577288 w 761861"/>
              <a:gd name="connsiteY25" fmla="*/ 163739 h 32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61861" h="326842">
                <a:moveTo>
                  <a:pt x="619970" y="126257"/>
                </a:moveTo>
                <a:cubicBezTo>
                  <a:pt x="656173" y="92078"/>
                  <a:pt x="687804" y="53833"/>
                  <a:pt x="716639" y="12031"/>
                </a:cubicBezTo>
                <a:cubicBezTo>
                  <a:pt x="731756" y="22450"/>
                  <a:pt x="746618" y="32615"/>
                  <a:pt x="761862" y="43033"/>
                </a:cubicBezTo>
                <a:cubicBezTo>
                  <a:pt x="732010" y="86615"/>
                  <a:pt x="698728" y="126638"/>
                  <a:pt x="660746" y="163485"/>
                </a:cubicBezTo>
                <a:cubicBezTo>
                  <a:pt x="698728" y="200078"/>
                  <a:pt x="732010" y="239975"/>
                  <a:pt x="761862" y="283683"/>
                </a:cubicBezTo>
                <a:cubicBezTo>
                  <a:pt x="746745" y="294102"/>
                  <a:pt x="732010" y="304394"/>
                  <a:pt x="716766" y="314939"/>
                </a:cubicBezTo>
                <a:cubicBezTo>
                  <a:pt x="688058" y="273518"/>
                  <a:pt x="656427" y="235019"/>
                  <a:pt x="619589" y="200078"/>
                </a:cubicBezTo>
                <a:cubicBezTo>
                  <a:pt x="617048" y="202111"/>
                  <a:pt x="614635" y="204017"/>
                  <a:pt x="612094" y="205923"/>
                </a:cubicBezTo>
                <a:cubicBezTo>
                  <a:pt x="545912" y="258398"/>
                  <a:pt x="472743" y="296897"/>
                  <a:pt x="389920" y="315448"/>
                </a:cubicBezTo>
                <a:cubicBezTo>
                  <a:pt x="312686" y="332728"/>
                  <a:pt x="236214" y="331584"/>
                  <a:pt x="161394" y="303504"/>
                </a:cubicBezTo>
                <a:cubicBezTo>
                  <a:pt x="91528" y="277330"/>
                  <a:pt x="37286" y="232224"/>
                  <a:pt x="702" y="166789"/>
                </a:cubicBezTo>
                <a:cubicBezTo>
                  <a:pt x="-315" y="165010"/>
                  <a:pt x="-188" y="161452"/>
                  <a:pt x="829" y="159673"/>
                </a:cubicBezTo>
                <a:cubicBezTo>
                  <a:pt x="47830" y="76450"/>
                  <a:pt x="119982" y="27913"/>
                  <a:pt x="212206" y="8600"/>
                </a:cubicBezTo>
                <a:cubicBezTo>
                  <a:pt x="309256" y="-11729"/>
                  <a:pt x="401860" y="5297"/>
                  <a:pt x="491035" y="45828"/>
                </a:cubicBezTo>
                <a:cubicBezTo>
                  <a:pt x="535114" y="65777"/>
                  <a:pt x="575637" y="91570"/>
                  <a:pt x="613364" y="121683"/>
                </a:cubicBezTo>
                <a:cubicBezTo>
                  <a:pt x="615016" y="122953"/>
                  <a:pt x="616667" y="124351"/>
                  <a:pt x="618319" y="125621"/>
                </a:cubicBezTo>
                <a:cubicBezTo>
                  <a:pt x="618573" y="126003"/>
                  <a:pt x="619081" y="126003"/>
                  <a:pt x="619970" y="126257"/>
                </a:cubicBezTo>
                <a:close/>
                <a:moveTo>
                  <a:pt x="577288" y="163739"/>
                </a:moveTo>
                <a:cubicBezTo>
                  <a:pt x="575256" y="162088"/>
                  <a:pt x="573858" y="160817"/>
                  <a:pt x="572461" y="159673"/>
                </a:cubicBezTo>
                <a:cubicBezTo>
                  <a:pt x="535495" y="130958"/>
                  <a:pt x="495608" y="106944"/>
                  <a:pt x="452291" y="88902"/>
                </a:cubicBezTo>
                <a:cubicBezTo>
                  <a:pt x="379249" y="58534"/>
                  <a:pt x="303794" y="45956"/>
                  <a:pt x="225290" y="61965"/>
                </a:cubicBezTo>
                <a:cubicBezTo>
                  <a:pt x="164951" y="74290"/>
                  <a:pt x="112996" y="101861"/>
                  <a:pt x="73235" y="150017"/>
                </a:cubicBezTo>
                <a:cubicBezTo>
                  <a:pt x="62184" y="163485"/>
                  <a:pt x="61930" y="163612"/>
                  <a:pt x="73362" y="177080"/>
                </a:cubicBezTo>
                <a:cubicBezTo>
                  <a:pt x="122650" y="236036"/>
                  <a:pt x="187689" y="263608"/>
                  <a:pt x="262636" y="270341"/>
                </a:cubicBezTo>
                <a:cubicBezTo>
                  <a:pt x="319037" y="275424"/>
                  <a:pt x="373787" y="266530"/>
                  <a:pt x="427012" y="247852"/>
                </a:cubicBezTo>
                <a:cubicBezTo>
                  <a:pt x="481635" y="228794"/>
                  <a:pt x="531049" y="200078"/>
                  <a:pt x="577288" y="163739"/>
                </a:cubicBezTo>
                <a:close/>
              </a:path>
            </a:pathLst>
          </a:custGeom>
          <a:solidFill>
            <a:schemeClr val="accent2"/>
          </a:solidFill>
          <a:ln w="12692" cap="flat">
            <a:noFill/>
            <a:prstDash val="solid"/>
            <a:miter/>
          </a:ln>
        </p:spPr>
        <p:txBody>
          <a:bodyPr rtlCol="0" anchor="ctr"/>
          <a:lstStyle/>
          <a:p>
            <a:endParaRPr lang="en-US"/>
          </a:p>
        </p:txBody>
      </p:sp>
      <p:grpSp>
        <p:nvGrpSpPr>
          <p:cNvPr id="78" name="Graphic 202">
            <a:extLst>
              <a:ext uri="{FF2B5EF4-FFF2-40B4-BE49-F238E27FC236}">
                <a16:creationId xmlns:a16="http://schemas.microsoft.com/office/drawing/2014/main" id="{1DA83E3A-ABCA-C9B6-32DE-D529EA5C4322}"/>
              </a:ext>
            </a:extLst>
          </p:cNvPr>
          <p:cNvGrpSpPr/>
          <p:nvPr/>
        </p:nvGrpSpPr>
        <p:grpSpPr>
          <a:xfrm>
            <a:off x="4190086" y="3867370"/>
            <a:ext cx="544746" cy="674843"/>
            <a:chOff x="2005422" y="6182734"/>
            <a:chExt cx="388955" cy="481846"/>
          </a:xfrm>
          <a:solidFill>
            <a:schemeClr val="accent2"/>
          </a:solidFill>
        </p:grpSpPr>
        <p:sp>
          <p:nvSpPr>
            <p:cNvPr id="108" name="Freeform 107">
              <a:extLst>
                <a:ext uri="{FF2B5EF4-FFF2-40B4-BE49-F238E27FC236}">
                  <a16:creationId xmlns:a16="http://schemas.microsoft.com/office/drawing/2014/main" id="{7EA9A228-1E0E-34B2-4D4A-7E4F214856F4}"/>
                </a:ext>
              </a:extLst>
            </p:cNvPr>
            <p:cNvSpPr/>
            <p:nvPr/>
          </p:nvSpPr>
          <p:spPr>
            <a:xfrm>
              <a:off x="2005422" y="6251766"/>
              <a:ext cx="162596" cy="302172"/>
            </a:xfrm>
            <a:custGeom>
              <a:avLst/>
              <a:gdLst>
                <a:gd name="connsiteX0" fmla="*/ 105045 w 162596"/>
                <a:gd name="connsiteY0" fmla="*/ 0 h 302172"/>
                <a:gd name="connsiteX1" fmla="*/ 131213 w 162596"/>
                <a:gd name="connsiteY1" fmla="*/ 4320 h 302172"/>
                <a:gd name="connsiteX2" fmla="*/ 159414 w 162596"/>
                <a:gd name="connsiteY2" fmla="*/ 33290 h 302172"/>
                <a:gd name="connsiteX3" fmla="*/ 162590 w 162596"/>
                <a:gd name="connsiteY3" fmla="*/ 49426 h 302172"/>
                <a:gd name="connsiteX4" fmla="*/ 157635 w 162596"/>
                <a:gd name="connsiteY4" fmla="*/ 65690 h 302172"/>
                <a:gd name="connsiteX5" fmla="*/ 139978 w 162596"/>
                <a:gd name="connsiteY5" fmla="*/ 94659 h 302172"/>
                <a:gd name="connsiteX6" fmla="*/ 127275 w 162596"/>
                <a:gd name="connsiteY6" fmla="*/ 118419 h 302172"/>
                <a:gd name="connsiteX7" fmla="*/ 123083 w 162596"/>
                <a:gd name="connsiteY7" fmla="*/ 146372 h 302172"/>
                <a:gd name="connsiteX8" fmla="*/ 127911 w 162596"/>
                <a:gd name="connsiteY8" fmla="*/ 163906 h 302172"/>
                <a:gd name="connsiteX9" fmla="*/ 144297 w 162596"/>
                <a:gd name="connsiteY9" fmla="*/ 203548 h 302172"/>
                <a:gd name="connsiteX10" fmla="*/ 154587 w 162596"/>
                <a:gd name="connsiteY10" fmla="*/ 236076 h 302172"/>
                <a:gd name="connsiteX11" fmla="*/ 155349 w 162596"/>
                <a:gd name="connsiteY11" fmla="*/ 261742 h 302172"/>
                <a:gd name="connsiteX12" fmla="*/ 140614 w 162596"/>
                <a:gd name="connsiteY12" fmla="*/ 287280 h 302172"/>
                <a:gd name="connsiteX13" fmla="*/ 112413 w 162596"/>
                <a:gd name="connsiteY13" fmla="*/ 301257 h 302172"/>
                <a:gd name="connsiteX14" fmla="*/ 79639 w 162596"/>
                <a:gd name="connsiteY14" fmla="*/ 294649 h 302172"/>
                <a:gd name="connsiteX15" fmla="*/ 55631 w 162596"/>
                <a:gd name="connsiteY15" fmla="*/ 268983 h 302172"/>
                <a:gd name="connsiteX16" fmla="*/ 34671 w 162596"/>
                <a:gd name="connsiteY16" fmla="*/ 227817 h 302172"/>
                <a:gd name="connsiteX17" fmla="*/ 18538 w 162596"/>
                <a:gd name="connsiteY17" fmla="*/ 184871 h 302172"/>
                <a:gd name="connsiteX18" fmla="*/ 10027 w 162596"/>
                <a:gd name="connsiteY18" fmla="*/ 161365 h 302172"/>
                <a:gd name="connsiteX19" fmla="*/ 4565 w 162596"/>
                <a:gd name="connsiteY19" fmla="*/ 141163 h 302172"/>
                <a:gd name="connsiteX20" fmla="*/ 373 w 162596"/>
                <a:gd name="connsiteY20" fmla="*/ 110922 h 302172"/>
                <a:gd name="connsiteX21" fmla="*/ 1135 w 162596"/>
                <a:gd name="connsiteY21" fmla="*/ 80428 h 302172"/>
                <a:gd name="connsiteX22" fmla="*/ 5835 w 162596"/>
                <a:gd name="connsiteY22" fmla="*/ 58193 h 302172"/>
                <a:gd name="connsiteX23" fmla="*/ 37084 w 162596"/>
                <a:gd name="connsiteY23" fmla="*/ 16264 h 302172"/>
                <a:gd name="connsiteX24" fmla="*/ 57663 w 162596"/>
                <a:gd name="connsiteY24" fmla="*/ 7751 h 302172"/>
                <a:gd name="connsiteX25" fmla="*/ 79131 w 162596"/>
                <a:gd name="connsiteY25" fmla="*/ 2669 h 302172"/>
                <a:gd name="connsiteX26" fmla="*/ 105045 w 162596"/>
                <a:gd name="connsiteY26" fmla="*/ 0 h 30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2596" h="302172">
                  <a:moveTo>
                    <a:pt x="105045" y="0"/>
                  </a:moveTo>
                  <a:cubicBezTo>
                    <a:pt x="113429" y="127"/>
                    <a:pt x="122448" y="1017"/>
                    <a:pt x="131213" y="4320"/>
                  </a:cubicBezTo>
                  <a:cubicBezTo>
                    <a:pt x="145187" y="9529"/>
                    <a:pt x="154587" y="19186"/>
                    <a:pt x="159414" y="33290"/>
                  </a:cubicBezTo>
                  <a:cubicBezTo>
                    <a:pt x="161192" y="38499"/>
                    <a:pt x="162717" y="43835"/>
                    <a:pt x="162590" y="49426"/>
                  </a:cubicBezTo>
                  <a:cubicBezTo>
                    <a:pt x="162463" y="55271"/>
                    <a:pt x="160557" y="60734"/>
                    <a:pt x="157635" y="65690"/>
                  </a:cubicBezTo>
                  <a:cubicBezTo>
                    <a:pt x="151919" y="75473"/>
                    <a:pt x="145949" y="85002"/>
                    <a:pt x="139978" y="94659"/>
                  </a:cubicBezTo>
                  <a:cubicBezTo>
                    <a:pt x="135278" y="102283"/>
                    <a:pt x="130578" y="110033"/>
                    <a:pt x="127275" y="118419"/>
                  </a:cubicBezTo>
                  <a:cubicBezTo>
                    <a:pt x="123719" y="127440"/>
                    <a:pt x="121686" y="136588"/>
                    <a:pt x="123083" y="146372"/>
                  </a:cubicBezTo>
                  <a:cubicBezTo>
                    <a:pt x="123973" y="152471"/>
                    <a:pt x="125624" y="158188"/>
                    <a:pt x="127911" y="163906"/>
                  </a:cubicBezTo>
                  <a:cubicBezTo>
                    <a:pt x="133246" y="177120"/>
                    <a:pt x="138962" y="190334"/>
                    <a:pt x="144297" y="203548"/>
                  </a:cubicBezTo>
                  <a:cubicBezTo>
                    <a:pt x="148616" y="214094"/>
                    <a:pt x="152427" y="224894"/>
                    <a:pt x="154587" y="236076"/>
                  </a:cubicBezTo>
                  <a:cubicBezTo>
                    <a:pt x="156238" y="244588"/>
                    <a:pt x="157000" y="253101"/>
                    <a:pt x="155349" y="261742"/>
                  </a:cubicBezTo>
                  <a:cubicBezTo>
                    <a:pt x="153443" y="271906"/>
                    <a:pt x="148489" y="280546"/>
                    <a:pt x="140614" y="287280"/>
                  </a:cubicBezTo>
                  <a:cubicBezTo>
                    <a:pt x="132357" y="294269"/>
                    <a:pt x="122956" y="299097"/>
                    <a:pt x="112413" y="301257"/>
                  </a:cubicBezTo>
                  <a:cubicBezTo>
                    <a:pt x="100599" y="303671"/>
                    <a:pt x="89675" y="301257"/>
                    <a:pt x="79639" y="294649"/>
                  </a:cubicBezTo>
                  <a:cubicBezTo>
                    <a:pt x="69604" y="288042"/>
                    <a:pt x="62109" y="278894"/>
                    <a:pt x="55631" y="268983"/>
                  </a:cubicBezTo>
                  <a:cubicBezTo>
                    <a:pt x="47120" y="256024"/>
                    <a:pt x="40387" y="242174"/>
                    <a:pt x="34671" y="227817"/>
                  </a:cubicBezTo>
                  <a:cubicBezTo>
                    <a:pt x="29082" y="213586"/>
                    <a:pt x="23873" y="199229"/>
                    <a:pt x="18538" y="184871"/>
                  </a:cubicBezTo>
                  <a:cubicBezTo>
                    <a:pt x="15616" y="177120"/>
                    <a:pt x="12568" y="169242"/>
                    <a:pt x="10027" y="161365"/>
                  </a:cubicBezTo>
                  <a:cubicBezTo>
                    <a:pt x="7868" y="154758"/>
                    <a:pt x="6216" y="147897"/>
                    <a:pt x="4565" y="141163"/>
                  </a:cubicBezTo>
                  <a:cubicBezTo>
                    <a:pt x="2279" y="131252"/>
                    <a:pt x="1008" y="121087"/>
                    <a:pt x="373" y="110922"/>
                  </a:cubicBezTo>
                  <a:cubicBezTo>
                    <a:pt x="-262" y="100758"/>
                    <a:pt x="-135" y="90593"/>
                    <a:pt x="1135" y="80428"/>
                  </a:cubicBezTo>
                  <a:cubicBezTo>
                    <a:pt x="2024" y="72932"/>
                    <a:pt x="3549" y="65436"/>
                    <a:pt x="5835" y="58193"/>
                  </a:cubicBezTo>
                  <a:cubicBezTo>
                    <a:pt x="11552" y="40659"/>
                    <a:pt x="21079" y="26174"/>
                    <a:pt x="37084" y="16264"/>
                  </a:cubicBezTo>
                  <a:cubicBezTo>
                    <a:pt x="43436" y="12325"/>
                    <a:pt x="50423" y="9657"/>
                    <a:pt x="57663" y="7751"/>
                  </a:cubicBezTo>
                  <a:cubicBezTo>
                    <a:pt x="64777" y="5972"/>
                    <a:pt x="71891" y="4066"/>
                    <a:pt x="79131" y="2669"/>
                  </a:cubicBezTo>
                  <a:cubicBezTo>
                    <a:pt x="87515" y="1017"/>
                    <a:pt x="95899" y="127"/>
                    <a:pt x="105045" y="0"/>
                  </a:cubicBezTo>
                  <a:close/>
                </a:path>
              </a:pathLst>
            </a:custGeom>
            <a:grpFill/>
            <a:ln w="1269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0325840-6B07-BA15-E488-8895EDE74CDD}"/>
                </a:ext>
              </a:extLst>
            </p:cNvPr>
            <p:cNvSpPr/>
            <p:nvPr/>
          </p:nvSpPr>
          <p:spPr>
            <a:xfrm>
              <a:off x="2186953" y="6366850"/>
              <a:ext cx="191952" cy="297730"/>
            </a:xfrm>
            <a:custGeom>
              <a:avLst/>
              <a:gdLst>
                <a:gd name="connsiteX0" fmla="*/ 89288 w 191952"/>
                <a:gd name="connsiteY0" fmla="*/ 31 h 297730"/>
                <a:gd name="connsiteX1" fmla="*/ 119394 w 191952"/>
                <a:gd name="connsiteY1" fmla="*/ 5495 h 297730"/>
                <a:gd name="connsiteX2" fmla="*/ 158392 w 191952"/>
                <a:gd name="connsiteY2" fmla="*/ 23792 h 297730"/>
                <a:gd name="connsiteX3" fmla="*/ 186973 w 191952"/>
                <a:gd name="connsiteY3" fmla="*/ 59241 h 297730"/>
                <a:gd name="connsiteX4" fmla="*/ 191673 w 191952"/>
                <a:gd name="connsiteY4" fmla="*/ 97613 h 297730"/>
                <a:gd name="connsiteX5" fmla="*/ 185576 w 191952"/>
                <a:gd name="connsiteY5" fmla="*/ 131537 h 297730"/>
                <a:gd name="connsiteX6" fmla="*/ 168935 w 191952"/>
                <a:gd name="connsiteY6" fmla="*/ 172323 h 297730"/>
                <a:gd name="connsiteX7" fmla="*/ 153818 w 191952"/>
                <a:gd name="connsiteY7" fmla="*/ 196719 h 297730"/>
                <a:gd name="connsiteX8" fmla="*/ 132223 w 191952"/>
                <a:gd name="connsiteY8" fmla="*/ 229881 h 297730"/>
                <a:gd name="connsiteX9" fmla="*/ 96401 w 191952"/>
                <a:gd name="connsiteY9" fmla="*/ 274479 h 297730"/>
                <a:gd name="connsiteX10" fmla="*/ 70868 w 191952"/>
                <a:gd name="connsiteY10" fmla="*/ 292902 h 297730"/>
                <a:gd name="connsiteX11" fmla="*/ 42922 w 191952"/>
                <a:gd name="connsiteY11" fmla="*/ 296968 h 297730"/>
                <a:gd name="connsiteX12" fmla="*/ 22343 w 191952"/>
                <a:gd name="connsiteY12" fmla="*/ 287438 h 297730"/>
                <a:gd name="connsiteX13" fmla="*/ 6464 w 191952"/>
                <a:gd name="connsiteY13" fmla="*/ 270667 h 297730"/>
                <a:gd name="connsiteX14" fmla="*/ 113 w 191952"/>
                <a:gd name="connsiteY14" fmla="*/ 244747 h 297730"/>
                <a:gd name="connsiteX15" fmla="*/ 10783 w 191952"/>
                <a:gd name="connsiteY15" fmla="*/ 212347 h 297730"/>
                <a:gd name="connsiteX16" fmla="*/ 31997 w 191952"/>
                <a:gd name="connsiteY16" fmla="*/ 180074 h 297730"/>
                <a:gd name="connsiteX17" fmla="*/ 52322 w 191952"/>
                <a:gd name="connsiteY17" fmla="*/ 150850 h 297730"/>
                <a:gd name="connsiteX18" fmla="*/ 60071 w 191952"/>
                <a:gd name="connsiteY18" fmla="*/ 114512 h 297730"/>
                <a:gd name="connsiteX19" fmla="*/ 53592 w 191952"/>
                <a:gd name="connsiteY19" fmla="*/ 88973 h 297730"/>
                <a:gd name="connsiteX20" fmla="*/ 43430 w 191952"/>
                <a:gd name="connsiteY20" fmla="*/ 59495 h 297730"/>
                <a:gd name="connsiteX21" fmla="*/ 40635 w 191952"/>
                <a:gd name="connsiteY21" fmla="*/ 46535 h 297730"/>
                <a:gd name="connsiteX22" fmla="*/ 44954 w 191952"/>
                <a:gd name="connsiteY22" fmla="*/ 26968 h 297730"/>
                <a:gd name="connsiteX23" fmla="*/ 67820 w 191952"/>
                <a:gd name="connsiteY23" fmla="*/ 4352 h 297730"/>
                <a:gd name="connsiteX24" fmla="*/ 89288 w 191952"/>
                <a:gd name="connsiteY24" fmla="*/ 31 h 29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52" h="297730">
                  <a:moveTo>
                    <a:pt x="89288" y="31"/>
                  </a:moveTo>
                  <a:cubicBezTo>
                    <a:pt x="100085" y="-95"/>
                    <a:pt x="109866" y="2192"/>
                    <a:pt x="119394" y="5495"/>
                  </a:cubicBezTo>
                  <a:cubicBezTo>
                    <a:pt x="133113" y="10069"/>
                    <a:pt x="146070" y="16295"/>
                    <a:pt x="158392" y="23792"/>
                  </a:cubicBezTo>
                  <a:cubicBezTo>
                    <a:pt x="172111" y="32178"/>
                    <a:pt x="181638" y="43994"/>
                    <a:pt x="186973" y="59241"/>
                  </a:cubicBezTo>
                  <a:cubicBezTo>
                    <a:pt x="191419" y="71693"/>
                    <a:pt x="192562" y="84526"/>
                    <a:pt x="191673" y="97613"/>
                  </a:cubicBezTo>
                  <a:cubicBezTo>
                    <a:pt x="190911" y="109175"/>
                    <a:pt x="188752" y="120483"/>
                    <a:pt x="185576" y="131537"/>
                  </a:cubicBezTo>
                  <a:cubicBezTo>
                    <a:pt x="181511" y="145768"/>
                    <a:pt x="176049" y="159364"/>
                    <a:pt x="168935" y="172323"/>
                  </a:cubicBezTo>
                  <a:cubicBezTo>
                    <a:pt x="164235" y="180710"/>
                    <a:pt x="159027" y="188714"/>
                    <a:pt x="153818" y="196719"/>
                  </a:cubicBezTo>
                  <a:cubicBezTo>
                    <a:pt x="146705" y="207900"/>
                    <a:pt x="139591" y="218954"/>
                    <a:pt x="132223" y="229881"/>
                  </a:cubicBezTo>
                  <a:cubicBezTo>
                    <a:pt x="121553" y="245764"/>
                    <a:pt x="110121" y="261137"/>
                    <a:pt x="96401" y="274479"/>
                  </a:cubicBezTo>
                  <a:cubicBezTo>
                    <a:pt x="88779" y="281848"/>
                    <a:pt x="80523" y="288328"/>
                    <a:pt x="70868" y="292902"/>
                  </a:cubicBezTo>
                  <a:cubicBezTo>
                    <a:pt x="61976" y="297095"/>
                    <a:pt x="52703" y="298874"/>
                    <a:pt x="42922" y="296968"/>
                  </a:cubicBezTo>
                  <a:cubicBezTo>
                    <a:pt x="35300" y="295570"/>
                    <a:pt x="28568" y="292013"/>
                    <a:pt x="22343" y="287438"/>
                  </a:cubicBezTo>
                  <a:cubicBezTo>
                    <a:pt x="16119" y="282737"/>
                    <a:pt x="10656" y="277274"/>
                    <a:pt x="6464" y="270667"/>
                  </a:cubicBezTo>
                  <a:cubicBezTo>
                    <a:pt x="1510" y="262663"/>
                    <a:pt x="-522" y="254149"/>
                    <a:pt x="113" y="244747"/>
                  </a:cubicBezTo>
                  <a:cubicBezTo>
                    <a:pt x="875" y="233058"/>
                    <a:pt x="5321" y="222512"/>
                    <a:pt x="10783" y="212347"/>
                  </a:cubicBezTo>
                  <a:cubicBezTo>
                    <a:pt x="16881" y="201039"/>
                    <a:pt x="24503" y="190620"/>
                    <a:pt x="31997" y="180074"/>
                  </a:cubicBezTo>
                  <a:cubicBezTo>
                    <a:pt x="38857" y="170418"/>
                    <a:pt x="45717" y="160761"/>
                    <a:pt x="52322" y="150850"/>
                  </a:cubicBezTo>
                  <a:cubicBezTo>
                    <a:pt x="59690" y="139796"/>
                    <a:pt x="61849" y="127472"/>
                    <a:pt x="60071" y="114512"/>
                  </a:cubicBezTo>
                  <a:cubicBezTo>
                    <a:pt x="58928" y="105744"/>
                    <a:pt x="56514" y="97232"/>
                    <a:pt x="53592" y="88973"/>
                  </a:cubicBezTo>
                  <a:cubicBezTo>
                    <a:pt x="50163" y="79189"/>
                    <a:pt x="46606" y="69406"/>
                    <a:pt x="43430" y="59495"/>
                  </a:cubicBezTo>
                  <a:cubicBezTo>
                    <a:pt x="42033" y="55302"/>
                    <a:pt x="41271" y="50855"/>
                    <a:pt x="40635" y="46535"/>
                  </a:cubicBezTo>
                  <a:cubicBezTo>
                    <a:pt x="39619" y="39547"/>
                    <a:pt x="41652" y="33067"/>
                    <a:pt x="44954" y="26968"/>
                  </a:cubicBezTo>
                  <a:cubicBezTo>
                    <a:pt x="50290" y="17058"/>
                    <a:pt x="57403" y="9053"/>
                    <a:pt x="67820" y="4352"/>
                  </a:cubicBezTo>
                  <a:cubicBezTo>
                    <a:pt x="74679" y="1048"/>
                    <a:pt x="82174" y="-223"/>
                    <a:pt x="89288" y="31"/>
                  </a:cubicBezTo>
                  <a:close/>
                </a:path>
              </a:pathLst>
            </a:custGeom>
            <a:grpFill/>
            <a:ln w="1269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D96570C5-B883-EA6D-705B-78ACC9FB9B89}"/>
                </a:ext>
              </a:extLst>
            </p:cNvPr>
            <p:cNvSpPr/>
            <p:nvPr/>
          </p:nvSpPr>
          <p:spPr>
            <a:xfrm>
              <a:off x="2139020" y="6182734"/>
              <a:ext cx="47664" cy="68752"/>
            </a:xfrm>
            <a:custGeom>
              <a:avLst/>
              <a:gdLst>
                <a:gd name="connsiteX0" fmla="*/ 47664 w 47664"/>
                <a:gd name="connsiteY0" fmla="*/ 30025 h 68752"/>
                <a:gd name="connsiteX1" fmla="*/ 37248 w 47664"/>
                <a:gd name="connsiteY1" fmla="*/ 60519 h 68752"/>
                <a:gd name="connsiteX2" fmla="*/ 25688 w 47664"/>
                <a:gd name="connsiteY2" fmla="*/ 68142 h 68752"/>
                <a:gd name="connsiteX3" fmla="*/ 7523 w 47664"/>
                <a:gd name="connsiteY3" fmla="*/ 61662 h 68752"/>
                <a:gd name="connsiteX4" fmla="*/ 664 w 47664"/>
                <a:gd name="connsiteY4" fmla="*/ 45780 h 68752"/>
                <a:gd name="connsiteX5" fmla="*/ 7650 w 47664"/>
                <a:gd name="connsiteY5" fmla="*/ 11855 h 68752"/>
                <a:gd name="connsiteX6" fmla="*/ 19845 w 47664"/>
                <a:gd name="connsiteY6" fmla="*/ 1309 h 68752"/>
                <a:gd name="connsiteX7" fmla="*/ 40170 w 47664"/>
                <a:gd name="connsiteY7" fmla="*/ 6773 h 68752"/>
                <a:gd name="connsiteX8" fmla="*/ 47156 w 47664"/>
                <a:gd name="connsiteY8" fmla="*/ 23164 h 68752"/>
                <a:gd name="connsiteX9" fmla="*/ 47664 w 47664"/>
                <a:gd name="connsiteY9" fmla="*/ 30025 h 6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64" h="68752">
                  <a:moveTo>
                    <a:pt x="47664" y="30025"/>
                  </a:moveTo>
                  <a:cubicBezTo>
                    <a:pt x="47283" y="41968"/>
                    <a:pt x="44489" y="52006"/>
                    <a:pt x="37248" y="60519"/>
                  </a:cubicBezTo>
                  <a:cubicBezTo>
                    <a:pt x="34072" y="64204"/>
                    <a:pt x="30388" y="66999"/>
                    <a:pt x="25688" y="68142"/>
                  </a:cubicBezTo>
                  <a:cubicBezTo>
                    <a:pt x="18193" y="70048"/>
                    <a:pt x="12350" y="67380"/>
                    <a:pt x="7523" y="61662"/>
                  </a:cubicBezTo>
                  <a:cubicBezTo>
                    <a:pt x="3585" y="57088"/>
                    <a:pt x="1553" y="51625"/>
                    <a:pt x="664" y="45780"/>
                  </a:cubicBezTo>
                  <a:cubicBezTo>
                    <a:pt x="-1242" y="33709"/>
                    <a:pt x="917" y="22274"/>
                    <a:pt x="7650" y="11855"/>
                  </a:cubicBezTo>
                  <a:cubicBezTo>
                    <a:pt x="10699" y="7154"/>
                    <a:pt x="14510" y="3342"/>
                    <a:pt x="19845" y="1309"/>
                  </a:cubicBezTo>
                  <a:cubicBezTo>
                    <a:pt x="27340" y="-1613"/>
                    <a:pt x="34834" y="420"/>
                    <a:pt x="40170" y="6773"/>
                  </a:cubicBezTo>
                  <a:cubicBezTo>
                    <a:pt x="44108" y="11474"/>
                    <a:pt x="46267" y="17065"/>
                    <a:pt x="47156" y="23164"/>
                  </a:cubicBezTo>
                  <a:cubicBezTo>
                    <a:pt x="47410" y="25832"/>
                    <a:pt x="47537" y="28373"/>
                    <a:pt x="47664" y="30025"/>
                  </a:cubicBezTo>
                  <a:close/>
                </a:path>
              </a:pathLst>
            </a:custGeom>
            <a:grpFill/>
            <a:ln w="1269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6F920047-A330-0BD1-7E1A-611095DC3BDF}"/>
                </a:ext>
              </a:extLst>
            </p:cNvPr>
            <p:cNvSpPr/>
            <p:nvPr/>
          </p:nvSpPr>
          <p:spPr>
            <a:xfrm>
              <a:off x="2228096" y="6289028"/>
              <a:ext cx="47449" cy="68853"/>
            </a:xfrm>
            <a:custGeom>
              <a:avLst/>
              <a:gdLst>
                <a:gd name="connsiteX0" fmla="*/ 0 w 47449"/>
                <a:gd name="connsiteY0" fmla="*/ 37067 h 68853"/>
                <a:gd name="connsiteX1" fmla="*/ 7622 w 47449"/>
                <a:gd name="connsiteY1" fmla="*/ 10893 h 68853"/>
                <a:gd name="connsiteX2" fmla="*/ 20579 w 47449"/>
                <a:gd name="connsiteY2" fmla="*/ 729 h 68853"/>
                <a:gd name="connsiteX3" fmla="*/ 37093 w 47449"/>
                <a:gd name="connsiteY3" fmla="*/ 4794 h 68853"/>
                <a:gd name="connsiteX4" fmla="*/ 45731 w 47449"/>
                <a:gd name="connsiteY4" fmla="*/ 19660 h 68853"/>
                <a:gd name="connsiteX5" fmla="*/ 46366 w 47449"/>
                <a:gd name="connsiteY5" fmla="*/ 42277 h 68853"/>
                <a:gd name="connsiteX6" fmla="*/ 33790 w 47449"/>
                <a:gd name="connsiteY6" fmla="*/ 64512 h 68853"/>
                <a:gd name="connsiteX7" fmla="*/ 7622 w 47449"/>
                <a:gd name="connsiteY7" fmla="*/ 61208 h 68853"/>
                <a:gd name="connsiteX8" fmla="*/ 0 w 47449"/>
                <a:gd name="connsiteY8" fmla="*/ 37067 h 68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49" h="68853">
                  <a:moveTo>
                    <a:pt x="0" y="37067"/>
                  </a:moveTo>
                  <a:cubicBezTo>
                    <a:pt x="254" y="27538"/>
                    <a:pt x="2287" y="18771"/>
                    <a:pt x="7622" y="10893"/>
                  </a:cubicBezTo>
                  <a:cubicBezTo>
                    <a:pt x="10925" y="6192"/>
                    <a:pt x="14990" y="2381"/>
                    <a:pt x="20579" y="729"/>
                  </a:cubicBezTo>
                  <a:cubicBezTo>
                    <a:pt x="26803" y="-1050"/>
                    <a:pt x="32393" y="474"/>
                    <a:pt x="37093" y="4794"/>
                  </a:cubicBezTo>
                  <a:cubicBezTo>
                    <a:pt x="41539" y="8734"/>
                    <a:pt x="44079" y="13943"/>
                    <a:pt x="45731" y="19660"/>
                  </a:cubicBezTo>
                  <a:cubicBezTo>
                    <a:pt x="47763" y="27157"/>
                    <a:pt x="48017" y="34780"/>
                    <a:pt x="46366" y="42277"/>
                  </a:cubicBezTo>
                  <a:cubicBezTo>
                    <a:pt x="44460" y="51044"/>
                    <a:pt x="40903" y="58794"/>
                    <a:pt x="33790" y="64512"/>
                  </a:cubicBezTo>
                  <a:cubicBezTo>
                    <a:pt x="25152" y="71373"/>
                    <a:pt x="14354" y="69976"/>
                    <a:pt x="7622" y="61208"/>
                  </a:cubicBezTo>
                  <a:cubicBezTo>
                    <a:pt x="2033" y="53966"/>
                    <a:pt x="254" y="45707"/>
                    <a:pt x="0" y="37067"/>
                  </a:cubicBezTo>
                  <a:close/>
                </a:path>
              </a:pathLst>
            </a:custGeom>
            <a:grpFill/>
            <a:ln w="1269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3727A2E2-3C9C-5523-7FD2-F2E0CE44D8DC}"/>
                </a:ext>
              </a:extLst>
            </p:cNvPr>
            <p:cNvSpPr/>
            <p:nvPr/>
          </p:nvSpPr>
          <p:spPr>
            <a:xfrm>
              <a:off x="2096748" y="6188115"/>
              <a:ext cx="34179" cy="48916"/>
            </a:xfrm>
            <a:custGeom>
              <a:avLst/>
              <a:gdLst>
                <a:gd name="connsiteX0" fmla="*/ 0 w 34179"/>
                <a:gd name="connsiteY0" fmla="*/ 25152 h 48916"/>
                <a:gd name="connsiteX1" fmla="*/ 6351 w 34179"/>
                <a:gd name="connsiteY1" fmla="*/ 6221 h 48916"/>
                <a:gd name="connsiteX2" fmla="*/ 29979 w 34179"/>
                <a:gd name="connsiteY2" fmla="*/ 7745 h 48916"/>
                <a:gd name="connsiteX3" fmla="*/ 34171 w 34179"/>
                <a:gd name="connsiteY3" fmla="*/ 23755 h 48916"/>
                <a:gd name="connsiteX4" fmla="*/ 27438 w 34179"/>
                <a:gd name="connsiteY4" fmla="*/ 43322 h 48916"/>
                <a:gd name="connsiteX5" fmla="*/ 16768 w 34179"/>
                <a:gd name="connsiteY5" fmla="*/ 48912 h 48916"/>
                <a:gd name="connsiteX6" fmla="*/ 4573 w 34179"/>
                <a:gd name="connsiteY6" fmla="*/ 41543 h 48916"/>
                <a:gd name="connsiteX7" fmla="*/ 0 w 34179"/>
                <a:gd name="connsiteY7" fmla="*/ 25152 h 4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79" h="48916">
                  <a:moveTo>
                    <a:pt x="0" y="25152"/>
                  </a:moveTo>
                  <a:cubicBezTo>
                    <a:pt x="254" y="18291"/>
                    <a:pt x="1778" y="11684"/>
                    <a:pt x="6351" y="6221"/>
                  </a:cubicBezTo>
                  <a:cubicBezTo>
                    <a:pt x="13465" y="-2674"/>
                    <a:pt x="24009" y="-1911"/>
                    <a:pt x="29979" y="7745"/>
                  </a:cubicBezTo>
                  <a:cubicBezTo>
                    <a:pt x="33028" y="12573"/>
                    <a:pt x="34298" y="18037"/>
                    <a:pt x="34171" y="23755"/>
                  </a:cubicBezTo>
                  <a:cubicBezTo>
                    <a:pt x="34044" y="30997"/>
                    <a:pt x="32265" y="37731"/>
                    <a:pt x="27438" y="43322"/>
                  </a:cubicBezTo>
                  <a:cubicBezTo>
                    <a:pt x="24644" y="46625"/>
                    <a:pt x="21214" y="48912"/>
                    <a:pt x="16768" y="48912"/>
                  </a:cubicBezTo>
                  <a:cubicBezTo>
                    <a:pt x="11306" y="49039"/>
                    <a:pt x="7368" y="45990"/>
                    <a:pt x="4573" y="41543"/>
                  </a:cubicBezTo>
                  <a:cubicBezTo>
                    <a:pt x="1270" y="36588"/>
                    <a:pt x="254" y="30997"/>
                    <a:pt x="0" y="25152"/>
                  </a:cubicBezTo>
                  <a:close/>
                </a:path>
              </a:pathLst>
            </a:custGeom>
            <a:grpFill/>
            <a:ln w="1269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68E41782-F112-D553-5574-190CB4EA7A8C}"/>
                </a:ext>
              </a:extLst>
            </p:cNvPr>
            <p:cNvSpPr/>
            <p:nvPr/>
          </p:nvSpPr>
          <p:spPr>
            <a:xfrm>
              <a:off x="2283298" y="6305888"/>
              <a:ext cx="34608" cy="48393"/>
            </a:xfrm>
            <a:custGeom>
              <a:avLst/>
              <a:gdLst>
                <a:gd name="connsiteX0" fmla="*/ 34608 w 34608"/>
                <a:gd name="connsiteY0" fmla="*/ 22368 h 48393"/>
                <a:gd name="connsiteX1" fmla="*/ 24446 w 34608"/>
                <a:gd name="connsiteY1" fmla="*/ 44730 h 48393"/>
                <a:gd name="connsiteX2" fmla="*/ 9456 w 34608"/>
                <a:gd name="connsiteY2" fmla="*/ 47017 h 48393"/>
                <a:gd name="connsiteX3" fmla="*/ 1707 w 34608"/>
                <a:gd name="connsiteY3" fmla="*/ 37233 h 48393"/>
                <a:gd name="connsiteX4" fmla="*/ 8313 w 34608"/>
                <a:gd name="connsiteY4" fmla="*/ 5342 h 48393"/>
                <a:gd name="connsiteX5" fmla="*/ 19746 w 34608"/>
                <a:gd name="connsiteY5" fmla="*/ 5 h 48393"/>
                <a:gd name="connsiteX6" fmla="*/ 31305 w 34608"/>
                <a:gd name="connsiteY6" fmla="*/ 7756 h 48393"/>
                <a:gd name="connsiteX7" fmla="*/ 34608 w 34608"/>
                <a:gd name="connsiteY7" fmla="*/ 22368 h 4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08" h="48393">
                  <a:moveTo>
                    <a:pt x="34608" y="22368"/>
                  </a:moveTo>
                  <a:cubicBezTo>
                    <a:pt x="34227" y="30118"/>
                    <a:pt x="31686" y="38504"/>
                    <a:pt x="24446" y="44730"/>
                  </a:cubicBezTo>
                  <a:cubicBezTo>
                    <a:pt x="19873" y="48669"/>
                    <a:pt x="14157" y="49431"/>
                    <a:pt x="9456" y="47017"/>
                  </a:cubicBezTo>
                  <a:cubicBezTo>
                    <a:pt x="5518" y="44857"/>
                    <a:pt x="2978" y="41427"/>
                    <a:pt x="1707" y="37233"/>
                  </a:cubicBezTo>
                  <a:cubicBezTo>
                    <a:pt x="-1849" y="25417"/>
                    <a:pt x="56" y="14617"/>
                    <a:pt x="8313" y="5342"/>
                  </a:cubicBezTo>
                  <a:cubicBezTo>
                    <a:pt x="11235" y="2038"/>
                    <a:pt x="15046" y="-122"/>
                    <a:pt x="19746" y="5"/>
                  </a:cubicBezTo>
                  <a:cubicBezTo>
                    <a:pt x="25208" y="133"/>
                    <a:pt x="28765" y="3309"/>
                    <a:pt x="31305" y="7756"/>
                  </a:cubicBezTo>
                  <a:cubicBezTo>
                    <a:pt x="33719" y="11695"/>
                    <a:pt x="34481" y="16269"/>
                    <a:pt x="34608" y="22368"/>
                  </a:cubicBezTo>
                  <a:close/>
                </a:path>
              </a:pathLst>
            </a:custGeom>
            <a:grpFill/>
            <a:ln w="1269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9A7EE94B-CFFB-83CB-7406-8168A5D7F3DA}"/>
                </a:ext>
              </a:extLst>
            </p:cNvPr>
            <p:cNvSpPr/>
            <p:nvPr/>
          </p:nvSpPr>
          <p:spPr>
            <a:xfrm>
              <a:off x="2321559" y="6328882"/>
              <a:ext cx="30898" cy="38682"/>
            </a:xfrm>
            <a:custGeom>
              <a:avLst/>
              <a:gdLst>
                <a:gd name="connsiteX0" fmla="*/ 30899 w 30898"/>
                <a:gd name="connsiteY0" fmla="*/ 14494 h 38682"/>
                <a:gd name="connsiteX1" fmla="*/ 19974 w 30898"/>
                <a:gd name="connsiteY1" fmla="*/ 35967 h 38682"/>
                <a:gd name="connsiteX2" fmla="*/ 4858 w 30898"/>
                <a:gd name="connsiteY2" fmla="*/ 35967 h 38682"/>
                <a:gd name="connsiteX3" fmla="*/ 285 w 30898"/>
                <a:gd name="connsiteY3" fmla="*/ 26691 h 38682"/>
                <a:gd name="connsiteX4" fmla="*/ 12733 w 30898"/>
                <a:gd name="connsiteY4" fmla="*/ 1533 h 38682"/>
                <a:gd name="connsiteX5" fmla="*/ 30009 w 30898"/>
                <a:gd name="connsiteY5" fmla="*/ 9284 h 38682"/>
                <a:gd name="connsiteX6" fmla="*/ 30899 w 30898"/>
                <a:gd name="connsiteY6" fmla="*/ 14494 h 38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98" h="38682">
                  <a:moveTo>
                    <a:pt x="30899" y="14494"/>
                  </a:moveTo>
                  <a:cubicBezTo>
                    <a:pt x="30391" y="23642"/>
                    <a:pt x="27088" y="30884"/>
                    <a:pt x="19974" y="35967"/>
                  </a:cubicBezTo>
                  <a:cubicBezTo>
                    <a:pt x="14893" y="39651"/>
                    <a:pt x="8923" y="39524"/>
                    <a:pt x="4858" y="35967"/>
                  </a:cubicBezTo>
                  <a:cubicBezTo>
                    <a:pt x="2063" y="33553"/>
                    <a:pt x="793" y="30249"/>
                    <a:pt x="285" y="26691"/>
                  </a:cubicBezTo>
                  <a:cubicBezTo>
                    <a:pt x="-1367" y="17289"/>
                    <a:pt x="4349" y="5853"/>
                    <a:pt x="12733" y="1533"/>
                  </a:cubicBezTo>
                  <a:cubicBezTo>
                    <a:pt x="20101" y="-2278"/>
                    <a:pt x="27977" y="1280"/>
                    <a:pt x="30009" y="9284"/>
                  </a:cubicBezTo>
                  <a:cubicBezTo>
                    <a:pt x="30518" y="11190"/>
                    <a:pt x="30772" y="13096"/>
                    <a:pt x="30899" y="14494"/>
                  </a:cubicBezTo>
                  <a:close/>
                </a:path>
              </a:pathLst>
            </a:custGeom>
            <a:grpFill/>
            <a:ln w="1269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182ED18-8677-7D57-2AD7-6C86529154E9}"/>
                </a:ext>
              </a:extLst>
            </p:cNvPr>
            <p:cNvSpPr/>
            <p:nvPr/>
          </p:nvSpPr>
          <p:spPr>
            <a:xfrm>
              <a:off x="2059655" y="6202074"/>
              <a:ext cx="29410" cy="39755"/>
            </a:xfrm>
            <a:custGeom>
              <a:avLst/>
              <a:gdLst>
                <a:gd name="connsiteX0" fmla="*/ 0 w 29410"/>
                <a:gd name="connsiteY0" fmla="*/ 18181 h 39755"/>
                <a:gd name="connsiteX1" fmla="*/ 2668 w 29410"/>
                <a:gd name="connsiteY1" fmla="*/ 6746 h 39755"/>
                <a:gd name="connsiteX2" fmla="*/ 21722 w 29410"/>
                <a:gd name="connsiteY2" fmla="*/ 3569 h 39755"/>
                <a:gd name="connsiteX3" fmla="*/ 28582 w 29410"/>
                <a:gd name="connsiteY3" fmla="*/ 15512 h 39755"/>
                <a:gd name="connsiteX4" fmla="*/ 26930 w 29410"/>
                <a:gd name="connsiteY4" fmla="*/ 32539 h 39755"/>
                <a:gd name="connsiteX5" fmla="*/ 13084 w 29410"/>
                <a:gd name="connsiteY5" fmla="*/ 39273 h 39755"/>
                <a:gd name="connsiteX6" fmla="*/ 5081 w 29410"/>
                <a:gd name="connsiteY6" fmla="*/ 33428 h 39755"/>
                <a:gd name="connsiteX7" fmla="*/ 0 w 29410"/>
                <a:gd name="connsiteY7" fmla="*/ 18181 h 39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10" h="39755">
                  <a:moveTo>
                    <a:pt x="0" y="18181"/>
                  </a:moveTo>
                  <a:cubicBezTo>
                    <a:pt x="0" y="14115"/>
                    <a:pt x="762" y="10303"/>
                    <a:pt x="2668" y="6746"/>
                  </a:cubicBezTo>
                  <a:cubicBezTo>
                    <a:pt x="6860" y="-751"/>
                    <a:pt x="15243" y="-2276"/>
                    <a:pt x="21722" y="3569"/>
                  </a:cubicBezTo>
                  <a:cubicBezTo>
                    <a:pt x="25279" y="6746"/>
                    <a:pt x="27438" y="10939"/>
                    <a:pt x="28582" y="15512"/>
                  </a:cubicBezTo>
                  <a:cubicBezTo>
                    <a:pt x="29979" y="21357"/>
                    <a:pt x="29725" y="27075"/>
                    <a:pt x="26930" y="32539"/>
                  </a:cubicBezTo>
                  <a:cubicBezTo>
                    <a:pt x="24136" y="38256"/>
                    <a:pt x="18800" y="40924"/>
                    <a:pt x="13084" y="39273"/>
                  </a:cubicBezTo>
                  <a:cubicBezTo>
                    <a:pt x="9781" y="38383"/>
                    <a:pt x="7241" y="36096"/>
                    <a:pt x="5081" y="33428"/>
                  </a:cubicBezTo>
                  <a:cubicBezTo>
                    <a:pt x="1651" y="28981"/>
                    <a:pt x="127" y="23772"/>
                    <a:pt x="0" y="18181"/>
                  </a:cubicBezTo>
                  <a:close/>
                </a:path>
              </a:pathLst>
            </a:custGeom>
            <a:grpFill/>
            <a:ln w="12692"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8BF63FD7-795B-4217-83EC-65CBE2E98F72}"/>
                </a:ext>
              </a:extLst>
            </p:cNvPr>
            <p:cNvSpPr/>
            <p:nvPr/>
          </p:nvSpPr>
          <p:spPr>
            <a:xfrm>
              <a:off x="2031455" y="6222832"/>
              <a:ext cx="23701" cy="31025"/>
            </a:xfrm>
            <a:custGeom>
              <a:avLst/>
              <a:gdLst>
                <a:gd name="connsiteX0" fmla="*/ 0 w 23701"/>
                <a:gd name="connsiteY0" fmla="*/ 13306 h 31025"/>
                <a:gd name="connsiteX1" fmla="*/ 2286 w 23701"/>
                <a:gd name="connsiteY1" fmla="*/ 5682 h 31025"/>
                <a:gd name="connsiteX2" fmla="*/ 16895 w 23701"/>
                <a:gd name="connsiteY2" fmla="*/ 2506 h 31025"/>
                <a:gd name="connsiteX3" fmla="*/ 23500 w 23701"/>
                <a:gd name="connsiteY3" fmla="*/ 20167 h 31025"/>
                <a:gd name="connsiteX4" fmla="*/ 21595 w 23701"/>
                <a:gd name="connsiteY4" fmla="*/ 26012 h 31025"/>
                <a:gd name="connsiteX5" fmla="*/ 7241 w 23701"/>
                <a:gd name="connsiteY5" fmla="*/ 28553 h 31025"/>
                <a:gd name="connsiteX6" fmla="*/ 381 w 23701"/>
                <a:gd name="connsiteY6" fmla="*/ 13433 h 31025"/>
                <a:gd name="connsiteX7" fmla="*/ 0 w 23701"/>
                <a:gd name="connsiteY7" fmla="*/ 13306 h 3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701" h="31025">
                  <a:moveTo>
                    <a:pt x="0" y="13306"/>
                  </a:moveTo>
                  <a:cubicBezTo>
                    <a:pt x="762" y="10765"/>
                    <a:pt x="1143" y="7969"/>
                    <a:pt x="2286" y="5682"/>
                  </a:cubicBezTo>
                  <a:cubicBezTo>
                    <a:pt x="5208" y="-417"/>
                    <a:pt x="11814" y="-1814"/>
                    <a:pt x="16895" y="2506"/>
                  </a:cubicBezTo>
                  <a:cubicBezTo>
                    <a:pt x="22357" y="7080"/>
                    <a:pt x="24390" y="13179"/>
                    <a:pt x="23500" y="20167"/>
                  </a:cubicBezTo>
                  <a:cubicBezTo>
                    <a:pt x="23246" y="22200"/>
                    <a:pt x="22611" y="24233"/>
                    <a:pt x="21595" y="26012"/>
                  </a:cubicBezTo>
                  <a:cubicBezTo>
                    <a:pt x="18546" y="31602"/>
                    <a:pt x="12195" y="32619"/>
                    <a:pt x="7241" y="28553"/>
                  </a:cubicBezTo>
                  <a:cubicBezTo>
                    <a:pt x="3049" y="25122"/>
                    <a:pt x="381" y="19278"/>
                    <a:pt x="381" y="13433"/>
                  </a:cubicBezTo>
                  <a:cubicBezTo>
                    <a:pt x="254" y="13306"/>
                    <a:pt x="127" y="13306"/>
                    <a:pt x="0" y="13306"/>
                  </a:cubicBezTo>
                  <a:close/>
                </a:path>
              </a:pathLst>
            </a:custGeom>
            <a:grpFill/>
            <a:ln w="1269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094C3A36-9457-E277-2BFE-27C0E472FBE3}"/>
                </a:ext>
              </a:extLst>
            </p:cNvPr>
            <p:cNvSpPr/>
            <p:nvPr/>
          </p:nvSpPr>
          <p:spPr>
            <a:xfrm>
              <a:off x="2350934" y="6356089"/>
              <a:ext cx="24752" cy="29900"/>
            </a:xfrm>
            <a:custGeom>
              <a:avLst/>
              <a:gdLst>
                <a:gd name="connsiteX0" fmla="*/ 0 w 24752"/>
                <a:gd name="connsiteY0" fmla="*/ 18924 h 29900"/>
                <a:gd name="connsiteX1" fmla="*/ 11941 w 24752"/>
                <a:gd name="connsiteY1" fmla="*/ 627 h 29900"/>
                <a:gd name="connsiteX2" fmla="*/ 24136 w 24752"/>
                <a:gd name="connsiteY2" fmla="*/ 6853 h 29900"/>
                <a:gd name="connsiteX3" fmla="*/ 14227 w 24752"/>
                <a:gd name="connsiteY3" fmla="*/ 28707 h 29900"/>
                <a:gd name="connsiteX4" fmla="*/ 127 w 24752"/>
                <a:gd name="connsiteY4" fmla="*/ 20448 h 29900"/>
                <a:gd name="connsiteX5" fmla="*/ 0 w 24752"/>
                <a:gd name="connsiteY5" fmla="*/ 18924 h 2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2" h="29900">
                  <a:moveTo>
                    <a:pt x="0" y="18924"/>
                  </a:moveTo>
                  <a:cubicBezTo>
                    <a:pt x="0" y="10665"/>
                    <a:pt x="5208" y="2914"/>
                    <a:pt x="11941" y="627"/>
                  </a:cubicBezTo>
                  <a:cubicBezTo>
                    <a:pt x="17403" y="-1279"/>
                    <a:pt x="22357" y="1262"/>
                    <a:pt x="24136" y="6853"/>
                  </a:cubicBezTo>
                  <a:cubicBezTo>
                    <a:pt x="26549" y="14604"/>
                    <a:pt x="21595" y="25404"/>
                    <a:pt x="14227" y="28707"/>
                  </a:cubicBezTo>
                  <a:cubicBezTo>
                    <a:pt x="7114" y="32011"/>
                    <a:pt x="762" y="28199"/>
                    <a:pt x="127" y="20448"/>
                  </a:cubicBezTo>
                  <a:cubicBezTo>
                    <a:pt x="127" y="19686"/>
                    <a:pt x="127" y="19178"/>
                    <a:pt x="0" y="18924"/>
                  </a:cubicBezTo>
                  <a:close/>
                </a:path>
              </a:pathLst>
            </a:custGeom>
            <a:grpFill/>
            <a:ln w="1269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955A5044-4F0E-99A1-5913-4E5D30C996DF}"/>
                </a:ext>
              </a:extLst>
            </p:cNvPr>
            <p:cNvSpPr/>
            <p:nvPr/>
          </p:nvSpPr>
          <p:spPr>
            <a:xfrm>
              <a:off x="2372256" y="6380537"/>
              <a:ext cx="22121" cy="25570"/>
            </a:xfrm>
            <a:custGeom>
              <a:avLst/>
              <a:gdLst>
                <a:gd name="connsiteX0" fmla="*/ 22122 w 22121"/>
                <a:gd name="connsiteY0" fmla="*/ 9850 h 25570"/>
                <a:gd name="connsiteX1" fmla="*/ 11960 w 22121"/>
                <a:gd name="connsiteY1" fmla="*/ 24970 h 25570"/>
                <a:gd name="connsiteX2" fmla="*/ 400 w 22121"/>
                <a:gd name="connsiteY2" fmla="*/ 18872 h 25570"/>
                <a:gd name="connsiteX3" fmla="*/ 10054 w 22121"/>
                <a:gd name="connsiteY3" fmla="*/ 575 h 25570"/>
                <a:gd name="connsiteX4" fmla="*/ 21995 w 22121"/>
                <a:gd name="connsiteY4" fmla="*/ 8072 h 25570"/>
                <a:gd name="connsiteX5" fmla="*/ 22122 w 22121"/>
                <a:gd name="connsiteY5" fmla="*/ 9850 h 2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21" h="25570">
                  <a:moveTo>
                    <a:pt x="22122" y="9850"/>
                  </a:moveTo>
                  <a:cubicBezTo>
                    <a:pt x="21995" y="16712"/>
                    <a:pt x="17930" y="22683"/>
                    <a:pt x="11960" y="24970"/>
                  </a:cubicBezTo>
                  <a:cubicBezTo>
                    <a:pt x="7006" y="26876"/>
                    <a:pt x="1670" y="24081"/>
                    <a:pt x="400" y="18872"/>
                  </a:cubicBezTo>
                  <a:cubicBezTo>
                    <a:pt x="-1378" y="11502"/>
                    <a:pt x="2940" y="3243"/>
                    <a:pt x="10054" y="575"/>
                  </a:cubicBezTo>
                  <a:cubicBezTo>
                    <a:pt x="15643" y="-1458"/>
                    <a:pt x="21360" y="2100"/>
                    <a:pt x="21995" y="8072"/>
                  </a:cubicBezTo>
                  <a:cubicBezTo>
                    <a:pt x="22122" y="8834"/>
                    <a:pt x="22122" y="9469"/>
                    <a:pt x="22122" y="9850"/>
                  </a:cubicBezTo>
                  <a:close/>
                </a:path>
              </a:pathLst>
            </a:custGeom>
            <a:grpFill/>
            <a:ln w="12692"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AD3935D1-E611-D33D-F7FE-32F6DFBCCED5}"/>
                </a:ext>
              </a:extLst>
            </p:cNvPr>
            <p:cNvSpPr/>
            <p:nvPr/>
          </p:nvSpPr>
          <p:spPr>
            <a:xfrm>
              <a:off x="2008463" y="6242362"/>
              <a:ext cx="21165" cy="26400"/>
            </a:xfrm>
            <a:custGeom>
              <a:avLst/>
              <a:gdLst>
                <a:gd name="connsiteX0" fmla="*/ 0 w 21165"/>
                <a:gd name="connsiteY0" fmla="*/ 11437 h 26400"/>
                <a:gd name="connsiteX1" fmla="*/ 4573 w 21165"/>
                <a:gd name="connsiteY1" fmla="*/ 1526 h 26400"/>
                <a:gd name="connsiteX2" fmla="*/ 13592 w 21165"/>
                <a:gd name="connsiteY2" fmla="*/ 1145 h 26400"/>
                <a:gd name="connsiteX3" fmla="*/ 19308 w 21165"/>
                <a:gd name="connsiteY3" fmla="*/ 22110 h 26400"/>
                <a:gd name="connsiteX4" fmla="*/ 6224 w 21165"/>
                <a:gd name="connsiteY4" fmla="*/ 24270 h 26400"/>
                <a:gd name="connsiteX5" fmla="*/ 0 w 21165"/>
                <a:gd name="connsiteY5" fmla="*/ 11437 h 2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65" h="26400">
                  <a:moveTo>
                    <a:pt x="0" y="11437"/>
                  </a:moveTo>
                  <a:cubicBezTo>
                    <a:pt x="127" y="7498"/>
                    <a:pt x="1143" y="3941"/>
                    <a:pt x="4573" y="1526"/>
                  </a:cubicBezTo>
                  <a:cubicBezTo>
                    <a:pt x="7495" y="-507"/>
                    <a:pt x="10543" y="-379"/>
                    <a:pt x="13592" y="1145"/>
                  </a:cubicBezTo>
                  <a:cubicBezTo>
                    <a:pt x="20452" y="4703"/>
                    <a:pt x="23373" y="15630"/>
                    <a:pt x="19308" y="22110"/>
                  </a:cubicBezTo>
                  <a:cubicBezTo>
                    <a:pt x="16260" y="26811"/>
                    <a:pt x="10797" y="27828"/>
                    <a:pt x="6224" y="24270"/>
                  </a:cubicBezTo>
                  <a:cubicBezTo>
                    <a:pt x="1905" y="21094"/>
                    <a:pt x="254" y="16646"/>
                    <a:pt x="0" y="11437"/>
                  </a:cubicBezTo>
                  <a:close/>
                </a:path>
              </a:pathLst>
            </a:custGeom>
            <a:grpFill/>
            <a:ln w="12692" cap="flat">
              <a:noFill/>
              <a:prstDash val="solid"/>
              <a:miter/>
            </a:ln>
          </p:spPr>
          <p:txBody>
            <a:bodyPr rtlCol="0" anchor="ctr"/>
            <a:lstStyle/>
            <a:p>
              <a:endParaRPr lang="en-US"/>
            </a:p>
          </p:txBody>
        </p:sp>
      </p:grpSp>
      <p:sp>
        <p:nvSpPr>
          <p:cNvPr id="79" name="Freeform 78">
            <a:extLst>
              <a:ext uri="{FF2B5EF4-FFF2-40B4-BE49-F238E27FC236}">
                <a16:creationId xmlns:a16="http://schemas.microsoft.com/office/drawing/2014/main" id="{790818D5-D3F2-E5CE-76F4-0745936324E4}"/>
              </a:ext>
            </a:extLst>
          </p:cNvPr>
          <p:cNvSpPr/>
          <p:nvPr/>
        </p:nvSpPr>
        <p:spPr>
          <a:xfrm>
            <a:off x="5739205" y="3880254"/>
            <a:ext cx="985438" cy="649123"/>
          </a:xfrm>
          <a:custGeom>
            <a:avLst/>
            <a:gdLst>
              <a:gd name="connsiteX0" fmla="*/ 368205 w 703615"/>
              <a:gd name="connsiteY0" fmla="*/ 311535 h 463482"/>
              <a:gd name="connsiteX1" fmla="*/ 344451 w 703615"/>
              <a:gd name="connsiteY1" fmla="*/ 295653 h 463482"/>
              <a:gd name="connsiteX2" fmla="*/ 299356 w 703615"/>
              <a:gd name="connsiteY2" fmla="*/ 243432 h 463482"/>
              <a:gd name="connsiteX3" fmla="*/ 275982 w 703615"/>
              <a:gd name="connsiteY3" fmla="*/ 200232 h 463482"/>
              <a:gd name="connsiteX4" fmla="*/ 255149 w 703615"/>
              <a:gd name="connsiteY4" fmla="*/ 164274 h 463482"/>
              <a:gd name="connsiteX5" fmla="*/ 236349 w 703615"/>
              <a:gd name="connsiteY5" fmla="*/ 147375 h 463482"/>
              <a:gd name="connsiteX6" fmla="*/ 210308 w 703615"/>
              <a:gd name="connsiteY6" fmla="*/ 153474 h 463482"/>
              <a:gd name="connsiteX7" fmla="*/ 205481 w 703615"/>
              <a:gd name="connsiteY7" fmla="*/ 173295 h 463482"/>
              <a:gd name="connsiteX8" fmla="*/ 215897 w 703615"/>
              <a:gd name="connsiteY8" fmla="*/ 201248 h 463482"/>
              <a:gd name="connsiteX9" fmla="*/ 233554 w 703615"/>
              <a:gd name="connsiteY9" fmla="*/ 223610 h 463482"/>
              <a:gd name="connsiteX10" fmla="*/ 254895 w 703615"/>
              <a:gd name="connsiteY10" fmla="*/ 247624 h 463482"/>
              <a:gd name="connsiteX11" fmla="*/ 277888 w 703615"/>
              <a:gd name="connsiteY11" fmla="*/ 272655 h 463482"/>
              <a:gd name="connsiteX12" fmla="*/ 312312 w 703615"/>
              <a:gd name="connsiteY12" fmla="*/ 316998 h 463482"/>
              <a:gd name="connsiteX13" fmla="*/ 327429 w 703615"/>
              <a:gd name="connsiteY13" fmla="*/ 375954 h 463482"/>
              <a:gd name="connsiteX14" fmla="*/ 312566 w 703615"/>
              <a:gd name="connsiteY14" fmla="*/ 419789 h 463482"/>
              <a:gd name="connsiteX15" fmla="*/ 286398 w 703615"/>
              <a:gd name="connsiteY15" fmla="*/ 445709 h 463482"/>
              <a:gd name="connsiteX16" fmla="*/ 260484 w 703615"/>
              <a:gd name="connsiteY16" fmla="*/ 459686 h 463482"/>
              <a:gd name="connsiteX17" fmla="*/ 248671 w 703615"/>
              <a:gd name="connsiteY17" fmla="*/ 462354 h 463482"/>
              <a:gd name="connsiteX18" fmla="*/ 226568 w 703615"/>
              <a:gd name="connsiteY18" fmla="*/ 462608 h 463482"/>
              <a:gd name="connsiteX19" fmla="*/ 197605 w 703615"/>
              <a:gd name="connsiteY19" fmla="*/ 452571 h 463482"/>
              <a:gd name="connsiteX20" fmla="*/ 170801 w 703615"/>
              <a:gd name="connsiteY20" fmla="*/ 428302 h 463482"/>
              <a:gd name="connsiteX21" fmla="*/ 154542 w 703615"/>
              <a:gd name="connsiteY21" fmla="*/ 390057 h 463482"/>
              <a:gd name="connsiteX22" fmla="*/ 151366 w 703615"/>
              <a:gd name="connsiteY22" fmla="*/ 361723 h 463482"/>
              <a:gd name="connsiteX23" fmla="*/ 143109 w 703615"/>
              <a:gd name="connsiteY23" fmla="*/ 306961 h 463482"/>
              <a:gd name="connsiteX24" fmla="*/ 129898 w 703615"/>
              <a:gd name="connsiteY24" fmla="*/ 272528 h 463482"/>
              <a:gd name="connsiteX25" fmla="*/ 108684 w 703615"/>
              <a:gd name="connsiteY25" fmla="*/ 253215 h 463482"/>
              <a:gd name="connsiteX26" fmla="*/ 69432 w 703615"/>
              <a:gd name="connsiteY26" fmla="*/ 255629 h 463482"/>
              <a:gd name="connsiteX27" fmla="*/ 57364 w 703615"/>
              <a:gd name="connsiteY27" fmla="*/ 268208 h 463482"/>
              <a:gd name="connsiteX28" fmla="*/ 48345 w 703615"/>
              <a:gd name="connsiteY28" fmla="*/ 287267 h 463482"/>
              <a:gd name="connsiteX29" fmla="*/ 38945 w 703615"/>
              <a:gd name="connsiteY29" fmla="*/ 326655 h 463482"/>
              <a:gd name="connsiteX30" fmla="*/ 33356 w 703615"/>
              <a:gd name="connsiteY30" fmla="*/ 343300 h 463482"/>
              <a:gd name="connsiteX31" fmla="*/ 9347 w 703615"/>
              <a:gd name="connsiteY31" fmla="*/ 366806 h 463482"/>
              <a:gd name="connsiteX32" fmla="*/ 3758 w 703615"/>
              <a:gd name="connsiteY32" fmla="*/ 368584 h 463482"/>
              <a:gd name="connsiteX33" fmla="*/ 1979 w 703615"/>
              <a:gd name="connsiteY33" fmla="*/ 368711 h 463482"/>
              <a:gd name="connsiteX34" fmla="*/ 455 w 703615"/>
              <a:gd name="connsiteY34" fmla="*/ 365917 h 463482"/>
              <a:gd name="connsiteX35" fmla="*/ 3250 w 703615"/>
              <a:gd name="connsiteY35" fmla="*/ 362867 h 463482"/>
              <a:gd name="connsiteX36" fmla="*/ 12523 w 703615"/>
              <a:gd name="connsiteY36" fmla="*/ 354354 h 463482"/>
              <a:gd name="connsiteX37" fmla="*/ 23575 w 703615"/>
              <a:gd name="connsiteY37" fmla="*/ 332627 h 463482"/>
              <a:gd name="connsiteX38" fmla="*/ 26369 w 703615"/>
              <a:gd name="connsiteY38" fmla="*/ 313060 h 463482"/>
              <a:gd name="connsiteX39" fmla="*/ 31069 w 703615"/>
              <a:gd name="connsiteY39" fmla="*/ 278500 h 463482"/>
              <a:gd name="connsiteX40" fmla="*/ 40978 w 703615"/>
              <a:gd name="connsiteY40" fmla="*/ 251182 h 463482"/>
              <a:gd name="connsiteX41" fmla="*/ 83786 w 703615"/>
              <a:gd name="connsiteY41" fmla="*/ 221831 h 463482"/>
              <a:gd name="connsiteX42" fmla="*/ 106906 w 703615"/>
              <a:gd name="connsiteY42" fmla="*/ 223102 h 463482"/>
              <a:gd name="connsiteX43" fmla="*/ 129390 w 703615"/>
              <a:gd name="connsiteY43" fmla="*/ 232123 h 463482"/>
              <a:gd name="connsiteX44" fmla="*/ 157336 w 703615"/>
              <a:gd name="connsiteY44" fmla="*/ 256773 h 463482"/>
              <a:gd name="connsiteX45" fmla="*/ 186172 w 703615"/>
              <a:gd name="connsiteY45" fmla="*/ 320937 h 463482"/>
              <a:gd name="connsiteX46" fmla="*/ 193667 w 703615"/>
              <a:gd name="connsiteY46" fmla="*/ 360072 h 463482"/>
              <a:gd name="connsiteX47" fmla="*/ 201162 w 703615"/>
              <a:gd name="connsiteY47" fmla="*/ 386118 h 463482"/>
              <a:gd name="connsiteX48" fmla="*/ 211959 w 703615"/>
              <a:gd name="connsiteY48" fmla="*/ 400731 h 463482"/>
              <a:gd name="connsiteX49" fmla="*/ 223900 w 703615"/>
              <a:gd name="connsiteY49" fmla="*/ 405813 h 463482"/>
              <a:gd name="connsiteX50" fmla="*/ 243336 w 703615"/>
              <a:gd name="connsiteY50" fmla="*/ 403272 h 463482"/>
              <a:gd name="connsiteX51" fmla="*/ 259087 w 703615"/>
              <a:gd name="connsiteY51" fmla="*/ 383069 h 463482"/>
              <a:gd name="connsiteX52" fmla="*/ 254514 w 703615"/>
              <a:gd name="connsiteY52" fmla="*/ 349018 h 463482"/>
              <a:gd name="connsiteX53" fmla="*/ 235968 w 703615"/>
              <a:gd name="connsiteY53" fmla="*/ 322081 h 463482"/>
              <a:gd name="connsiteX54" fmla="*/ 206243 w 703615"/>
              <a:gd name="connsiteY54" fmla="*/ 290952 h 463482"/>
              <a:gd name="connsiteX55" fmla="*/ 190872 w 703615"/>
              <a:gd name="connsiteY55" fmla="*/ 274434 h 463482"/>
              <a:gd name="connsiteX56" fmla="*/ 161020 w 703615"/>
              <a:gd name="connsiteY56" fmla="*/ 239366 h 463482"/>
              <a:gd name="connsiteX57" fmla="*/ 141458 w 703615"/>
              <a:gd name="connsiteY57" fmla="*/ 205949 h 463482"/>
              <a:gd name="connsiteX58" fmla="*/ 132693 w 703615"/>
              <a:gd name="connsiteY58" fmla="*/ 155380 h 463482"/>
              <a:gd name="connsiteX59" fmla="*/ 139552 w 703615"/>
              <a:gd name="connsiteY59" fmla="*/ 128570 h 463482"/>
              <a:gd name="connsiteX60" fmla="*/ 174994 w 703615"/>
              <a:gd name="connsiteY60" fmla="*/ 87403 h 463482"/>
              <a:gd name="connsiteX61" fmla="*/ 212086 w 703615"/>
              <a:gd name="connsiteY61" fmla="*/ 72537 h 463482"/>
              <a:gd name="connsiteX62" fmla="*/ 243208 w 703615"/>
              <a:gd name="connsiteY62" fmla="*/ 73300 h 463482"/>
              <a:gd name="connsiteX63" fmla="*/ 281190 w 703615"/>
              <a:gd name="connsiteY63" fmla="*/ 88547 h 463482"/>
              <a:gd name="connsiteX64" fmla="*/ 306596 w 703615"/>
              <a:gd name="connsiteY64" fmla="*/ 109639 h 463482"/>
              <a:gd name="connsiteX65" fmla="*/ 313583 w 703615"/>
              <a:gd name="connsiteY65" fmla="*/ 117643 h 463482"/>
              <a:gd name="connsiteX66" fmla="*/ 338734 w 703615"/>
              <a:gd name="connsiteY66" fmla="*/ 155761 h 463482"/>
              <a:gd name="connsiteX67" fmla="*/ 351818 w 703615"/>
              <a:gd name="connsiteY67" fmla="*/ 182698 h 463482"/>
              <a:gd name="connsiteX68" fmla="*/ 377860 w 703615"/>
              <a:gd name="connsiteY68" fmla="*/ 223610 h 463482"/>
              <a:gd name="connsiteX69" fmla="*/ 404409 w 703615"/>
              <a:gd name="connsiteY69" fmla="*/ 246100 h 463482"/>
              <a:gd name="connsiteX70" fmla="*/ 427782 w 703615"/>
              <a:gd name="connsiteY70" fmla="*/ 248514 h 463482"/>
              <a:gd name="connsiteX71" fmla="*/ 442645 w 703615"/>
              <a:gd name="connsiteY71" fmla="*/ 238858 h 463482"/>
              <a:gd name="connsiteX72" fmla="*/ 450774 w 703615"/>
              <a:gd name="connsiteY72" fmla="*/ 208872 h 463482"/>
              <a:gd name="connsiteX73" fmla="*/ 441247 w 703615"/>
              <a:gd name="connsiteY73" fmla="*/ 183968 h 463482"/>
              <a:gd name="connsiteX74" fmla="*/ 417493 w 703615"/>
              <a:gd name="connsiteY74" fmla="*/ 139498 h 463482"/>
              <a:gd name="connsiteX75" fmla="*/ 402249 w 703615"/>
              <a:gd name="connsiteY75" fmla="*/ 98839 h 463482"/>
              <a:gd name="connsiteX76" fmla="*/ 404663 w 703615"/>
              <a:gd name="connsiteY76" fmla="*/ 53479 h 463482"/>
              <a:gd name="connsiteX77" fmla="*/ 420033 w 703615"/>
              <a:gd name="connsiteY77" fmla="*/ 27559 h 463482"/>
              <a:gd name="connsiteX78" fmla="*/ 456999 w 703615"/>
              <a:gd name="connsiteY78" fmla="*/ 4688 h 463482"/>
              <a:gd name="connsiteX79" fmla="*/ 491424 w 703615"/>
              <a:gd name="connsiteY79" fmla="*/ 368 h 463482"/>
              <a:gd name="connsiteX80" fmla="*/ 531438 w 703615"/>
              <a:gd name="connsiteY80" fmla="*/ 15615 h 463482"/>
              <a:gd name="connsiteX81" fmla="*/ 557225 w 703615"/>
              <a:gd name="connsiteY81" fmla="*/ 46490 h 463482"/>
              <a:gd name="connsiteX82" fmla="*/ 563958 w 703615"/>
              <a:gd name="connsiteY82" fmla="*/ 80796 h 463482"/>
              <a:gd name="connsiteX83" fmla="*/ 562687 w 703615"/>
              <a:gd name="connsiteY83" fmla="*/ 112434 h 463482"/>
              <a:gd name="connsiteX84" fmla="*/ 563449 w 703615"/>
              <a:gd name="connsiteY84" fmla="*/ 132382 h 463482"/>
              <a:gd name="connsiteX85" fmla="*/ 571960 w 703615"/>
              <a:gd name="connsiteY85" fmla="*/ 152203 h 463482"/>
              <a:gd name="connsiteX86" fmla="*/ 584282 w 703615"/>
              <a:gd name="connsiteY86" fmla="*/ 159827 h 463482"/>
              <a:gd name="connsiteX87" fmla="*/ 592031 w 703615"/>
              <a:gd name="connsiteY87" fmla="*/ 159192 h 463482"/>
              <a:gd name="connsiteX88" fmla="*/ 596350 w 703615"/>
              <a:gd name="connsiteY88" fmla="*/ 154744 h 463482"/>
              <a:gd name="connsiteX89" fmla="*/ 607021 w 703615"/>
              <a:gd name="connsiteY89" fmla="*/ 145723 h 463482"/>
              <a:gd name="connsiteX90" fmla="*/ 614642 w 703615"/>
              <a:gd name="connsiteY90" fmla="*/ 143818 h 463482"/>
              <a:gd name="connsiteX91" fmla="*/ 641572 w 703615"/>
              <a:gd name="connsiteY91" fmla="*/ 142928 h 463482"/>
              <a:gd name="connsiteX92" fmla="*/ 651227 w 703615"/>
              <a:gd name="connsiteY92" fmla="*/ 140768 h 463482"/>
              <a:gd name="connsiteX93" fmla="*/ 659357 w 703615"/>
              <a:gd name="connsiteY93" fmla="*/ 140006 h 463482"/>
              <a:gd name="connsiteX94" fmla="*/ 673584 w 703615"/>
              <a:gd name="connsiteY94" fmla="*/ 141785 h 463482"/>
              <a:gd name="connsiteX95" fmla="*/ 686287 w 703615"/>
              <a:gd name="connsiteY95" fmla="*/ 142801 h 463482"/>
              <a:gd name="connsiteX96" fmla="*/ 703563 w 703615"/>
              <a:gd name="connsiteY96" fmla="*/ 161352 h 463482"/>
              <a:gd name="connsiteX97" fmla="*/ 703436 w 703615"/>
              <a:gd name="connsiteY97" fmla="*/ 166561 h 463482"/>
              <a:gd name="connsiteX98" fmla="*/ 699371 w 703615"/>
              <a:gd name="connsiteY98" fmla="*/ 173930 h 463482"/>
              <a:gd name="connsiteX99" fmla="*/ 682857 w 703615"/>
              <a:gd name="connsiteY99" fmla="*/ 187653 h 463482"/>
              <a:gd name="connsiteX100" fmla="*/ 675870 w 703615"/>
              <a:gd name="connsiteY100" fmla="*/ 194895 h 463482"/>
              <a:gd name="connsiteX101" fmla="*/ 671805 w 703615"/>
              <a:gd name="connsiteY101" fmla="*/ 197055 h 463482"/>
              <a:gd name="connsiteX102" fmla="*/ 661262 w 703615"/>
              <a:gd name="connsiteY102" fmla="*/ 201121 h 463482"/>
              <a:gd name="connsiteX103" fmla="*/ 638143 w 703615"/>
              <a:gd name="connsiteY103" fmla="*/ 214716 h 463482"/>
              <a:gd name="connsiteX104" fmla="*/ 629378 w 703615"/>
              <a:gd name="connsiteY104" fmla="*/ 217893 h 463482"/>
              <a:gd name="connsiteX105" fmla="*/ 618707 w 703615"/>
              <a:gd name="connsiteY105" fmla="*/ 216495 h 463482"/>
              <a:gd name="connsiteX106" fmla="*/ 612229 w 703615"/>
              <a:gd name="connsiteY106" fmla="*/ 213064 h 463482"/>
              <a:gd name="connsiteX107" fmla="*/ 600923 w 703615"/>
              <a:gd name="connsiteY107" fmla="*/ 210142 h 463482"/>
              <a:gd name="connsiteX108" fmla="*/ 572977 w 703615"/>
              <a:gd name="connsiteY108" fmla="*/ 207601 h 463482"/>
              <a:gd name="connsiteX109" fmla="*/ 540330 w 703615"/>
              <a:gd name="connsiteY109" fmla="*/ 193370 h 463482"/>
              <a:gd name="connsiteX110" fmla="*/ 520259 w 703615"/>
              <a:gd name="connsiteY110" fmla="*/ 164401 h 463482"/>
              <a:gd name="connsiteX111" fmla="*/ 513273 w 703615"/>
              <a:gd name="connsiteY111" fmla="*/ 122726 h 463482"/>
              <a:gd name="connsiteX112" fmla="*/ 513527 w 703615"/>
              <a:gd name="connsiteY112" fmla="*/ 95917 h 463482"/>
              <a:gd name="connsiteX113" fmla="*/ 509081 w 703615"/>
              <a:gd name="connsiteY113" fmla="*/ 74189 h 463482"/>
              <a:gd name="connsiteX114" fmla="*/ 493583 w 703615"/>
              <a:gd name="connsiteY114" fmla="*/ 63008 h 463482"/>
              <a:gd name="connsiteX115" fmla="*/ 481770 w 703615"/>
              <a:gd name="connsiteY115" fmla="*/ 63516 h 463482"/>
              <a:gd name="connsiteX116" fmla="*/ 471480 w 703615"/>
              <a:gd name="connsiteY116" fmla="*/ 75714 h 463482"/>
              <a:gd name="connsiteX117" fmla="*/ 472369 w 703615"/>
              <a:gd name="connsiteY117" fmla="*/ 100363 h 463482"/>
              <a:gd name="connsiteX118" fmla="*/ 491805 w 703615"/>
              <a:gd name="connsiteY118" fmla="*/ 141149 h 463482"/>
              <a:gd name="connsiteX119" fmla="*/ 498029 w 703615"/>
              <a:gd name="connsiteY119" fmla="*/ 151695 h 463482"/>
              <a:gd name="connsiteX120" fmla="*/ 504635 w 703615"/>
              <a:gd name="connsiteY120" fmla="*/ 163004 h 463482"/>
              <a:gd name="connsiteX121" fmla="*/ 513400 w 703615"/>
              <a:gd name="connsiteY121" fmla="*/ 181554 h 463482"/>
              <a:gd name="connsiteX122" fmla="*/ 517338 w 703615"/>
              <a:gd name="connsiteY122" fmla="*/ 193116 h 463482"/>
              <a:gd name="connsiteX123" fmla="*/ 520513 w 703615"/>
              <a:gd name="connsiteY123" fmla="*/ 204806 h 463482"/>
              <a:gd name="connsiteX124" fmla="*/ 522038 w 703615"/>
              <a:gd name="connsiteY124" fmla="*/ 217130 h 463482"/>
              <a:gd name="connsiteX125" fmla="*/ 522546 w 703615"/>
              <a:gd name="connsiteY125" fmla="*/ 228184 h 463482"/>
              <a:gd name="connsiteX126" fmla="*/ 519116 w 703615"/>
              <a:gd name="connsiteY126" fmla="*/ 250928 h 463482"/>
              <a:gd name="connsiteX127" fmla="*/ 510732 w 703615"/>
              <a:gd name="connsiteY127" fmla="*/ 270876 h 463482"/>
              <a:gd name="connsiteX128" fmla="*/ 492440 w 703615"/>
              <a:gd name="connsiteY128" fmla="*/ 293874 h 463482"/>
              <a:gd name="connsiteX129" fmla="*/ 460048 w 703615"/>
              <a:gd name="connsiteY129" fmla="*/ 315601 h 463482"/>
              <a:gd name="connsiteX130" fmla="*/ 410252 w 703615"/>
              <a:gd name="connsiteY130" fmla="*/ 324495 h 463482"/>
              <a:gd name="connsiteX131" fmla="*/ 382687 w 703615"/>
              <a:gd name="connsiteY131" fmla="*/ 318397 h 463482"/>
              <a:gd name="connsiteX132" fmla="*/ 368205 w 703615"/>
              <a:gd name="connsiteY132" fmla="*/ 311535 h 46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703615" h="463482">
                <a:moveTo>
                  <a:pt x="368205" y="311535"/>
                </a:moveTo>
                <a:cubicBezTo>
                  <a:pt x="358678" y="306199"/>
                  <a:pt x="351310" y="301370"/>
                  <a:pt x="344451" y="295653"/>
                </a:cubicBezTo>
                <a:cubicBezTo>
                  <a:pt x="326412" y="280787"/>
                  <a:pt x="312058" y="262872"/>
                  <a:pt x="299356" y="243432"/>
                </a:cubicBezTo>
                <a:cubicBezTo>
                  <a:pt x="290463" y="229582"/>
                  <a:pt x="282969" y="215097"/>
                  <a:pt x="275982" y="200232"/>
                </a:cubicBezTo>
                <a:cubicBezTo>
                  <a:pt x="270139" y="187653"/>
                  <a:pt x="263660" y="175328"/>
                  <a:pt x="255149" y="164274"/>
                </a:cubicBezTo>
                <a:cubicBezTo>
                  <a:pt x="249941" y="157413"/>
                  <a:pt x="244224" y="151187"/>
                  <a:pt x="236349" y="147375"/>
                </a:cubicBezTo>
                <a:cubicBezTo>
                  <a:pt x="226695" y="142674"/>
                  <a:pt x="216278" y="145596"/>
                  <a:pt x="210308" y="153474"/>
                </a:cubicBezTo>
                <a:cubicBezTo>
                  <a:pt x="205862" y="159319"/>
                  <a:pt x="204846" y="166180"/>
                  <a:pt x="205481" y="173295"/>
                </a:cubicBezTo>
                <a:cubicBezTo>
                  <a:pt x="206370" y="183587"/>
                  <a:pt x="210562" y="192608"/>
                  <a:pt x="215897" y="201248"/>
                </a:cubicBezTo>
                <a:cubicBezTo>
                  <a:pt x="220978" y="209380"/>
                  <a:pt x="227330" y="216495"/>
                  <a:pt x="233554" y="223610"/>
                </a:cubicBezTo>
                <a:cubicBezTo>
                  <a:pt x="240541" y="231742"/>
                  <a:pt x="247654" y="239620"/>
                  <a:pt x="254895" y="247624"/>
                </a:cubicBezTo>
                <a:cubicBezTo>
                  <a:pt x="262517" y="256010"/>
                  <a:pt x="270266" y="264396"/>
                  <a:pt x="277888" y="272655"/>
                </a:cubicBezTo>
                <a:cubicBezTo>
                  <a:pt x="290590" y="286505"/>
                  <a:pt x="302658" y="300735"/>
                  <a:pt x="312312" y="316998"/>
                </a:cubicBezTo>
                <a:cubicBezTo>
                  <a:pt x="323110" y="335168"/>
                  <a:pt x="328572" y="354735"/>
                  <a:pt x="327429" y="375954"/>
                </a:cubicBezTo>
                <a:cubicBezTo>
                  <a:pt x="326540" y="391963"/>
                  <a:pt x="321586" y="406576"/>
                  <a:pt x="312566" y="419789"/>
                </a:cubicBezTo>
                <a:cubicBezTo>
                  <a:pt x="305580" y="430081"/>
                  <a:pt x="296561" y="438594"/>
                  <a:pt x="286398" y="445709"/>
                </a:cubicBezTo>
                <a:cubicBezTo>
                  <a:pt x="278269" y="451427"/>
                  <a:pt x="270011" y="456637"/>
                  <a:pt x="260484" y="459686"/>
                </a:cubicBezTo>
                <a:cubicBezTo>
                  <a:pt x="256673" y="460956"/>
                  <a:pt x="252608" y="461464"/>
                  <a:pt x="248671" y="462354"/>
                </a:cubicBezTo>
                <a:cubicBezTo>
                  <a:pt x="241303" y="464006"/>
                  <a:pt x="233935" y="463625"/>
                  <a:pt x="226568" y="462608"/>
                </a:cubicBezTo>
                <a:cubicBezTo>
                  <a:pt x="216278" y="461211"/>
                  <a:pt x="206624" y="457780"/>
                  <a:pt x="197605" y="452571"/>
                </a:cubicBezTo>
                <a:cubicBezTo>
                  <a:pt x="186934" y="446471"/>
                  <a:pt x="178042" y="438340"/>
                  <a:pt x="170801" y="428302"/>
                </a:cubicBezTo>
                <a:cubicBezTo>
                  <a:pt x="162418" y="416740"/>
                  <a:pt x="156955" y="404034"/>
                  <a:pt x="154542" y="390057"/>
                </a:cubicBezTo>
                <a:cubicBezTo>
                  <a:pt x="152891" y="380655"/>
                  <a:pt x="152255" y="371253"/>
                  <a:pt x="151366" y="361723"/>
                </a:cubicBezTo>
                <a:cubicBezTo>
                  <a:pt x="149588" y="343300"/>
                  <a:pt x="147428" y="325003"/>
                  <a:pt x="143109" y="306961"/>
                </a:cubicBezTo>
                <a:cubicBezTo>
                  <a:pt x="140188" y="294890"/>
                  <a:pt x="136377" y="283201"/>
                  <a:pt x="129898" y="272528"/>
                </a:cubicBezTo>
                <a:cubicBezTo>
                  <a:pt x="124690" y="264015"/>
                  <a:pt x="118084" y="256900"/>
                  <a:pt x="108684" y="253215"/>
                </a:cubicBezTo>
                <a:cubicBezTo>
                  <a:pt x="95346" y="247879"/>
                  <a:pt x="82135" y="247370"/>
                  <a:pt x="69432" y="255629"/>
                </a:cubicBezTo>
                <a:cubicBezTo>
                  <a:pt x="64478" y="258933"/>
                  <a:pt x="60540" y="263253"/>
                  <a:pt x="57364" y="268208"/>
                </a:cubicBezTo>
                <a:cubicBezTo>
                  <a:pt x="53554" y="274180"/>
                  <a:pt x="50632" y="280533"/>
                  <a:pt x="48345" y="287267"/>
                </a:cubicBezTo>
                <a:cubicBezTo>
                  <a:pt x="43899" y="300100"/>
                  <a:pt x="41486" y="313314"/>
                  <a:pt x="38945" y="326655"/>
                </a:cubicBezTo>
                <a:cubicBezTo>
                  <a:pt x="37802" y="332500"/>
                  <a:pt x="36150" y="338091"/>
                  <a:pt x="33356" y="343300"/>
                </a:cubicBezTo>
                <a:cubicBezTo>
                  <a:pt x="27766" y="353591"/>
                  <a:pt x="20145" y="361851"/>
                  <a:pt x="9347" y="366806"/>
                </a:cubicBezTo>
                <a:cubicBezTo>
                  <a:pt x="7569" y="367568"/>
                  <a:pt x="5663" y="368076"/>
                  <a:pt x="3758" y="368584"/>
                </a:cubicBezTo>
                <a:cubicBezTo>
                  <a:pt x="3250" y="368711"/>
                  <a:pt x="2615" y="368711"/>
                  <a:pt x="1979" y="368711"/>
                </a:cubicBezTo>
                <a:cubicBezTo>
                  <a:pt x="201" y="368584"/>
                  <a:pt x="-561" y="367314"/>
                  <a:pt x="455" y="365917"/>
                </a:cubicBezTo>
                <a:cubicBezTo>
                  <a:pt x="1217" y="364773"/>
                  <a:pt x="2234" y="363756"/>
                  <a:pt x="3250" y="362867"/>
                </a:cubicBezTo>
                <a:cubicBezTo>
                  <a:pt x="6299" y="360072"/>
                  <a:pt x="9601" y="357403"/>
                  <a:pt x="12523" y="354354"/>
                </a:cubicBezTo>
                <a:cubicBezTo>
                  <a:pt x="18493" y="348255"/>
                  <a:pt x="22050" y="340886"/>
                  <a:pt x="23575" y="332627"/>
                </a:cubicBezTo>
                <a:cubicBezTo>
                  <a:pt x="24718" y="326147"/>
                  <a:pt x="25480" y="319540"/>
                  <a:pt x="26369" y="313060"/>
                </a:cubicBezTo>
                <a:cubicBezTo>
                  <a:pt x="27894" y="301498"/>
                  <a:pt x="29418" y="289935"/>
                  <a:pt x="31069" y="278500"/>
                </a:cubicBezTo>
                <a:cubicBezTo>
                  <a:pt x="32467" y="268716"/>
                  <a:pt x="35642" y="259568"/>
                  <a:pt x="40978" y="251182"/>
                </a:cubicBezTo>
                <a:cubicBezTo>
                  <a:pt x="51140" y="235427"/>
                  <a:pt x="64986" y="224881"/>
                  <a:pt x="83786" y="221831"/>
                </a:cubicBezTo>
                <a:cubicBezTo>
                  <a:pt x="91535" y="220561"/>
                  <a:pt x="99284" y="221196"/>
                  <a:pt x="106906" y="223102"/>
                </a:cubicBezTo>
                <a:cubicBezTo>
                  <a:pt x="114782" y="225135"/>
                  <a:pt x="122276" y="228058"/>
                  <a:pt x="129390" y="232123"/>
                </a:cubicBezTo>
                <a:cubicBezTo>
                  <a:pt x="140442" y="238349"/>
                  <a:pt x="149715" y="246735"/>
                  <a:pt x="157336" y="256773"/>
                </a:cubicBezTo>
                <a:cubicBezTo>
                  <a:pt x="171818" y="275959"/>
                  <a:pt x="181091" y="297432"/>
                  <a:pt x="186172" y="320937"/>
                </a:cubicBezTo>
                <a:cubicBezTo>
                  <a:pt x="188967" y="333897"/>
                  <a:pt x="191126" y="346985"/>
                  <a:pt x="193667" y="360072"/>
                </a:cubicBezTo>
                <a:cubicBezTo>
                  <a:pt x="195445" y="368966"/>
                  <a:pt x="197478" y="377860"/>
                  <a:pt x="201162" y="386118"/>
                </a:cubicBezTo>
                <a:cubicBezTo>
                  <a:pt x="203702" y="391836"/>
                  <a:pt x="207005" y="396919"/>
                  <a:pt x="211959" y="400731"/>
                </a:cubicBezTo>
                <a:cubicBezTo>
                  <a:pt x="215516" y="403399"/>
                  <a:pt x="219581" y="405177"/>
                  <a:pt x="223900" y="405813"/>
                </a:cubicBezTo>
                <a:cubicBezTo>
                  <a:pt x="230633" y="406829"/>
                  <a:pt x="237238" y="406576"/>
                  <a:pt x="243336" y="403272"/>
                </a:cubicBezTo>
                <a:cubicBezTo>
                  <a:pt x="251592" y="398824"/>
                  <a:pt x="256673" y="391963"/>
                  <a:pt x="259087" y="383069"/>
                </a:cubicBezTo>
                <a:cubicBezTo>
                  <a:pt x="262136" y="371126"/>
                  <a:pt x="259468" y="359817"/>
                  <a:pt x="254514" y="349018"/>
                </a:cubicBezTo>
                <a:cubicBezTo>
                  <a:pt x="249941" y="338980"/>
                  <a:pt x="243462" y="330213"/>
                  <a:pt x="235968" y="322081"/>
                </a:cubicBezTo>
                <a:cubicBezTo>
                  <a:pt x="226186" y="311535"/>
                  <a:pt x="216151" y="301370"/>
                  <a:pt x="206243" y="290952"/>
                </a:cubicBezTo>
                <a:cubicBezTo>
                  <a:pt x="201035" y="285488"/>
                  <a:pt x="196081" y="279897"/>
                  <a:pt x="190872" y="274434"/>
                </a:cubicBezTo>
                <a:cubicBezTo>
                  <a:pt x="180202" y="263380"/>
                  <a:pt x="170294" y="251690"/>
                  <a:pt x="161020" y="239366"/>
                </a:cubicBezTo>
                <a:cubicBezTo>
                  <a:pt x="153272" y="228947"/>
                  <a:pt x="146285" y="218020"/>
                  <a:pt x="141458" y="205949"/>
                </a:cubicBezTo>
                <a:cubicBezTo>
                  <a:pt x="134852" y="189686"/>
                  <a:pt x="131168" y="173041"/>
                  <a:pt x="132693" y="155380"/>
                </a:cubicBezTo>
                <a:cubicBezTo>
                  <a:pt x="133455" y="146105"/>
                  <a:pt x="135741" y="137083"/>
                  <a:pt x="139552" y="128570"/>
                </a:cubicBezTo>
                <a:cubicBezTo>
                  <a:pt x="147174" y="111291"/>
                  <a:pt x="159369" y="97822"/>
                  <a:pt x="174994" y="87403"/>
                </a:cubicBezTo>
                <a:cubicBezTo>
                  <a:pt x="186299" y="79907"/>
                  <a:pt x="198621" y="74570"/>
                  <a:pt x="212086" y="72537"/>
                </a:cubicBezTo>
                <a:cubicBezTo>
                  <a:pt x="222503" y="71013"/>
                  <a:pt x="232919" y="71394"/>
                  <a:pt x="243208" y="73300"/>
                </a:cubicBezTo>
                <a:cubicBezTo>
                  <a:pt x="256927" y="75841"/>
                  <a:pt x="269504" y="81178"/>
                  <a:pt x="281190" y="88547"/>
                </a:cubicBezTo>
                <a:cubicBezTo>
                  <a:pt x="290590" y="94391"/>
                  <a:pt x="299101" y="101507"/>
                  <a:pt x="306596" y="109639"/>
                </a:cubicBezTo>
                <a:cubicBezTo>
                  <a:pt x="309009" y="112180"/>
                  <a:pt x="311169" y="114975"/>
                  <a:pt x="313583" y="117643"/>
                </a:cubicBezTo>
                <a:cubicBezTo>
                  <a:pt x="323745" y="129079"/>
                  <a:pt x="331748" y="142166"/>
                  <a:pt x="338734" y="155761"/>
                </a:cubicBezTo>
                <a:cubicBezTo>
                  <a:pt x="343308" y="164655"/>
                  <a:pt x="347373" y="173803"/>
                  <a:pt x="351818" y="182698"/>
                </a:cubicBezTo>
                <a:cubicBezTo>
                  <a:pt x="359059" y="197182"/>
                  <a:pt x="367443" y="211159"/>
                  <a:pt x="377860" y="223610"/>
                </a:cubicBezTo>
                <a:cubicBezTo>
                  <a:pt x="385354" y="232632"/>
                  <a:pt x="393611" y="240890"/>
                  <a:pt x="404409" y="246100"/>
                </a:cubicBezTo>
                <a:cubicBezTo>
                  <a:pt x="411903" y="249785"/>
                  <a:pt x="419652" y="251055"/>
                  <a:pt x="427782" y="248514"/>
                </a:cubicBezTo>
                <a:cubicBezTo>
                  <a:pt x="433625" y="246608"/>
                  <a:pt x="438325" y="243050"/>
                  <a:pt x="442645" y="238858"/>
                </a:cubicBezTo>
                <a:cubicBezTo>
                  <a:pt x="451283" y="230472"/>
                  <a:pt x="453442" y="220307"/>
                  <a:pt x="450774" y="208872"/>
                </a:cubicBezTo>
                <a:cubicBezTo>
                  <a:pt x="448742" y="200105"/>
                  <a:pt x="445439" y="191846"/>
                  <a:pt x="441247" y="183968"/>
                </a:cubicBezTo>
                <a:cubicBezTo>
                  <a:pt x="433499" y="169102"/>
                  <a:pt x="425496" y="154236"/>
                  <a:pt x="417493" y="139498"/>
                </a:cubicBezTo>
                <a:cubicBezTo>
                  <a:pt x="410506" y="126665"/>
                  <a:pt x="405044" y="113196"/>
                  <a:pt x="402249" y="98839"/>
                </a:cubicBezTo>
                <a:cubicBezTo>
                  <a:pt x="399328" y="83592"/>
                  <a:pt x="399709" y="68345"/>
                  <a:pt x="404663" y="53479"/>
                </a:cubicBezTo>
                <a:cubicBezTo>
                  <a:pt x="407965" y="43822"/>
                  <a:pt x="413047" y="35182"/>
                  <a:pt x="420033" y="27559"/>
                </a:cubicBezTo>
                <a:cubicBezTo>
                  <a:pt x="430196" y="16505"/>
                  <a:pt x="442771" y="9135"/>
                  <a:pt x="456999" y="4688"/>
                </a:cubicBezTo>
                <a:cubicBezTo>
                  <a:pt x="468177" y="1258"/>
                  <a:pt x="479610" y="-903"/>
                  <a:pt x="491424" y="368"/>
                </a:cubicBezTo>
                <a:cubicBezTo>
                  <a:pt x="506032" y="2020"/>
                  <a:pt x="519497" y="7102"/>
                  <a:pt x="531438" y="15615"/>
                </a:cubicBezTo>
                <a:cubicBezTo>
                  <a:pt x="542743" y="23620"/>
                  <a:pt x="551509" y="33785"/>
                  <a:pt x="557225" y="46490"/>
                </a:cubicBezTo>
                <a:cubicBezTo>
                  <a:pt x="562179" y="57417"/>
                  <a:pt x="564339" y="68853"/>
                  <a:pt x="563958" y="80796"/>
                </a:cubicBezTo>
                <a:cubicBezTo>
                  <a:pt x="563577" y="91342"/>
                  <a:pt x="562814" y="101888"/>
                  <a:pt x="562687" y="112434"/>
                </a:cubicBezTo>
                <a:cubicBezTo>
                  <a:pt x="562560" y="119041"/>
                  <a:pt x="562560" y="125775"/>
                  <a:pt x="563449" y="132382"/>
                </a:cubicBezTo>
                <a:cubicBezTo>
                  <a:pt x="564339" y="139752"/>
                  <a:pt x="566371" y="146740"/>
                  <a:pt x="571960" y="152203"/>
                </a:cubicBezTo>
                <a:cubicBezTo>
                  <a:pt x="575517" y="155634"/>
                  <a:pt x="579201" y="159064"/>
                  <a:pt x="584282" y="159827"/>
                </a:cubicBezTo>
                <a:cubicBezTo>
                  <a:pt x="586823" y="160208"/>
                  <a:pt x="589491" y="159700"/>
                  <a:pt x="592031" y="159192"/>
                </a:cubicBezTo>
                <a:cubicBezTo>
                  <a:pt x="594318" y="158810"/>
                  <a:pt x="595461" y="156651"/>
                  <a:pt x="596350" y="154744"/>
                </a:cubicBezTo>
                <a:cubicBezTo>
                  <a:pt x="598510" y="150043"/>
                  <a:pt x="602194" y="147248"/>
                  <a:pt x="607021" y="145723"/>
                </a:cubicBezTo>
                <a:cubicBezTo>
                  <a:pt x="609561" y="144961"/>
                  <a:pt x="612102" y="144326"/>
                  <a:pt x="614642" y="143818"/>
                </a:cubicBezTo>
                <a:cubicBezTo>
                  <a:pt x="623534" y="142293"/>
                  <a:pt x="632553" y="142420"/>
                  <a:pt x="641572" y="142928"/>
                </a:cubicBezTo>
                <a:cubicBezTo>
                  <a:pt x="645002" y="143055"/>
                  <a:pt x="648178" y="142293"/>
                  <a:pt x="651227" y="140768"/>
                </a:cubicBezTo>
                <a:cubicBezTo>
                  <a:pt x="653894" y="139498"/>
                  <a:pt x="656562" y="139116"/>
                  <a:pt x="659357" y="140006"/>
                </a:cubicBezTo>
                <a:cubicBezTo>
                  <a:pt x="664057" y="141531"/>
                  <a:pt x="668884" y="141403"/>
                  <a:pt x="673584" y="141785"/>
                </a:cubicBezTo>
                <a:cubicBezTo>
                  <a:pt x="677776" y="142039"/>
                  <a:pt x="682095" y="142293"/>
                  <a:pt x="686287" y="142801"/>
                </a:cubicBezTo>
                <a:cubicBezTo>
                  <a:pt x="696957" y="143818"/>
                  <a:pt x="702928" y="152203"/>
                  <a:pt x="703563" y="161352"/>
                </a:cubicBezTo>
                <a:cubicBezTo>
                  <a:pt x="703690" y="163130"/>
                  <a:pt x="703563" y="164782"/>
                  <a:pt x="703436" y="166561"/>
                </a:cubicBezTo>
                <a:cubicBezTo>
                  <a:pt x="703309" y="169738"/>
                  <a:pt x="701530" y="172025"/>
                  <a:pt x="699371" y="173930"/>
                </a:cubicBezTo>
                <a:cubicBezTo>
                  <a:pt x="693909" y="178505"/>
                  <a:pt x="688192" y="182952"/>
                  <a:pt x="682857" y="187653"/>
                </a:cubicBezTo>
                <a:cubicBezTo>
                  <a:pt x="680317" y="189813"/>
                  <a:pt x="678030" y="192481"/>
                  <a:pt x="675870" y="194895"/>
                </a:cubicBezTo>
                <a:cubicBezTo>
                  <a:pt x="674727" y="196166"/>
                  <a:pt x="673457" y="197055"/>
                  <a:pt x="671805" y="197055"/>
                </a:cubicBezTo>
                <a:cubicBezTo>
                  <a:pt x="667741" y="196928"/>
                  <a:pt x="664565" y="198961"/>
                  <a:pt x="661262" y="201121"/>
                </a:cubicBezTo>
                <a:cubicBezTo>
                  <a:pt x="653767" y="206076"/>
                  <a:pt x="646273" y="211032"/>
                  <a:pt x="638143" y="214716"/>
                </a:cubicBezTo>
                <a:cubicBezTo>
                  <a:pt x="635348" y="215987"/>
                  <a:pt x="632299" y="217004"/>
                  <a:pt x="629378" y="217893"/>
                </a:cubicBezTo>
                <a:cubicBezTo>
                  <a:pt x="625694" y="219036"/>
                  <a:pt x="622137" y="218020"/>
                  <a:pt x="618707" y="216495"/>
                </a:cubicBezTo>
                <a:cubicBezTo>
                  <a:pt x="616421" y="215479"/>
                  <a:pt x="614388" y="214208"/>
                  <a:pt x="612229" y="213064"/>
                </a:cubicBezTo>
                <a:cubicBezTo>
                  <a:pt x="608672" y="211159"/>
                  <a:pt x="604988" y="210142"/>
                  <a:pt x="600923" y="210142"/>
                </a:cubicBezTo>
                <a:cubicBezTo>
                  <a:pt x="591523" y="210142"/>
                  <a:pt x="582123" y="209507"/>
                  <a:pt x="572977" y="207601"/>
                </a:cubicBezTo>
                <a:cubicBezTo>
                  <a:pt x="561036" y="205187"/>
                  <a:pt x="549984" y="200867"/>
                  <a:pt x="540330" y="193370"/>
                </a:cubicBezTo>
                <a:cubicBezTo>
                  <a:pt x="530676" y="185874"/>
                  <a:pt x="524324" y="175836"/>
                  <a:pt x="520259" y="164401"/>
                </a:cubicBezTo>
                <a:cubicBezTo>
                  <a:pt x="515432" y="150933"/>
                  <a:pt x="513654" y="136956"/>
                  <a:pt x="513273" y="122726"/>
                </a:cubicBezTo>
                <a:cubicBezTo>
                  <a:pt x="513019" y="113831"/>
                  <a:pt x="513527" y="104810"/>
                  <a:pt x="513527" y="95917"/>
                </a:cubicBezTo>
                <a:cubicBezTo>
                  <a:pt x="513527" y="88420"/>
                  <a:pt x="512638" y="80923"/>
                  <a:pt x="509081" y="74189"/>
                </a:cubicBezTo>
                <a:cubicBezTo>
                  <a:pt x="505778" y="67836"/>
                  <a:pt x="500443" y="64406"/>
                  <a:pt x="493583" y="63008"/>
                </a:cubicBezTo>
                <a:cubicBezTo>
                  <a:pt x="489645" y="62246"/>
                  <a:pt x="485707" y="61992"/>
                  <a:pt x="481770" y="63516"/>
                </a:cubicBezTo>
                <a:cubicBezTo>
                  <a:pt x="476180" y="65676"/>
                  <a:pt x="473258" y="70123"/>
                  <a:pt x="471480" y="75714"/>
                </a:cubicBezTo>
                <a:cubicBezTo>
                  <a:pt x="468686" y="84100"/>
                  <a:pt x="469956" y="92105"/>
                  <a:pt x="472369" y="100363"/>
                </a:cubicBezTo>
                <a:cubicBezTo>
                  <a:pt x="476688" y="114975"/>
                  <a:pt x="483802" y="128189"/>
                  <a:pt x="491805" y="141149"/>
                </a:cubicBezTo>
                <a:cubicBezTo>
                  <a:pt x="493964" y="144580"/>
                  <a:pt x="495997" y="148138"/>
                  <a:pt x="498029" y="151695"/>
                </a:cubicBezTo>
                <a:cubicBezTo>
                  <a:pt x="500189" y="155507"/>
                  <a:pt x="502729" y="159064"/>
                  <a:pt x="504635" y="163004"/>
                </a:cubicBezTo>
                <a:cubicBezTo>
                  <a:pt x="507684" y="169102"/>
                  <a:pt x="510605" y="175328"/>
                  <a:pt x="513400" y="181554"/>
                </a:cubicBezTo>
                <a:cubicBezTo>
                  <a:pt x="515051" y="185239"/>
                  <a:pt x="516194" y="189178"/>
                  <a:pt x="517338" y="193116"/>
                </a:cubicBezTo>
                <a:cubicBezTo>
                  <a:pt x="518481" y="196928"/>
                  <a:pt x="519751" y="200867"/>
                  <a:pt x="520513" y="204806"/>
                </a:cubicBezTo>
                <a:cubicBezTo>
                  <a:pt x="521276" y="208872"/>
                  <a:pt x="521784" y="213064"/>
                  <a:pt x="522038" y="217130"/>
                </a:cubicBezTo>
                <a:cubicBezTo>
                  <a:pt x="522419" y="220815"/>
                  <a:pt x="522673" y="224500"/>
                  <a:pt x="522546" y="228184"/>
                </a:cubicBezTo>
                <a:cubicBezTo>
                  <a:pt x="522419" y="235935"/>
                  <a:pt x="521276" y="243432"/>
                  <a:pt x="519116" y="250928"/>
                </a:cubicBezTo>
                <a:cubicBezTo>
                  <a:pt x="517084" y="257917"/>
                  <a:pt x="514289" y="264523"/>
                  <a:pt x="510732" y="270876"/>
                </a:cubicBezTo>
                <a:cubicBezTo>
                  <a:pt x="505905" y="279516"/>
                  <a:pt x="499554" y="287140"/>
                  <a:pt x="492440" y="293874"/>
                </a:cubicBezTo>
                <a:cubicBezTo>
                  <a:pt x="482786" y="302895"/>
                  <a:pt x="471988" y="310138"/>
                  <a:pt x="460048" y="315601"/>
                </a:cubicBezTo>
                <a:cubicBezTo>
                  <a:pt x="444296" y="322843"/>
                  <a:pt x="427655" y="326020"/>
                  <a:pt x="410252" y="324495"/>
                </a:cubicBezTo>
                <a:cubicBezTo>
                  <a:pt x="400725" y="323733"/>
                  <a:pt x="391579" y="321573"/>
                  <a:pt x="382687" y="318397"/>
                </a:cubicBezTo>
                <a:cubicBezTo>
                  <a:pt x="377097" y="315728"/>
                  <a:pt x="371889" y="313187"/>
                  <a:pt x="368205" y="311535"/>
                </a:cubicBezTo>
                <a:close/>
              </a:path>
            </a:pathLst>
          </a:custGeom>
          <a:solidFill>
            <a:schemeClr val="accent2"/>
          </a:solidFill>
          <a:ln w="12692"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9FAE9A19-7BD6-4E2B-AE4F-E22592D622F3}"/>
              </a:ext>
            </a:extLst>
          </p:cNvPr>
          <p:cNvSpPr/>
          <p:nvPr/>
        </p:nvSpPr>
        <p:spPr>
          <a:xfrm>
            <a:off x="7387816" y="3871747"/>
            <a:ext cx="1192730" cy="648398"/>
          </a:xfrm>
          <a:custGeom>
            <a:avLst/>
            <a:gdLst>
              <a:gd name="connsiteX0" fmla="*/ 849954 w 851624"/>
              <a:gd name="connsiteY0" fmla="*/ 251158 h 462964"/>
              <a:gd name="connsiteX1" fmla="*/ 819467 w 851624"/>
              <a:gd name="connsiteY1" fmla="*/ 219902 h 462964"/>
              <a:gd name="connsiteX2" fmla="*/ 789234 w 851624"/>
              <a:gd name="connsiteY2" fmla="*/ 198937 h 462964"/>
              <a:gd name="connsiteX3" fmla="*/ 776531 w 851624"/>
              <a:gd name="connsiteY3" fmla="*/ 191695 h 462964"/>
              <a:gd name="connsiteX4" fmla="*/ 777547 w 851624"/>
              <a:gd name="connsiteY4" fmla="*/ 189916 h 462964"/>
              <a:gd name="connsiteX5" fmla="*/ 789742 w 851624"/>
              <a:gd name="connsiteY5" fmla="*/ 162217 h 462964"/>
              <a:gd name="connsiteX6" fmla="*/ 793807 w 851624"/>
              <a:gd name="connsiteY6" fmla="*/ 134010 h 462964"/>
              <a:gd name="connsiteX7" fmla="*/ 767893 w 851624"/>
              <a:gd name="connsiteY7" fmla="*/ 83949 h 462964"/>
              <a:gd name="connsiteX8" fmla="*/ 687864 w 851624"/>
              <a:gd name="connsiteY8" fmla="*/ 87633 h 462964"/>
              <a:gd name="connsiteX9" fmla="*/ 666650 w 851624"/>
              <a:gd name="connsiteY9" fmla="*/ 147732 h 462964"/>
              <a:gd name="connsiteX10" fmla="*/ 683164 w 851624"/>
              <a:gd name="connsiteY10" fmla="*/ 192203 h 462964"/>
              <a:gd name="connsiteX11" fmla="*/ 667666 w 851624"/>
              <a:gd name="connsiteY11" fmla="*/ 201097 h 462964"/>
              <a:gd name="connsiteX12" fmla="*/ 663221 w 851624"/>
              <a:gd name="connsiteY12" fmla="*/ 194871 h 462964"/>
              <a:gd name="connsiteX13" fmla="*/ 585987 w 851624"/>
              <a:gd name="connsiteY13" fmla="*/ 129944 h 462964"/>
              <a:gd name="connsiteX14" fmla="*/ 600341 w 851624"/>
              <a:gd name="connsiteY14" fmla="*/ 81662 h 462964"/>
              <a:gd name="connsiteX15" fmla="*/ 584208 w 851624"/>
              <a:gd name="connsiteY15" fmla="*/ 24993 h 462964"/>
              <a:gd name="connsiteX16" fmla="*/ 558803 w 851624"/>
              <a:gd name="connsiteY16" fmla="*/ 5426 h 462964"/>
              <a:gd name="connsiteX17" fmla="*/ 521202 w 851624"/>
              <a:gd name="connsiteY17" fmla="*/ 1614 h 462964"/>
              <a:gd name="connsiteX18" fmla="*/ 478139 w 851624"/>
              <a:gd name="connsiteY18" fmla="*/ 35285 h 462964"/>
              <a:gd name="connsiteX19" fmla="*/ 469374 w 851624"/>
              <a:gd name="connsiteY19" fmla="*/ 80264 h 462964"/>
              <a:gd name="connsiteX20" fmla="*/ 483728 w 851624"/>
              <a:gd name="connsiteY20" fmla="*/ 129309 h 462964"/>
              <a:gd name="connsiteX21" fmla="*/ 428470 w 851624"/>
              <a:gd name="connsiteY21" fmla="*/ 169713 h 462964"/>
              <a:gd name="connsiteX22" fmla="*/ 427327 w 851624"/>
              <a:gd name="connsiteY22" fmla="*/ 168697 h 462964"/>
              <a:gd name="connsiteX23" fmla="*/ 410178 w 851624"/>
              <a:gd name="connsiteY23" fmla="*/ 153704 h 462964"/>
              <a:gd name="connsiteX24" fmla="*/ 373340 w 851624"/>
              <a:gd name="connsiteY24" fmla="*/ 129309 h 462964"/>
              <a:gd name="connsiteX25" fmla="*/ 379183 w 851624"/>
              <a:gd name="connsiteY25" fmla="*/ 115967 h 462964"/>
              <a:gd name="connsiteX26" fmla="*/ 386170 w 851624"/>
              <a:gd name="connsiteY26" fmla="*/ 54725 h 462964"/>
              <a:gd name="connsiteX27" fmla="*/ 361018 w 851624"/>
              <a:gd name="connsiteY27" fmla="*/ 14066 h 462964"/>
              <a:gd name="connsiteX28" fmla="*/ 312365 w 851624"/>
              <a:gd name="connsiteY28" fmla="*/ 1360 h 462964"/>
              <a:gd name="connsiteX29" fmla="*/ 262189 w 851624"/>
              <a:gd name="connsiteY29" fmla="*/ 42782 h 462964"/>
              <a:gd name="connsiteX30" fmla="*/ 256727 w 851624"/>
              <a:gd name="connsiteY30" fmla="*/ 76579 h 462964"/>
              <a:gd name="connsiteX31" fmla="*/ 257235 w 851624"/>
              <a:gd name="connsiteY31" fmla="*/ 82170 h 462964"/>
              <a:gd name="connsiteX32" fmla="*/ 259013 w 851624"/>
              <a:gd name="connsiteY32" fmla="*/ 96527 h 462964"/>
              <a:gd name="connsiteX33" fmla="*/ 270954 w 851624"/>
              <a:gd name="connsiteY33" fmla="*/ 129944 h 462964"/>
              <a:gd name="connsiteX34" fmla="*/ 227510 w 851624"/>
              <a:gd name="connsiteY34" fmla="*/ 159675 h 462964"/>
              <a:gd name="connsiteX35" fmla="*/ 189274 w 851624"/>
              <a:gd name="connsiteY35" fmla="*/ 200970 h 462964"/>
              <a:gd name="connsiteX36" fmla="*/ 173776 w 851624"/>
              <a:gd name="connsiteY36" fmla="*/ 192076 h 462964"/>
              <a:gd name="connsiteX37" fmla="*/ 178984 w 851624"/>
              <a:gd name="connsiteY37" fmla="*/ 183054 h 462964"/>
              <a:gd name="connsiteX38" fmla="*/ 191433 w 851624"/>
              <a:gd name="connsiteY38" fmla="*/ 131214 h 462964"/>
              <a:gd name="connsiteX39" fmla="*/ 174030 w 851624"/>
              <a:gd name="connsiteY39" fmla="*/ 90937 h 462964"/>
              <a:gd name="connsiteX40" fmla="*/ 123727 w 851624"/>
              <a:gd name="connsiteY40" fmla="*/ 71370 h 462964"/>
              <a:gd name="connsiteX41" fmla="*/ 75202 w 851624"/>
              <a:gd name="connsiteY41" fmla="*/ 97671 h 462964"/>
              <a:gd name="connsiteX42" fmla="*/ 65166 w 851624"/>
              <a:gd name="connsiteY42" fmla="*/ 154339 h 462964"/>
              <a:gd name="connsiteX43" fmla="*/ 80410 w 851624"/>
              <a:gd name="connsiteY43" fmla="*/ 191440 h 462964"/>
              <a:gd name="connsiteX44" fmla="*/ 31503 w 851624"/>
              <a:gd name="connsiteY44" fmla="*/ 225111 h 462964"/>
              <a:gd name="connsiteX45" fmla="*/ 7368 w 851624"/>
              <a:gd name="connsiteY45" fmla="*/ 250522 h 462964"/>
              <a:gd name="connsiteX46" fmla="*/ 5970 w 851624"/>
              <a:gd name="connsiteY46" fmla="*/ 252683 h 462964"/>
              <a:gd name="connsiteX47" fmla="*/ 0 w 851624"/>
              <a:gd name="connsiteY47" fmla="*/ 261704 h 462964"/>
              <a:gd name="connsiteX48" fmla="*/ 10798 w 851624"/>
              <a:gd name="connsiteY48" fmla="*/ 261323 h 462964"/>
              <a:gd name="connsiteX49" fmla="*/ 16133 w 851624"/>
              <a:gd name="connsiteY49" fmla="*/ 259671 h 462964"/>
              <a:gd name="connsiteX50" fmla="*/ 32393 w 851624"/>
              <a:gd name="connsiteY50" fmla="*/ 250015 h 462964"/>
              <a:gd name="connsiteX51" fmla="*/ 70247 w 851624"/>
              <a:gd name="connsiteY51" fmla="*/ 227779 h 462964"/>
              <a:gd name="connsiteX52" fmla="*/ 112929 w 851624"/>
              <a:gd name="connsiteY52" fmla="*/ 210880 h 462964"/>
              <a:gd name="connsiteX53" fmla="*/ 116867 w 851624"/>
              <a:gd name="connsiteY53" fmla="*/ 209991 h 462964"/>
              <a:gd name="connsiteX54" fmla="*/ 124997 w 851624"/>
              <a:gd name="connsiteY54" fmla="*/ 206941 h 462964"/>
              <a:gd name="connsiteX55" fmla="*/ 120678 w 851624"/>
              <a:gd name="connsiteY55" fmla="*/ 198683 h 462964"/>
              <a:gd name="connsiteX56" fmla="*/ 103783 w 851624"/>
              <a:gd name="connsiteY56" fmla="*/ 163487 h 462964"/>
              <a:gd name="connsiteX57" fmla="*/ 98448 w 851624"/>
              <a:gd name="connsiteY57" fmla="*/ 132231 h 462964"/>
              <a:gd name="connsiteX58" fmla="*/ 125378 w 851624"/>
              <a:gd name="connsiteY58" fmla="*/ 106311 h 462964"/>
              <a:gd name="connsiteX59" fmla="*/ 155103 w 851624"/>
              <a:gd name="connsiteY59" fmla="*/ 125243 h 462964"/>
              <a:gd name="connsiteX60" fmla="*/ 154087 w 851624"/>
              <a:gd name="connsiteY60" fmla="*/ 146716 h 462964"/>
              <a:gd name="connsiteX61" fmla="*/ 133762 w 851624"/>
              <a:gd name="connsiteY61" fmla="*/ 195252 h 462964"/>
              <a:gd name="connsiteX62" fmla="*/ 130459 w 851624"/>
              <a:gd name="connsiteY62" fmla="*/ 200843 h 462964"/>
              <a:gd name="connsiteX63" fmla="*/ 127665 w 851624"/>
              <a:gd name="connsiteY63" fmla="*/ 207196 h 462964"/>
              <a:gd name="connsiteX64" fmla="*/ 132365 w 851624"/>
              <a:gd name="connsiteY64" fmla="*/ 209991 h 462964"/>
              <a:gd name="connsiteX65" fmla="*/ 134651 w 851624"/>
              <a:gd name="connsiteY65" fmla="*/ 211135 h 462964"/>
              <a:gd name="connsiteX66" fmla="*/ 171871 w 851624"/>
              <a:gd name="connsiteY66" fmla="*/ 230956 h 462964"/>
              <a:gd name="connsiteX67" fmla="*/ 154722 w 851624"/>
              <a:gd name="connsiteY67" fmla="*/ 300330 h 462964"/>
              <a:gd name="connsiteX68" fmla="*/ 168568 w 851624"/>
              <a:gd name="connsiteY68" fmla="*/ 385586 h 462964"/>
              <a:gd name="connsiteX69" fmla="*/ 210869 w 851624"/>
              <a:gd name="connsiteY69" fmla="*/ 455977 h 462964"/>
              <a:gd name="connsiteX70" fmla="*/ 216585 w 851624"/>
              <a:gd name="connsiteY70" fmla="*/ 459153 h 462964"/>
              <a:gd name="connsiteX71" fmla="*/ 222429 w 851624"/>
              <a:gd name="connsiteY71" fmla="*/ 456612 h 462964"/>
              <a:gd name="connsiteX72" fmla="*/ 258378 w 851624"/>
              <a:gd name="connsiteY72" fmla="*/ 409600 h 462964"/>
              <a:gd name="connsiteX73" fmla="*/ 276035 w 851624"/>
              <a:gd name="connsiteY73" fmla="*/ 354457 h 462964"/>
              <a:gd name="connsiteX74" fmla="*/ 257616 w 851624"/>
              <a:gd name="connsiteY74" fmla="*/ 267294 h 462964"/>
              <a:gd name="connsiteX75" fmla="*/ 220904 w 851624"/>
              <a:gd name="connsiteY75" fmla="*/ 224222 h 462964"/>
              <a:gd name="connsiteX76" fmla="*/ 251772 w 851624"/>
              <a:gd name="connsiteY76" fmla="*/ 186993 h 462964"/>
              <a:gd name="connsiteX77" fmla="*/ 307920 w 851624"/>
              <a:gd name="connsiteY77" fmla="*/ 150654 h 462964"/>
              <a:gd name="connsiteX78" fmla="*/ 313128 w 851624"/>
              <a:gd name="connsiteY78" fmla="*/ 145699 h 462964"/>
              <a:gd name="connsiteX79" fmla="*/ 312238 w 851624"/>
              <a:gd name="connsiteY79" fmla="*/ 138838 h 462964"/>
              <a:gd name="connsiteX80" fmla="*/ 310460 w 851624"/>
              <a:gd name="connsiteY80" fmla="*/ 135534 h 462964"/>
              <a:gd name="connsiteX81" fmla="*/ 300679 w 851624"/>
              <a:gd name="connsiteY81" fmla="*/ 116222 h 462964"/>
              <a:gd name="connsiteX82" fmla="*/ 291279 w 851624"/>
              <a:gd name="connsiteY82" fmla="*/ 90048 h 462964"/>
              <a:gd name="connsiteX83" fmla="*/ 290135 w 851624"/>
              <a:gd name="connsiteY83" fmla="*/ 75817 h 462964"/>
              <a:gd name="connsiteX84" fmla="*/ 306014 w 851624"/>
              <a:gd name="connsiteY84" fmla="*/ 41892 h 462964"/>
              <a:gd name="connsiteX85" fmla="*/ 333325 w 851624"/>
              <a:gd name="connsiteY85" fmla="*/ 38334 h 462964"/>
              <a:gd name="connsiteX86" fmla="*/ 351744 w 851624"/>
              <a:gd name="connsiteY86" fmla="*/ 60189 h 462964"/>
              <a:gd name="connsiteX87" fmla="*/ 351109 w 851624"/>
              <a:gd name="connsiteY87" fmla="*/ 96019 h 462964"/>
              <a:gd name="connsiteX88" fmla="*/ 337136 w 851624"/>
              <a:gd name="connsiteY88" fmla="*/ 129054 h 462964"/>
              <a:gd name="connsiteX89" fmla="*/ 330785 w 851624"/>
              <a:gd name="connsiteY89" fmla="*/ 140871 h 462964"/>
              <a:gd name="connsiteX90" fmla="*/ 328879 w 851624"/>
              <a:gd name="connsiteY90" fmla="*/ 146207 h 462964"/>
              <a:gd name="connsiteX91" fmla="*/ 335739 w 851624"/>
              <a:gd name="connsiteY91" fmla="*/ 149765 h 462964"/>
              <a:gd name="connsiteX92" fmla="*/ 343488 w 851624"/>
              <a:gd name="connsiteY92" fmla="*/ 153577 h 462964"/>
              <a:gd name="connsiteX93" fmla="*/ 359620 w 851624"/>
              <a:gd name="connsiteY93" fmla="*/ 161962 h 462964"/>
              <a:gd name="connsiteX94" fmla="*/ 403827 w 851624"/>
              <a:gd name="connsiteY94" fmla="*/ 197793 h 462964"/>
              <a:gd name="connsiteX95" fmla="*/ 401540 w 851624"/>
              <a:gd name="connsiteY95" fmla="*/ 201097 h 462964"/>
              <a:gd name="connsiteX96" fmla="*/ 400651 w 851624"/>
              <a:gd name="connsiteY96" fmla="*/ 202367 h 462964"/>
              <a:gd name="connsiteX97" fmla="*/ 368258 w 851624"/>
              <a:gd name="connsiteY97" fmla="*/ 290038 h 462964"/>
              <a:gd name="connsiteX98" fmla="*/ 376388 w 851624"/>
              <a:gd name="connsiteY98" fmla="*/ 370085 h 462964"/>
              <a:gd name="connsiteX99" fmla="*/ 417800 w 851624"/>
              <a:gd name="connsiteY99" fmla="*/ 448226 h 462964"/>
              <a:gd name="connsiteX100" fmla="*/ 422246 w 851624"/>
              <a:gd name="connsiteY100" fmla="*/ 453435 h 462964"/>
              <a:gd name="connsiteX101" fmla="*/ 428470 w 851624"/>
              <a:gd name="connsiteY101" fmla="*/ 460678 h 462964"/>
              <a:gd name="connsiteX102" fmla="*/ 433679 w 851624"/>
              <a:gd name="connsiteY102" fmla="*/ 455214 h 462964"/>
              <a:gd name="connsiteX103" fmla="*/ 435584 w 851624"/>
              <a:gd name="connsiteY103" fmla="*/ 453055 h 462964"/>
              <a:gd name="connsiteX104" fmla="*/ 473058 w 851624"/>
              <a:gd name="connsiteY104" fmla="*/ 392193 h 462964"/>
              <a:gd name="connsiteX105" fmla="*/ 489444 w 851624"/>
              <a:gd name="connsiteY105" fmla="*/ 325741 h 462964"/>
              <a:gd name="connsiteX106" fmla="*/ 482458 w 851624"/>
              <a:gd name="connsiteY106" fmla="*/ 256113 h 462964"/>
              <a:gd name="connsiteX107" fmla="*/ 453495 w 851624"/>
              <a:gd name="connsiteY107" fmla="*/ 197793 h 462964"/>
              <a:gd name="connsiteX108" fmla="*/ 521456 w 851624"/>
              <a:gd name="connsiteY108" fmla="*/ 149765 h 462964"/>
              <a:gd name="connsiteX109" fmla="*/ 526283 w 851624"/>
              <a:gd name="connsiteY109" fmla="*/ 145191 h 462964"/>
              <a:gd name="connsiteX110" fmla="*/ 525521 w 851624"/>
              <a:gd name="connsiteY110" fmla="*/ 138584 h 462964"/>
              <a:gd name="connsiteX111" fmla="*/ 523361 w 851624"/>
              <a:gd name="connsiteY111" fmla="*/ 134264 h 462964"/>
              <a:gd name="connsiteX112" fmla="*/ 510531 w 851624"/>
              <a:gd name="connsiteY112" fmla="*/ 107836 h 462964"/>
              <a:gd name="connsiteX113" fmla="*/ 503164 w 851624"/>
              <a:gd name="connsiteY113" fmla="*/ 77342 h 462964"/>
              <a:gd name="connsiteX114" fmla="*/ 513580 w 851624"/>
              <a:gd name="connsiteY114" fmla="*/ 46339 h 462964"/>
              <a:gd name="connsiteX115" fmla="*/ 552070 w 851624"/>
              <a:gd name="connsiteY115" fmla="*/ 42146 h 462964"/>
              <a:gd name="connsiteX116" fmla="*/ 567440 w 851624"/>
              <a:gd name="connsiteY116" fmla="*/ 73530 h 462964"/>
              <a:gd name="connsiteX117" fmla="*/ 562232 w 851624"/>
              <a:gd name="connsiteY117" fmla="*/ 103007 h 462964"/>
              <a:gd name="connsiteX118" fmla="*/ 545337 w 851624"/>
              <a:gd name="connsiteY118" fmla="*/ 138838 h 462964"/>
              <a:gd name="connsiteX119" fmla="*/ 544321 w 851624"/>
              <a:gd name="connsiteY119" fmla="*/ 145699 h 462964"/>
              <a:gd name="connsiteX120" fmla="*/ 549656 w 851624"/>
              <a:gd name="connsiteY120" fmla="*/ 150782 h 462964"/>
              <a:gd name="connsiteX121" fmla="*/ 588781 w 851624"/>
              <a:gd name="connsiteY121" fmla="*/ 173271 h 462964"/>
              <a:gd name="connsiteX122" fmla="*/ 636417 w 851624"/>
              <a:gd name="connsiteY122" fmla="*/ 224348 h 462964"/>
              <a:gd name="connsiteX123" fmla="*/ 597419 w 851624"/>
              <a:gd name="connsiteY123" fmla="*/ 271488 h 462964"/>
              <a:gd name="connsiteX124" fmla="*/ 580652 w 851624"/>
              <a:gd name="connsiteY124" fmla="*/ 348231 h 462964"/>
              <a:gd name="connsiteX125" fmla="*/ 585860 w 851624"/>
              <a:gd name="connsiteY125" fmla="*/ 376819 h 462964"/>
              <a:gd name="connsiteX126" fmla="*/ 598436 w 851624"/>
              <a:gd name="connsiteY126" fmla="*/ 408711 h 462964"/>
              <a:gd name="connsiteX127" fmla="*/ 626001 w 851624"/>
              <a:gd name="connsiteY127" fmla="*/ 447718 h 462964"/>
              <a:gd name="connsiteX128" fmla="*/ 633242 w 851624"/>
              <a:gd name="connsiteY128" fmla="*/ 455214 h 462964"/>
              <a:gd name="connsiteX129" fmla="*/ 640991 w 851624"/>
              <a:gd name="connsiteY129" fmla="*/ 462965 h 462964"/>
              <a:gd name="connsiteX130" fmla="*/ 649628 w 851624"/>
              <a:gd name="connsiteY130" fmla="*/ 452546 h 462964"/>
              <a:gd name="connsiteX131" fmla="*/ 659029 w 851624"/>
              <a:gd name="connsiteY131" fmla="*/ 440857 h 462964"/>
              <a:gd name="connsiteX132" fmla="*/ 692056 w 851624"/>
              <a:gd name="connsiteY132" fmla="*/ 376819 h 462964"/>
              <a:gd name="connsiteX133" fmla="*/ 702727 w 851624"/>
              <a:gd name="connsiteY133" fmla="*/ 303252 h 462964"/>
              <a:gd name="connsiteX134" fmla="*/ 697392 w 851624"/>
              <a:gd name="connsiteY134" fmla="*/ 264880 h 462964"/>
              <a:gd name="connsiteX135" fmla="*/ 685578 w 851624"/>
              <a:gd name="connsiteY135" fmla="*/ 231337 h 462964"/>
              <a:gd name="connsiteX136" fmla="*/ 722924 w 851624"/>
              <a:gd name="connsiteY136" fmla="*/ 211770 h 462964"/>
              <a:gd name="connsiteX137" fmla="*/ 726354 w 851624"/>
              <a:gd name="connsiteY137" fmla="*/ 210118 h 462964"/>
              <a:gd name="connsiteX138" fmla="*/ 730927 w 851624"/>
              <a:gd name="connsiteY138" fmla="*/ 207831 h 462964"/>
              <a:gd name="connsiteX139" fmla="*/ 739184 w 851624"/>
              <a:gd name="connsiteY139" fmla="*/ 210626 h 462964"/>
              <a:gd name="connsiteX140" fmla="*/ 745917 w 851624"/>
              <a:gd name="connsiteY140" fmla="*/ 212405 h 462964"/>
              <a:gd name="connsiteX141" fmla="*/ 759255 w 851624"/>
              <a:gd name="connsiteY141" fmla="*/ 216471 h 462964"/>
              <a:gd name="connsiteX142" fmla="*/ 793172 w 851624"/>
              <a:gd name="connsiteY142" fmla="*/ 231972 h 462964"/>
              <a:gd name="connsiteX143" fmla="*/ 806129 w 851624"/>
              <a:gd name="connsiteY143" fmla="*/ 239342 h 462964"/>
              <a:gd name="connsiteX144" fmla="*/ 812988 w 851624"/>
              <a:gd name="connsiteY144" fmla="*/ 243534 h 462964"/>
              <a:gd name="connsiteX145" fmla="*/ 818958 w 851624"/>
              <a:gd name="connsiteY145" fmla="*/ 246838 h 462964"/>
              <a:gd name="connsiteX146" fmla="*/ 826072 w 851624"/>
              <a:gd name="connsiteY146" fmla="*/ 250777 h 462964"/>
              <a:gd name="connsiteX147" fmla="*/ 835726 w 851624"/>
              <a:gd name="connsiteY147" fmla="*/ 256749 h 462964"/>
              <a:gd name="connsiteX148" fmla="*/ 840935 w 851624"/>
              <a:gd name="connsiteY148" fmla="*/ 260052 h 462964"/>
              <a:gd name="connsiteX149" fmla="*/ 843602 w 851624"/>
              <a:gd name="connsiteY149" fmla="*/ 261450 h 462964"/>
              <a:gd name="connsiteX150" fmla="*/ 850462 w 851624"/>
              <a:gd name="connsiteY150" fmla="*/ 265007 h 462964"/>
              <a:gd name="connsiteX151" fmla="*/ 851605 w 851624"/>
              <a:gd name="connsiteY151" fmla="*/ 257384 h 462964"/>
              <a:gd name="connsiteX152" fmla="*/ 849954 w 851624"/>
              <a:gd name="connsiteY152" fmla="*/ 251158 h 462964"/>
              <a:gd name="connsiteX153" fmla="*/ 665761 w 851624"/>
              <a:gd name="connsiteY153" fmla="*/ 325996 h 462964"/>
              <a:gd name="connsiteX154" fmla="*/ 638958 w 851624"/>
              <a:gd name="connsiteY154" fmla="*/ 413158 h 462964"/>
              <a:gd name="connsiteX155" fmla="*/ 637053 w 851624"/>
              <a:gd name="connsiteY155" fmla="*/ 409982 h 462964"/>
              <a:gd name="connsiteX156" fmla="*/ 622317 w 851624"/>
              <a:gd name="connsiteY156" fmla="*/ 375676 h 462964"/>
              <a:gd name="connsiteX157" fmla="*/ 618379 w 851624"/>
              <a:gd name="connsiteY157" fmla="*/ 326758 h 462964"/>
              <a:gd name="connsiteX158" fmla="*/ 631844 w 851624"/>
              <a:gd name="connsiteY158" fmla="*/ 285210 h 462964"/>
              <a:gd name="connsiteX159" fmla="*/ 654837 w 851624"/>
              <a:gd name="connsiteY159" fmla="*/ 253318 h 462964"/>
              <a:gd name="connsiteX160" fmla="*/ 656869 w 851624"/>
              <a:gd name="connsiteY160" fmla="*/ 258908 h 462964"/>
              <a:gd name="connsiteX161" fmla="*/ 665761 w 851624"/>
              <a:gd name="connsiteY161" fmla="*/ 325996 h 462964"/>
              <a:gd name="connsiteX162" fmla="*/ 428343 w 851624"/>
              <a:gd name="connsiteY162" fmla="*/ 406932 h 462964"/>
              <a:gd name="connsiteX163" fmla="*/ 411702 w 851624"/>
              <a:gd name="connsiteY163" fmla="*/ 370466 h 462964"/>
              <a:gd name="connsiteX164" fmla="*/ 407892 w 851624"/>
              <a:gd name="connsiteY164" fmla="*/ 274156 h 462964"/>
              <a:gd name="connsiteX165" fmla="*/ 428216 w 851624"/>
              <a:gd name="connsiteY165" fmla="*/ 225365 h 462964"/>
              <a:gd name="connsiteX166" fmla="*/ 453495 w 851624"/>
              <a:gd name="connsiteY166" fmla="*/ 306174 h 462964"/>
              <a:gd name="connsiteX167" fmla="*/ 428343 w 851624"/>
              <a:gd name="connsiteY167" fmla="*/ 406932 h 462964"/>
              <a:gd name="connsiteX168" fmla="*/ 273749 w 851624"/>
              <a:gd name="connsiteY168" fmla="*/ 128419 h 462964"/>
              <a:gd name="connsiteX169" fmla="*/ 276670 w 851624"/>
              <a:gd name="connsiteY169" fmla="*/ 133120 h 462964"/>
              <a:gd name="connsiteX170" fmla="*/ 276670 w 851624"/>
              <a:gd name="connsiteY170" fmla="*/ 133120 h 462964"/>
              <a:gd name="connsiteX171" fmla="*/ 272605 w 851624"/>
              <a:gd name="connsiteY171" fmla="*/ 129690 h 462964"/>
              <a:gd name="connsiteX172" fmla="*/ 273749 w 851624"/>
              <a:gd name="connsiteY172" fmla="*/ 128419 h 462964"/>
              <a:gd name="connsiteX173" fmla="*/ 202231 w 851624"/>
              <a:gd name="connsiteY173" fmla="*/ 252937 h 462964"/>
              <a:gd name="connsiteX174" fmla="*/ 238688 w 851624"/>
              <a:gd name="connsiteY174" fmla="*/ 323073 h 462964"/>
              <a:gd name="connsiteX175" fmla="*/ 218999 w 851624"/>
              <a:gd name="connsiteY175" fmla="*/ 411633 h 462964"/>
              <a:gd name="connsiteX176" fmla="*/ 192196 w 851624"/>
              <a:gd name="connsiteY176" fmla="*/ 329935 h 462964"/>
              <a:gd name="connsiteX177" fmla="*/ 202231 w 851624"/>
              <a:gd name="connsiteY177" fmla="*/ 252937 h 462964"/>
              <a:gd name="connsiteX178" fmla="*/ 730673 w 851624"/>
              <a:gd name="connsiteY178" fmla="*/ 206306 h 462964"/>
              <a:gd name="connsiteX179" fmla="*/ 725338 w 851624"/>
              <a:gd name="connsiteY179" fmla="*/ 197539 h 462964"/>
              <a:gd name="connsiteX180" fmla="*/ 703362 w 851624"/>
              <a:gd name="connsiteY180" fmla="*/ 149892 h 462964"/>
              <a:gd name="connsiteX181" fmla="*/ 707173 w 851624"/>
              <a:gd name="connsiteY181" fmla="*/ 118255 h 462964"/>
              <a:gd name="connsiteX182" fmla="*/ 724322 w 851624"/>
              <a:gd name="connsiteY182" fmla="*/ 106692 h 462964"/>
              <a:gd name="connsiteX183" fmla="*/ 730292 w 851624"/>
              <a:gd name="connsiteY183" fmla="*/ 106057 h 462964"/>
              <a:gd name="connsiteX184" fmla="*/ 746044 w 851624"/>
              <a:gd name="connsiteY184" fmla="*/ 110758 h 462964"/>
              <a:gd name="connsiteX185" fmla="*/ 759890 w 851624"/>
              <a:gd name="connsiteY185" fmla="*/ 136932 h 462964"/>
              <a:gd name="connsiteX186" fmla="*/ 753919 w 851624"/>
              <a:gd name="connsiteY186" fmla="*/ 164758 h 462964"/>
              <a:gd name="connsiteX187" fmla="*/ 741979 w 851624"/>
              <a:gd name="connsiteY187" fmla="*/ 187629 h 462964"/>
              <a:gd name="connsiteX188" fmla="*/ 736008 w 851624"/>
              <a:gd name="connsiteY188" fmla="*/ 196777 h 462964"/>
              <a:gd name="connsiteX189" fmla="*/ 730673 w 851624"/>
              <a:gd name="connsiteY189" fmla="*/ 206306 h 46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851624" h="462964">
                <a:moveTo>
                  <a:pt x="849954" y="251158"/>
                </a:moveTo>
                <a:cubicBezTo>
                  <a:pt x="841062" y="239723"/>
                  <a:pt x="830773" y="229177"/>
                  <a:pt x="819467" y="219902"/>
                </a:cubicBezTo>
                <a:cubicBezTo>
                  <a:pt x="808288" y="210880"/>
                  <a:pt x="798761" y="204146"/>
                  <a:pt x="789234" y="198937"/>
                </a:cubicBezTo>
                <a:cubicBezTo>
                  <a:pt x="784915" y="196522"/>
                  <a:pt x="780723" y="194109"/>
                  <a:pt x="776531" y="191695"/>
                </a:cubicBezTo>
                <a:cubicBezTo>
                  <a:pt x="776912" y="191186"/>
                  <a:pt x="777293" y="190551"/>
                  <a:pt x="777547" y="189916"/>
                </a:cubicBezTo>
                <a:cubicBezTo>
                  <a:pt x="783136" y="180386"/>
                  <a:pt x="787074" y="171238"/>
                  <a:pt x="789742" y="162217"/>
                </a:cubicBezTo>
                <a:cubicBezTo>
                  <a:pt x="792790" y="151925"/>
                  <a:pt x="794061" y="142777"/>
                  <a:pt x="793807" y="134010"/>
                </a:cubicBezTo>
                <a:cubicBezTo>
                  <a:pt x="793045" y="112791"/>
                  <a:pt x="784280" y="95892"/>
                  <a:pt x="767893" y="83949"/>
                </a:cubicBezTo>
                <a:cubicBezTo>
                  <a:pt x="744138" y="66668"/>
                  <a:pt x="709714" y="68320"/>
                  <a:pt x="687864" y="87633"/>
                </a:cubicBezTo>
                <a:cubicBezTo>
                  <a:pt x="670461" y="103007"/>
                  <a:pt x="663602" y="122701"/>
                  <a:pt x="666650" y="147732"/>
                </a:cubicBezTo>
                <a:cubicBezTo>
                  <a:pt x="668429" y="162344"/>
                  <a:pt x="673891" y="176956"/>
                  <a:pt x="683164" y="192203"/>
                </a:cubicBezTo>
                <a:cubicBezTo>
                  <a:pt x="677956" y="195125"/>
                  <a:pt x="672875" y="198048"/>
                  <a:pt x="667666" y="201097"/>
                </a:cubicBezTo>
                <a:cubicBezTo>
                  <a:pt x="666269" y="199064"/>
                  <a:pt x="664745" y="196904"/>
                  <a:pt x="663221" y="194871"/>
                </a:cubicBezTo>
                <a:cubicBezTo>
                  <a:pt x="643785" y="169459"/>
                  <a:pt x="618633" y="148240"/>
                  <a:pt x="585987" y="129944"/>
                </a:cubicBezTo>
                <a:cubicBezTo>
                  <a:pt x="594243" y="113553"/>
                  <a:pt x="598944" y="97798"/>
                  <a:pt x="600341" y="81662"/>
                </a:cubicBezTo>
                <a:cubicBezTo>
                  <a:pt x="602246" y="59299"/>
                  <a:pt x="597038" y="40875"/>
                  <a:pt x="584208" y="24993"/>
                </a:cubicBezTo>
                <a:cubicBezTo>
                  <a:pt x="577476" y="16608"/>
                  <a:pt x="568838" y="10000"/>
                  <a:pt x="558803" y="5426"/>
                </a:cubicBezTo>
                <a:cubicBezTo>
                  <a:pt x="546481" y="-164"/>
                  <a:pt x="533778" y="-1435"/>
                  <a:pt x="521202" y="1614"/>
                </a:cubicBezTo>
                <a:cubicBezTo>
                  <a:pt x="502528" y="6061"/>
                  <a:pt x="488428" y="17115"/>
                  <a:pt x="478139" y="35285"/>
                </a:cubicBezTo>
                <a:cubicBezTo>
                  <a:pt x="470771" y="48245"/>
                  <a:pt x="467849" y="62984"/>
                  <a:pt x="469374" y="80264"/>
                </a:cubicBezTo>
                <a:cubicBezTo>
                  <a:pt x="470771" y="96400"/>
                  <a:pt x="475344" y="112537"/>
                  <a:pt x="483728" y="129309"/>
                </a:cubicBezTo>
                <a:cubicBezTo>
                  <a:pt x="462768" y="140871"/>
                  <a:pt x="444222" y="154466"/>
                  <a:pt x="428470" y="169713"/>
                </a:cubicBezTo>
                <a:lnTo>
                  <a:pt x="427327" y="168697"/>
                </a:lnTo>
                <a:cubicBezTo>
                  <a:pt x="421738" y="163614"/>
                  <a:pt x="416148" y="158532"/>
                  <a:pt x="410178" y="153704"/>
                </a:cubicBezTo>
                <a:cubicBezTo>
                  <a:pt x="399254" y="144937"/>
                  <a:pt x="387186" y="136932"/>
                  <a:pt x="373340" y="129309"/>
                </a:cubicBezTo>
                <a:cubicBezTo>
                  <a:pt x="375499" y="124989"/>
                  <a:pt x="377405" y="120542"/>
                  <a:pt x="379183" y="115967"/>
                </a:cubicBezTo>
                <a:cubicBezTo>
                  <a:pt x="387948" y="93097"/>
                  <a:pt x="390234" y="73657"/>
                  <a:pt x="386170" y="54725"/>
                </a:cubicBezTo>
                <a:cubicBezTo>
                  <a:pt x="382740" y="38207"/>
                  <a:pt x="374229" y="24612"/>
                  <a:pt x="361018" y="14066"/>
                </a:cubicBezTo>
                <a:cubicBezTo>
                  <a:pt x="346536" y="2504"/>
                  <a:pt x="329641" y="-1816"/>
                  <a:pt x="312365" y="1360"/>
                </a:cubicBezTo>
                <a:cubicBezTo>
                  <a:pt x="289119" y="5807"/>
                  <a:pt x="272224" y="19657"/>
                  <a:pt x="262189" y="42782"/>
                </a:cubicBezTo>
                <a:cubicBezTo>
                  <a:pt x="257362" y="53836"/>
                  <a:pt x="255583" y="65144"/>
                  <a:pt x="256727" y="76579"/>
                </a:cubicBezTo>
                <a:cubicBezTo>
                  <a:pt x="256981" y="78485"/>
                  <a:pt x="257108" y="80264"/>
                  <a:pt x="257235" y="82170"/>
                </a:cubicBezTo>
                <a:cubicBezTo>
                  <a:pt x="257616" y="86871"/>
                  <a:pt x="257997" y="91699"/>
                  <a:pt x="259013" y="96527"/>
                </a:cubicBezTo>
                <a:cubicBezTo>
                  <a:pt x="261300" y="107327"/>
                  <a:pt x="265111" y="118255"/>
                  <a:pt x="270954" y="129944"/>
                </a:cubicBezTo>
                <a:cubicBezTo>
                  <a:pt x="255075" y="138838"/>
                  <a:pt x="240340" y="148875"/>
                  <a:pt x="227510" y="159675"/>
                </a:cubicBezTo>
                <a:cubicBezTo>
                  <a:pt x="212647" y="172255"/>
                  <a:pt x="199817" y="186104"/>
                  <a:pt x="189274" y="200970"/>
                </a:cubicBezTo>
                <a:cubicBezTo>
                  <a:pt x="184193" y="197920"/>
                  <a:pt x="178984" y="194998"/>
                  <a:pt x="173776" y="192076"/>
                </a:cubicBezTo>
                <a:cubicBezTo>
                  <a:pt x="175555" y="189153"/>
                  <a:pt x="177333" y="186104"/>
                  <a:pt x="178984" y="183054"/>
                </a:cubicBezTo>
                <a:cubicBezTo>
                  <a:pt x="188258" y="165012"/>
                  <a:pt x="192450" y="148113"/>
                  <a:pt x="191433" y="131214"/>
                </a:cubicBezTo>
                <a:cubicBezTo>
                  <a:pt x="190544" y="115205"/>
                  <a:pt x="184701" y="101737"/>
                  <a:pt x="174030" y="90937"/>
                </a:cubicBezTo>
                <a:cubicBezTo>
                  <a:pt x="160057" y="76833"/>
                  <a:pt x="143035" y="70226"/>
                  <a:pt x="123727" y="71370"/>
                </a:cubicBezTo>
                <a:cubicBezTo>
                  <a:pt x="103529" y="72513"/>
                  <a:pt x="87142" y="81407"/>
                  <a:pt x="75202" y="97671"/>
                </a:cubicBezTo>
                <a:cubicBezTo>
                  <a:pt x="63896" y="113172"/>
                  <a:pt x="60593" y="131596"/>
                  <a:pt x="65166" y="154339"/>
                </a:cubicBezTo>
                <a:cubicBezTo>
                  <a:pt x="67707" y="166664"/>
                  <a:pt x="72661" y="178862"/>
                  <a:pt x="80410" y="191440"/>
                </a:cubicBezTo>
                <a:cubicBezTo>
                  <a:pt x="61101" y="201859"/>
                  <a:pt x="45096" y="212913"/>
                  <a:pt x="31503" y="225111"/>
                </a:cubicBezTo>
                <a:cubicBezTo>
                  <a:pt x="22230" y="233497"/>
                  <a:pt x="14354" y="241756"/>
                  <a:pt x="7368" y="250522"/>
                </a:cubicBezTo>
                <a:cubicBezTo>
                  <a:pt x="6987" y="251031"/>
                  <a:pt x="6606" y="251666"/>
                  <a:pt x="5970" y="252683"/>
                </a:cubicBezTo>
                <a:lnTo>
                  <a:pt x="0" y="261704"/>
                </a:lnTo>
                <a:lnTo>
                  <a:pt x="10798" y="261323"/>
                </a:lnTo>
                <a:cubicBezTo>
                  <a:pt x="13211" y="261196"/>
                  <a:pt x="14863" y="260433"/>
                  <a:pt x="16133" y="259671"/>
                </a:cubicBezTo>
                <a:lnTo>
                  <a:pt x="32393" y="250015"/>
                </a:lnTo>
                <a:cubicBezTo>
                  <a:pt x="44969" y="242518"/>
                  <a:pt x="57544" y="235021"/>
                  <a:pt x="70247" y="227779"/>
                </a:cubicBezTo>
                <a:cubicBezTo>
                  <a:pt x="84602" y="219647"/>
                  <a:pt x="98575" y="214057"/>
                  <a:pt x="112929" y="210880"/>
                </a:cubicBezTo>
                <a:lnTo>
                  <a:pt x="116867" y="209991"/>
                </a:lnTo>
                <a:lnTo>
                  <a:pt x="124997" y="206941"/>
                </a:lnTo>
                <a:lnTo>
                  <a:pt x="120678" y="198683"/>
                </a:lnTo>
                <a:cubicBezTo>
                  <a:pt x="112929" y="185342"/>
                  <a:pt x="107594" y="174160"/>
                  <a:pt x="103783" y="163487"/>
                </a:cubicBezTo>
                <a:cubicBezTo>
                  <a:pt x="100607" y="154339"/>
                  <a:pt x="97432" y="143412"/>
                  <a:pt x="98448" y="132231"/>
                </a:cubicBezTo>
                <a:cubicBezTo>
                  <a:pt x="99845" y="117365"/>
                  <a:pt x="110135" y="107327"/>
                  <a:pt x="125378" y="106311"/>
                </a:cubicBezTo>
                <a:cubicBezTo>
                  <a:pt x="139478" y="105294"/>
                  <a:pt x="151927" y="113299"/>
                  <a:pt x="155103" y="125243"/>
                </a:cubicBezTo>
                <a:cubicBezTo>
                  <a:pt x="157009" y="132358"/>
                  <a:pt x="155738" y="139727"/>
                  <a:pt x="154087" y="146716"/>
                </a:cubicBezTo>
                <a:cubicBezTo>
                  <a:pt x="150403" y="161962"/>
                  <a:pt x="143797" y="177845"/>
                  <a:pt x="133762" y="195252"/>
                </a:cubicBezTo>
                <a:lnTo>
                  <a:pt x="130459" y="200843"/>
                </a:lnTo>
                <a:lnTo>
                  <a:pt x="127665" y="207196"/>
                </a:lnTo>
                <a:lnTo>
                  <a:pt x="132365" y="209991"/>
                </a:lnTo>
                <a:cubicBezTo>
                  <a:pt x="133000" y="210372"/>
                  <a:pt x="133762" y="210753"/>
                  <a:pt x="134651" y="211135"/>
                </a:cubicBezTo>
                <a:cubicBezTo>
                  <a:pt x="148497" y="215962"/>
                  <a:pt x="161074" y="223713"/>
                  <a:pt x="171871" y="230956"/>
                </a:cubicBezTo>
                <a:cubicBezTo>
                  <a:pt x="161709" y="252683"/>
                  <a:pt x="155992" y="276061"/>
                  <a:pt x="154722" y="300330"/>
                </a:cubicBezTo>
                <a:cubicBezTo>
                  <a:pt x="153197" y="328791"/>
                  <a:pt x="157898" y="357506"/>
                  <a:pt x="168568" y="385586"/>
                </a:cubicBezTo>
                <a:cubicBezTo>
                  <a:pt x="178349" y="411379"/>
                  <a:pt x="192577" y="435139"/>
                  <a:pt x="210869" y="455977"/>
                </a:cubicBezTo>
                <a:cubicBezTo>
                  <a:pt x="211631" y="456866"/>
                  <a:pt x="213536" y="459026"/>
                  <a:pt x="216585" y="459153"/>
                </a:cubicBezTo>
                <a:cubicBezTo>
                  <a:pt x="219634" y="459153"/>
                  <a:pt x="221794" y="457247"/>
                  <a:pt x="222429" y="456612"/>
                </a:cubicBezTo>
                <a:cubicBezTo>
                  <a:pt x="237418" y="442381"/>
                  <a:pt x="249486" y="426499"/>
                  <a:pt x="258378" y="409600"/>
                </a:cubicBezTo>
                <a:cubicBezTo>
                  <a:pt x="267905" y="391558"/>
                  <a:pt x="273875" y="373007"/>
                  <a:pt x="276035" y="354457"/>
                </a:cubicBezTo>
                <a:cubicBezTo>
                  <a:pt x="279719" y="323582"/>
                  <a:pt x="273494" y="294231"/>
                  <a:pt x="257616" y="267294"/>
                </a:cubicBezTo>
                <a:cubicBezTo>
                  <a:pt x="248469" y="251793"/>
                  <a:pt x="236529" y="237690"/>
                  <a:pt x="220904" y="224222"/>
                </a:cubicBezTo>
                <a:cubicBezTo>
                  <a:pt x="229288" y="210626"/>
                  <a:pt x="239705" y="198174"/>
                  <a:pt x="251772" y="186993"/>
                </a:cubicBezTo>
                <a:cubicBezTo>
                  <a:pt x="268159" y="171873"/>
                  <a:pt x="286959" y="159675"/>
                  <a:pt x="307920" y="150654"/>
                </a:cubicBezTo>
                <a:cubicBezTo>
                  <a:pt x="309063" y="150146"/>
                  <a:pt x="311984" y="148875"/>
                  <a:pt x="313128" y="145699"/>
                </a:cubicBezTo>
                <a:cubicBezTo>
                  <a:pt x="314271" y="142522"/>
                  <a:pt x="312747" y="139854"/>
                  <a:pt x="312238" y="138838"/>
                </a:cubicBezTo>
                <a:lnTo>
                  <a:pt x="310460" y="135534"/>
                </a:lnTo>
                <a:cubicBezTo>
                  <a:pt x="307030" y="129181"/>
                  <a:pt x="303473" y="122701"/>
                  <a:pt x="300679" y="116222"/>
                </a:cubicBezTo>
                <a:cubicBezTo>
                  <a:pt x="296741" y="106946"/>
                  <a:pt x="293565" y="98433"/>
                  <a:pt x="291279" y="90048"/>
                </a:cubicBezTo>
                <a:cubicBezTo>
                  <a:pt x="290135" y="85854"/>
                  <a:pt x="290135" y="81026"/>
                  <a:pt x="290135" y="75817"/>
                </a:cubicBezTo>
                <a:cubicBezTo>
                  <a:pt x="290135" y="61713"/>
                  <a:pt x="295343" y="50659"/>
                  <a:pt x="306014" y="41892"/>
                </a:cubicBezTo>
                <a:cubicBezTo>
                  <a:pt x="313890" y="35412"/>
                  <a:pt x="324433" y="34015"/>
                  <a:pt x="333325" y="38334"/>
                </a:cubicBezTo>
                <a:cubicBezTo>
                  <a:pt x="341963" y="42527"/>
                  <a:pt x="347807" y="49389"/>
                  <a:pt x="351744" y="60189"/>
                </a:cubicBezTo>
                <a:cubicBezTo>
                  <a:pt x="355428" y="70480"/>
                  <a:pt x="355301" y="81534"/>
                  <a:pt x="351109" y="96019"/>
                </a:cubicBezTo>
                <a:cubicBezTo>
                  <a:pt x="348315" y="105930"/>
                  <a:pt x="343741" y="116476"/>
                  <a:pt x="337136" y="129054"/>
                </a:cubicBezTo>
                <a:lnTo>
                  <a:pt x="330785" y="140871"/>
                </a:lnTo>
                <a:lnTo>
                  <a:pt x="328879" y="146207"/>
                </a:lnTo>
                <a:lnTo>
                  <a:pt x="335739" y="149765"/>
                </a:lnTo>
                <a:cubicBezTo>
                  <a:pt x="338279" y="151036"/>
                  <a:pt x="340820" y="152306"/>
                  <a:pt x="343488" y="153577"/>
                </a:cubicBezTo>
                <a:cubicBezTo>
                  <a:pt x="348950" y="156245"/>
                  <a:pt x="354412" y="158913"/>
                  <a:pt x="359620" y="161962"/>
                </a:cubicBezTo>
                <a:cubicBezTo>
                  <a:pt x="376007" y="171492"/>
                  <a:pt x="390870" y="183435"/>
                  <a:pt x="403827" y="197793"/>
                </a:cubicBezTo>
                <a:cubicBezTo>
                  <a:pt x="403064" y="198810"/>
                  <a:pt x="402302" y="199953"/>
                  <a:pt x="401540" y="201097"/>
                </a:cubicBezTo>
                <a:lnTo>
                  <a:pt x="400651" y="202367"/>
                </a:lnTo>
                <a:cubicBezTo>
                  <a:pt x="382359" y="228796"/>
                  <a:pt x="371434" y="258273"/>
                  <a:pt x="368258" y="290038"/>
                </a:cubicBezTo>
                <a:cubicBezTo>
                  <a:pt x="365591" y="316466"/>
                  <a:pt x="368258" y="343403"/>
                  <a:pt x="376388" y="370085"/>
                </a:cubicBezTo>
                <a:cubicBezTo>
                  <a:pt x="384899" y="398419"/>
                  <a:pt x="398873" y="424720"/>
                  <a:pt x="417800" y="448226"/>
                </a:cubicBezTo>
                <a:cubicBezTo>
                  <a:pt x="419197" y="450005"/>
                  <a:pt x="420722" y="451656"/>
                  <a:pt x="422246" y="453435"/>
                </a:cubicBezTo>
                <a:lnTo>
                  <a:pt x="428470" y="460678"/>
                </a:lnTo>
                <a:lnTo>
                  <a:pt x="433679" y="455214"/>
                </a:lnTo>
                <a:cubicBezTo>
                  <a:pt x="434441" y="454452"/>
                  <a:pt x="435076" y="453817"/>
                  <a:pt x="435584" y="453055"/>
                </a:cubicBezTo>
                <a:cubicBezTo>
                  <a:pt x="451209" y="434631"/>
                  <a:pt x="463784" y="414175"/>
                  <a:pt x="473058" y="392193"/>
                </a:cubicBezTo>
                <a:cubicBezTo>
                  <a:pt x="482204" y="370339"/>
                  <a:pt x="487793" y="347977"/>
                  <a:pt x="489444" y="325741"/>
                </a:cubicBezTo>
                <a:cubicBezTo>
                  <a:pt x="491350" y="301346"/>
                  <a:pt x="488936" y="277840"/>
                  <a:pt x="482458" y="256113"/>
                </a:cubicBezTo>
                <a:cubicBezTo>
                  <a:pt x="476233" y="235148"/>
                  <a:pt x="466579" y="215708"/>
                  <a:pt x="453495" y="197793"/>
                </a:cubicBezTo>
                <a:cubicBezTo>
                  <a:pt x="472168" y="177464"/>
                  <a:pt x="495034" y="161327"/>
                  <a:pt x="521456" y="149765"/>
                </a:cubicBezTo>
                <a:cubicBezTo>
                  <a:pt x="522472" y="149384"/>
                  <a:pt x="525139" y="148113"/>
                  <a:pt x="526283" y="145191"/>
                </a:cubicBezTo>
                <a:cubicBezTo>
                  <a:pt x="527299" y="142268"/>
                  <a:pt x="526029" y="139600"/>
                  <a:pt x="525521" y="138584"/>
                </a:cubicBezTo>
                <a:lnTo>
                  <a:pt x="523361" y="134264"/>
                </a:lnTo>
                <a:cubicBezTo>
                  <a:pt x="518915" y="125624"/>
                  <a:pt x="514469" y="116730"/>
                  <a:pt x="510531" y="107836"/>
                </a:cubicBezTo>
                <a:cubicBezTo>
                  <a:pt x="505831" y="97290"/>
                  <a:pt x="503418" y="87379"/>
                  <a:pt x="503164" y="77342"/>
                </a:cubicBezTo>
                <a:cubicBezTo>
                  <a:pt x="502783" y="65144"/>
                  <a:pt x="506212" y="54979"/>
                  <a:pt x="513580" y="46339"/>
                </a:cubicBezTo>
                <a:cubicBezTo>
                  <a:pt x="523869" y="34268"/>
                  <a:pt x="540002" y="32490"/>
                  <a:pt x="552070" y="42146"/>
                </a:cubicBezTo>
                <a:cubicBezTo>
                  <a:pt x="561470" y="49770"/>
                  <a:pt x="566551" y="59934"/>
                  <a:pt x="567440" y="73530"/>
                </a:cubicBezTo>
                <a:cubicBezTo>
                  <a:pt x="568203" y="84203"/>
                  <a:pt x="565154" y="94494"/>
                  <a:pt x="562232" y="103007"/>
                </a:cubicBezTo>
                <a:cubicBezTo>
                  <a:pt x="557659" y="115967"/>
                  <a:pt x="551181" y="128419"/>
                  <a:pt x="545337" y="138838"/>
                </a:cubicBezTo>
                <a:cubicBezTo>
                  <a:pt x="544829" y="139727"/>
                  <a:pt x="543305" y="142522"/>
                  <a:pt x="544321" y="145699"/>
                </a:cubicBezTo>
                <a:cubicBezTo>
                  <a:pt x="545337" y="148875"/>
                  <a:pt x="548386" y="150146"/>
                  <a:pt x="549656" y="150782"/>
                </a:cubicBezTo>
                <a:cubicBezTo>
                  <a:pt x="563630" y="156880"/>
                  <a:pt x="576841" y="164377"/>
                  <a:pt x="588781" y="173271"/>
                </a:cubicBezTo>
                <a:cubicBezTo>
                  <a:pt x="608217" y="187501"/>
                  <a:pt x="624095" y="204654"/>
                  <a:pt x="636417" y="224348"/>
                </a:cubicBezTo>
                <a:cubicBezTo>
                  <a:pt x="619523" y="238960"/>
                  <a:pt x="606820" y="254462"/>
                  <a:pt x="597419" y="271488"/>
                </a:cubicBezTo>
                <a:cubicBezTo>
                  <a:pt x="584208" y="295501"/>
                  <a:pt x="578619" y="321295"/>
                  <a:pt x="580652" y="348231"/>
                </a:cubicBezTo>
                <a:cubicBezTo>
                  <a:pt x="581414" y="357252"/>
                  <a:pt x="583065" y="366654"/>
                  <a:pt x="585860" y="376819"/>
                </a:cubicBezTo>
                <a:cubicBezTo>
                  <a:pt x="588781" y="387492"/>
                  <a:pt x="592846" y="398038"/>
                  <a:pt x="598436" y="408711"/>
                </a:cubicBezTo>
                <a:cubicBezTo>
                  <a:pt x="605676" y="422687"/>
                  <a:pt x="614949" y="435774"/>
                  <a:pt x="626001" y="447718"/>
                </a:cubicBezTo>
                <a:cubicBezTo>
                  <a:pt x="628288" y="450259"/>
                  <a:pt x="630701" y="452673"/>
                  <a:pt x="633242" y="455214"/>
                </a:cubicBezTo>
                <a:lnTo>
                  <a:pt x="640991" y="462965"/>
                </a:lnTo>
                <a:lnTo>
                  <a:pt x="649628" y="452546"/>
                </a:lnTo>
                <a:cubicBezTo>
                  <a:pt x="652931" y="448607"/>
                  <a:pt x="656107" y="444796"/>
                  <a:pt x="659029" y="440857"/>
                </a:cubicBezTo>
                <a:cubicBezTo>
                  <a:pt x="673637" y="420654"/>
                  <a:pt x="684689" y="399182"/>
                  <a:pt x="692056" y="376819"/>
                </a:cubicBezTo>
                <a:cubicBezTo>
                  <a:pt x="700059" y="352297"/>
                  <a:pt x="703616" y="327520"/>
                  <a:pt x="702727" y="303252"/>
                </a:cubicBezTo>
                <a:cubicBezTo>
                  <a:pt x="702218" y="290038"/>
                  <a:pt x="700440" y="277205"/>
                  <a:pt x="697392" y="264880"/>
                </a:cubicBezTo>
                <a:cubicBezTo>
                  <a:pt x="694470" y="253318"/>
                  <a:pt x="690532" y="242010"/>
                  <a:pt x="685578" y="231337"/>
                </a:cubicBezTo>
                <a:cubicBezTo>
                  <a:pt x="696883" y="223967"/>
                  <a:pt x="709332" y="216725"/>
                  <a:pt x="722924" y="211770"/>
                </a:cubicBezTo>
                <a:cubicBezTo>
                  <a:pt x="723814" y="211389"/>
                  <a:pt x="724703" y="211007"/>
                  <a:pt x="726354" y="210118"/>
                </a:cubicBezTo>
                <a:lnTo>
                  <a:pt x="730927" y="207831"/>
                </a:lnTo>
                <a:lnTo>
                  <a:pt x="739184" y="210626"/>
                </a:lnTo>
                <a:cubicBezTo>
                  <a:pt x="741471" y="211261"/>
                  <a:pt x="743757" y="211897"/>
                  <a:pt x="745917" y="212405"/>
                </a:cubicBezTo>
                <a:cubicBezTo>
                  <a:pt x="750617" y="213549"/>
                  <a:pt x="755190" y="214692"/>
                  <a:pt x="759255" y="216471"/>
                </a:cubicBezTo>
                <a:cubicBezTo>
                  <a:pt x="769544" y="220664"/>
                  <a:pt x="780342" y="225619"/>
                  <a:pt x="793172" y="231972"/>
                </a:cubicBezTo>
                <a:cubicBezTo>
                  <a:pt x="797618" y="234132"/>
                  <a:pt x="801810" y="236800"/>
                  <a:pt x="806129" y="239342"/>
                </a:cubicBezTo>
                <a:cubicBezTo>
                  <a:pt x="808415" y="240739"/>
                  <a:pt x="810702" y="242137"/>
                  <a:pt x="812988" y="243534"/>
                </a:cubicBezTo>
                <a:cubicBezTo>
                  <a:pt x="814894" y="244678"/>
                  <a:pt x="816926" y="245821"/>
                  <a:pt x="818958" y="246838"/>
                </a:cubicBezTo>
                <a:cubicBezTo>
                  <a:pt x="821372" y="248109"/>
                  <a:pt x="823659" y="249379"/>
                  <a:pt x="826072" y="250777"/>
                </a:cubicBezTo>
                <a:cubicBezTo>
                  <a:pt x="829375" y="252683"/>
                  <a:pt x="832551" y="254716"/>
                  <a:pt x="835726" y="256749"/>
                </a:cubicBezTo>
                <a:lnTo>
                  <a:pt x="840935" y="260052"/>
                </a:lnTo>
                <a:cubicBezTo>
                  <a:pt x="841570" y="260433"/>
                  <a:pt x="842332" y="260815"/>
                  <a:pt x="843602" y="261450"/>
                </a:cubicBezTo>
                <a:lnTo>
                  <a:pt x="850462" y="265007"/>
                </a:lnTo>
                <a:lnTo>
                  <a:pt x="851605" y="257384"/>
                </a:lnTo>
                <a:cubicBezTo>
                  <a:pt x="851732" y="254843"/>
                  <a:pt x="851224" y="252937"/>
                  <a:pt x="849954" y="251158"/>
                </a:cubicBezTo>
                <a:close/>
                <a:moveTo>
                  <a:pt x="665761" y="325996"/>
                </a:moveTo>
                <a:cubicBezTo>
                  <a:pt x="663983" y="356871"/>
                  <a:pt x="654963" y="386222"/>
                  <a:pt x="638958" y="413158"/>
                </a:cubicBezTo>
                <a:cubicBezTo>
                  <a:pt x="638323" y="412141"/>
                  <a:pt x="637688" y="410998"/>
                  <a:pt x="637053" y="409982"/>
                </a:cubicBezTo>
                <a:cubicBezTo>
                  <a:pt x="630574" y="398673"/>
                  <a:pt x="625620" y="387111"/>
                  <a:pt x="622317" y="375676"/>
                </a:cubicBezTo>
                <a:cubicBezTo>
                  <a:pt x="617617" y="359285"/>
                  <a:pt x="616220" y="342768"/>
                  <a:pt x="618379" y="326758"/>
                </a:cubicBezTo>
                <a:cubicBezTo>
                  <a:pt x="620285" y="312527"/>
                  <a:pt x="624731" y="298551"/>
                  <a:pt x="631844" y="285210"/>
                </a:cubicBezTo>
                <a:cubicBezTo>
                  <a:pt x="637688" y="274028"/>
                  <a:pt x="645436" y="263356"/>
                  <a:pt x="654837" y="253318"/>
                </a:cubicBezTo>
                <a:cubicBezTo>
                  <a:pt x="655472" y="255224"/>
                  <a:pt x="656234" y="257003"/>
                  <a:pt x="656869" y="258908"/>
                </a:cubicBezTo>
                <a:cubicBezTo>
                  <a:pt x="663983" y="281017"/>
                  <a:pt x="667031" y="303633"/>
                  <a:pt x="665761" y="325996"/>
                </a:cubicBezTo>
                <a:close/>
                <a:moveTo>
                  <a:pt x="428343" y="406932"/>
                </a:moveTo>
                <a:cubicBezTo>
                  <a:pt x="421484" y="395242"/>
                  <a:pt x="416021" y="383299"/>
                  <a:pt x="411702" y="370466"/>
                </a:cubicBezTo>
                <a:cubicBezTo>
                  <a:pt x="401286" y="338702"/>
                  <a:pt x="399889" y="306301"/>
                  <a:pt x="407892" y="274156"/>
                </a:cubicBezTo>
                <a:cubicBezTo>
                  <a:pt x="412592" y="255224"/>
                  <a:pt x="421611" y="236038"/>
                  <a:pt x="428216" y="225365"/>
                </a:cubicBezTo>
                <a:cubicBezTo>
                  <a:pt x="443333" y="250650"/>
                  <a:pt x="451844" y="277840"/>
                  <a:pt x="453495" y="306174"/>
                </a:cubicBezTo>
                <a:cubicBezTo>
                  <a:pt x="455528" y="341242"/>
                  <a:pt x="447271" y="374278"/>
                  <a:pt x="428343" y="406932"/>
                </a:cubicBezTo>
                <a:close/>
                <a:moveTo>
                  <a:pt x="273749" y="128419"/>
                </a:moveTo>
                <a:lnTo>
                  <a:pt x="276670" y="133120"/>
                </a:lnTo>
                <a:cubicBezTo>
                  <a:pt x="276670" y="133120"/>
                  <a:pt x="276670" y="133120"/>
                  <a:pt x="276670" y="133120"/>
                </a:cubicBezTo>
                <a:lnTo>
                  <a:pt x="272605" y="129690"/>
                </a:lnTo>
                <a:cubicBezTo>
                  <a:pt x="272859" y="129181"/>
                  <a:pt x="273367" y="128673"/>
                  <a:pt x="273749" y="128419"/>
                </a:cubicBezTo>
                <a:close/>
                <a:moveTo>
                  <a:pt x="202231" y="252937"/>
                </a:moveTo>
                <a:cubicBezTo>
                  <a:pt x="222556" y="274537"/>
                  <a:pt x="234497" y="297534"/>
                  <a:pt x="238688" y="323073"/>
                </a:cubicBezTo>
                <a:cubicBezTo>
                  <a:pt x="243643" y="353822"/>
                  <a:pt x="237164" y="382918"/>
                  <a:pt x="218999" y="411633"/>
                </a:cubicBezTo>
                <a:cubicBezTo>
                  <a:pt x="203501" y="385840"/>
                  <a:pt x="194482" y="358396"/>
                  <a:pt x="192196" y="329935"/>
                </a:cubicBezTo>
                <a:cubicBezTo>
                  <a:pt x="189909" y="303252"/>
                  <a:pt x="193212" y="278094"/>
                  <a:pt x="202231" y="252937"/>
                </a:cubicBezTo>
                <a:close/>
                <a:moveTo>
                  <a:pt x="730673" y="206306"/>
                </a:moveTo>
                <a:lnTo>
                  <a:pt x="725338" y="197539"/>
                </a:lnTo>
                <a:cubicBezTo>
                  <a:pt x="716954" y="183690"/>
                  <a:pt x="707681" y="167426"/>
                  <a:pt x="703362" y="149892"/>
                </a:cubicBezTo>
                <a:cubicBezTo>
                  <a:pt x="700313" y="137440"/>
                  <a:pt x="701456" y="127403"/>
                  <a:pt x="707173" y="118255"/>
                </a:cubicBezTo>
                <a:cubicBezTo>
                  <a:pt x="710857" y="112410"/>
                  <a:pt x="717081" y="108217"/>
                  <a:pt x="724322" y="106692"/>
                </a:cubicBezTo>
                <a:cubicBezTo>
                  <a:pt x="726354" y="106311"/>
                  <a:pt x="728386" y="106057"/>
                  <a:pt x="730292" y="106057"/>
                </a:cubicBezTo>
                <a:cubicBezTo>
                  <a:pt x="736008" y="106057"/>
                  <a:pt x="741471" y="107708"/>
                  <a:pt x="746044" y="110758"/>
                </a:cubicBezTo>
                <a:cubicBezTo>
                  <a:pt x="754555" y="116603"/>
                  <a:pt x="759001" y="124989"/>
                  <a:pt x="759890" y="136932"/>
                </a:cubicBezTo>
                <a:cubicBezTo>
                  <a:pt x="760652" y="146588"/>
                  <a:pt x="757476" y="155991"/>
                  <a:pt x="753919" y="164758"/>
                </a:cubicBezTo>
                <a:cubicBezTo>
                  <a:pt x="750236" y="174033"/>
                  <a:pt x="746425" y="181276"/>
                  <a:pt x="741979" y="187629"/>
                </a:cubicBezTo>
                <a:cubicBezTo>
                  <a:pt x="739819" y="190551"/>
                  <a:pt x="737914" y="193600"/>
                  <a:pt x="736008" y="196777"/>
                </a:cubicBezTo>
                <a:lnTo>
                  <a:pt x="730673" y="206306"/>
                </a:lnTo>
                <a:close/>
              </a:path>
            </a:pathLst>
          </a:custGeom>
          <a:solidFill>
            <a:schemeClr val="accent2"/>
          </a:solidFill>
          <a:ln w="12692"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0BAC2AC-2D12-E8C1-1EC2-A7A6B27ACF64}"/>
              </a:ext>
            </a:extLst>
          </p:cNvPr>
          <p:cNvSpPr/>
          <p:nvPr/>
        </p:nvSpPr>
        <p:spPr>
          <a:xfrm>
            <a:off x="7161603" y="5132245"/>
            <a:ext cx="1646193" cy="1288360"/>
          </a:xfrm>
          <a:custGeom>
            <a:avLst/>
            <a:gdLst>
              <a:gd name="connsiteX0" fmla="*/ 1095756 w 1175402"/>
              <a:gd name="connsiteY0" fmla="*/ 919906 h 919905"/>
              <a:gd name="connsiteX1" fmla="*/ 79648 w 1175402"/>
              <a:gd name="connsiteY1" fmla="*/ 919906 h 919905"/>
              <a:gd name="connsiteX2" fmla="*/ 0 w 1175402"/>
              <a:gd name="connsiteY2" fmla="*/ 840240 h 919905"/>
              <a:gd name="connsiteX3" fmla="*/ 0 w 1175402"/>
              <a:gd name="connsiteY3" fmla="*/ 79666 h 919905"/>
              <a:gd name="connsiteX4" fmla="*/ 79648 w 1175402"/>
              <a:gd name="connsiteY4" fmla="*/ 0 h 919905"/>
              <a:gd name="connsiteX5" fmla="*/ 1095756 w 1175402"/>
              <a:gd name="connsiteY5" fmla="*/ 0 h 919905"/>
              <a:gd name="connsiteX6" fmla="*/ 1175403 w 1175402"/>
              <a:gd name="connsiteY6" fmla="*/ 79666 h 919905"/>
              <a:gd name="connsiteX7" fmla="*/ 1175403 w 1175402"/>
              <a:gd name="connsiteY7" fmla="*/ 840113 h 919905"/>
              <a:gd name="connsiteX8" fmla="*/ 1095756 w 1175402"/>
              <a:gd name="connsiteY8" fmla="*/ 919906 h 91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5402" h="919905">
                <a:moveTo>
                  <a:pt x="1095756" y="919906"/>
                </a:moveTo>
                <a:lnTo>
                  <a:pt x="79648" y="919906"/>
                </a:lnTo>
                <a:cubicBezTo>
                  <a:pt x="35695" y="919906"/>
                  <a:pt x="0" y="884202"/>
                  <a:pt x="0" y="840240"/>
                </a:cubicBezTo>
                <a:lnTo>
                  <a:pt x="0" y="79666"/>
                </a:lnTo>
                <a:cubicBezTo>
                  <a:pt x="0" y="35704"/>
                  <a:pt x="35695" y="0"/>
                  <a:pt x="79648" y="0"/>
                </a:cubicBezTo>
                <a:lnTo>
                  <a:pt x="1095756" y="0"/>
                </a:lnTo>
                <a:cubicBezTo>
                  <a:pt x="1139707" y="0"/>
                  <a:pt x="1175403" y="35704"/>
                  <a:pt x="1175403" y="79666"/>
                </a:cubicBezTo>
                <a:lnTo>
                  <a:pt x="1175403" y="840113"/>
                </a:lnTo>
                <a:cubicBezTo>
                  <a:pt x="1175403" y="884202"/>
                  <a:pt x="1139834" y="919906"/>
                  <a:pt x="1095756" y="919906"/>
                </a:cubicBezTo>
                <a:close/>
              </a:path>
            </a:pathLst>
          </a:custGeom>
          <a:solidFill>
            <a:srgbClr val="FFFFFF"/>
          </a:solidFill>
          <a:ln w="12692" cap="flat">
            <a:noFill/>
            <a:prstDash val="solid"/>
            <a:miter/>
          </a:ln>
        </p:spPr>
        <p:txBody>
          <a:bodyPr rtlCol="0" anchor="ctr"/>
          <a:lstStyle/>
          <a:p>
            <a:endParaRPr lang="en-US" dirty="0"/>
          </a:p>
        </p:txBody>
      </p:sp>
      <p:sp>
        <p:nvSpPr>
          <p:cNvPr id="83" name="Freeform 82">
            <a:extLst>
              <a:ext uri="{FF2B5EF4-FFF2-40B4-BE49-F238E27FC236}">
                <a16:creationId xmlns:a16="http://schemas.microsoft.com/office/drawing/2014/main" id="{8E443F58-7B04-98D4-BF26-370252BE15CC}"/>
              </a:ext>
            </a:extLst>
          </p:cNvPr>
          <p:cNvSpPr/>
          <p:nvPr/>
        </p:nvSpPr>
        <p:spPr>
          <a:xfrm>
            <a:off x="1880367" y="5132245"/>
            <a:ext cx="1646193" cy="1288360"/>
          </a:xfrm>
          <a:custGeom>
            <a:avLst/>
            <a:gdLst>
              <a:gd name="connsiteX0" fmla="*/ 1095756 w 1175402"/>
              <a:gd name="connsiteY0" fmla="*/ 919906 h 919905"/>
              <a:gd name="connsiteX1" fmla="*/ 79647 w 1175402"/>
              <a:gd name="connsiteY1" fmla="*/ 919906 h 919905"/>
              <a:gd name="connsiteX2" fmla="*/ 0 w 1175402"/>
              <a:gd name="connsiteY2" fmla="*/ 840240 h 919905"/>
              <a:gd name="connsiteX3" fmla="*/ 0 w 1175402"/>
              <a:gd name="connsiteY3" fmla="*/ 79666 h 919905"/>
              <a:gd name="connsiteX4" fmla="*/ 79647 w 1175402"/>
              <a:gd name="connsiteY4" fmla="*/ 0 h 919905"/>
              <a:gd name="connsiteX5" fmla="*/ 1095756 w 1175402"/>
              <a:gd name="connsiteY5" fmla="*/ 0 h 919905"/>
              <a:gd name="connsiteX6" fmla="*/ 1175403 w 1175402"/>
              <a:gd name="connsiteY6" fmla="*/ 79666 h 919905"/>
              <a:gd name="connsiteX7" fmla="*/ 1175403 w 1175402"/>
              <a:gd name="connsiteY7" fmla="*/ 840113 h 919905"/>
              <a:gd name="connsiteX8" fmla="*/ 1095756 w 1175402"/>
              <a:gd name="connsiteY8" fmla="*/ 919906 h 91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5402" h="919905">
                <a:moveTo>
                  <a:pt x="1095756" y="919906"/>
                </a:moveTo>
                <a:lnTo>
                  <a:pt x="79647" y="919906"/>
                </a:lnTo>
                <a:cubicBezTo>
                  <a:pt x="35695" y="919906"/>
                  <a:pt x="0" y="884202"/>
                  <a:pt x="0" y="840240"/>
                </a:cubicBezTo>
                <a:lnTo>
                  <a:pt x="0" y="79666"/>
                </a:lnTo>
                <a:cubicBezTo>
                  <a:pt x="0" y="35704"/>
                  <a:pt x="35695" y="0"/>
                  <a:pt x="79647" y="0"/>
                </a:cubicBezTo>
                <a:lnTo>
                  <a:pt x="1095756" y="0"/>
                </a:lnTo>
                <a:cubicBezTo>
                  <a:pt x="1139708" y="0"/>
                  <a:pt x="1175403" y="35704"/>
                  <a:pt x="1175403" y="79666"/>
                </a:cubicBezTo>
                <a:lnTo>
                  <a:pt x="1175403" y="840113"/>
                </a:lnTo>
                <a:cubicBezTo>
                  <a:pt x="1175403" y="884202"/>
                  <a:pt x="1139708" y="919906"/>
                  <a:pt x="1095756" y="919906"/>
                </a:cubicBezTo>
                <a:close/>
              </a:path>
            </a:pathLst>
          </a:custGeom>
          <a:solidFill>
            <a:srgbClr val="FFFFFF"/>
          </a:solidFill>
          <a:ln w="1269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9A1E396F-44E2-8593-41DA-8DCF6841CD2A}"/>
              </a:ext>
            </a:extLst>
          </p:cNvPr>
          <p:cNvSpPr/>
          <p:nvPr/>
        </p:nvSpPr>
        <p:spPr>
          <a:xfrm>
            <a:off x="3640778" y="5132245"/>
            <a:ext cx="1646195" cy="1288360"/>
          </a:xfrm>
          <a:custGeom>
            <a:avLst/>
            <a:gdLst>
              <a:gd name="connsiteX0" fmla="*/ 1095756 w 1175403"/>
              <a:gd name="connsiteY0" fmla="*/ 919906 h 919905"/>
              <a:gd name="connsiteX1" fmla="*/ 79648 w 1175403"/>
              <a:gd name="connsiteY1" fmla="*/ 919906 h 919905"/>
              <a:gd name="connsiteX2" fmla="*/ 0 w 1175403"/>
              <a:gd name="connsiteY2" fmla="*/ 840240 h 919905"/>
              <a:gd name="connsiteX3" fmla="*/ 0 w 1175403"/>
              <a:gd name="connsiteY3" fmla="*/ 79666 h 919905"/>
              <a:gd name="connsiteX4" fmla="*/ 79648 w 1175403"/>
              <a:gd name="connsiteY4" fmla="*/ 0 h 919905"/>
              <a:gd name="connsiteX5" fmla="*/ 1095756 w 1175403"/>
              <a:gd name="connsiteY5" fmla="*/ 0 h 919905"/>
              <a:gd name="connsiteX6" fmla="*/ 1175403 w 1175403"/>
              <a:gd name="connsiteY6" fmla="*/ 79666 h 919905"/>
              <a:gd name="connsiteX7" fmla="*/ 1175403 w 1175403"/>
              <a:gd name="connsiteY7" fmla="*/ 840113 h 919905"/>
              <a:gd name="connsiteX8" fmla="*/ 1095756 w 1175403"/>
              <a:gd name="connsiteY8" fmla="*/ 919906 h 91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5403" h="919905">
                <a:moveTo>
                  <a:pt x="1095756" y="919906"/>
                </a:moveTo>
                <a:lnTo>
                  <a:pt x="79648" y="919906"/>
                </a:lnTo>
                <a:cubicBezTo>
                  <a:pt x="35695" y="919906"/>
                  <a:pt x="0" y="884202"/>
                  <a:pt x="0" y="840240"/>
                </a:cubicBezTo>
                <a:lnTo>
                  <a:pt x="0" y="79666"/>
                </a:lnTo>
                <a:cubicBezTo>
                  <a:pt x="0" y="35704"/>
                  <a:pt x="35695" y="0"/>
                  <a:pt x="79648" y="0"/>
                </a:cubicBezTo>
                <a:lnTo>
                  <a:pt x="1095756" y="0"/>
                </a:lnTo>
                <a:cubicBezTo>
                  <a:pt x="1139708" y="0"/>
                  <a:pt x="1175403" y="35704"/>
                  <a:pt x="1175403" y="79666"/>
                </a:cubicBezTo>
                <a:lnTo>
                  <a:pt x="1175403" y="840113"/>
                </a:lnTo>
                <a:cubicBezTo>
                  <a:pt x="1175403" y="884202"/>
                  <a:pt x="1139708" y="919906"/>
                  <a:pt x="1095756" y="919906"/>
                </a:cubicBezTo>
                <a:close/>
              </a:path>
            </a:pathLst>
          </a:custGeom>
          <a:solidFill>
            <a:schemeClr val="accent2"/>
          </a:solidFill>
          <a:ln w="12692" cap="flat">
            <a:noFill/>
            <a:prstDash val="solid"/>
            <a:miter/>
          </a:ln>
        </p:spPr>
        <p:txBody>
          <a:bodyPr rtlCol="0" anchor="ctr"/>
          <a:lstStyle/>
          <a:p>
            <a:endParaRPr lang="en-US">
              <a:solidFill>
                <a:schemeClr val="accent2"/>
              </a:solidFill>
            </a:endParaRPr>
          </a:p>
        </p:txBody>
      </p:sp>
      <p:sp>
        <p:nvSpPr>
          <p:cNvPr id="85" name="Freeform 84">
            <a:extLst>
              <a:ext uri="{FF2B5EF4-FFF2-40B4-BE49-F238E27FC236}">
                <a16:creationId xmlns:a16="http://schemas.microsoft.com/office/drawing/2014/main" id="{C259B90A-D864-51A6-CD99-C6BC7F94581C}"/>
              </a:ext>
            </a:extLst>
          </p:cNvPr>
          <p:cNvSpPr/>
          <p:nvPr/>
        </p:nvSpPr>
        <p:spPr>
          <a:xfrm>
            <a:off x="5401191" y="5132245"/>
            <a:ext cx="1646195" cy="1288360"/>
          </a:xfrm>
          <a:custGeom>
            <a:avLst/>
            <a:gdLst>
              <a:gd name="connsiteX0" fmla="*/ 1095756 w 1175403"/>
              <a:gd name="connsiteY0" fmla="*/ 919906 h 919905"/>
              <a:gd name="connsiteX1" fmla="*/ 79648 w 1175403"/>
              <a:gd name="connsiteY1" fmla="*/ 919906 h 919905"/>
              <a:gd name="connsiteX2" fmla="*/ 0 w 1175403"/>
              <a:gd name="connsiteY2" fmla="*/ 840240 h 919905"/>
              <a:gd name="connsiteX3" fmla="*/ 0 w 1175403"/>
              <a:gd name="connsiteY3" fmla="*/ 79666 h 919905"/>
              <a:gd name="connsiteX4" fmla="*/ 79648 w 1175403"/>
              <a:gd name="connsiteY4" fmla="*/ 0 h 919905"/>
              <a:gd name="connsiteX5" fmla="*/ 1095756 w 1175403"/>
              <a:gd name="connsiteY5" fmla="*/ 0 h 919905"/>
              <a:gd name="connsiteX6" fmla="*/ 1175403 w 1175403"/>
              <a:gd name="connsiteY6" fmla="*/ 79666 h 919905"/>
              <a:gd name="connsiteX7" fmla="*/ 1175403 w 1175403"/>
              <a:gd name="connsiteY7" fmla="*/ 840113 h 919905"/>
              <a:gd name="connsiteX8" fmla="*/ 1095756 w 1175403"/>
              <a:gd name="connsiteY8" fmla="*/ 919906 h 91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5403" h="919905">
                <a:moveTo>
                  <a:pt x="1095756" y="919906"/>
                </a:moveTo>
                <a:lnTo>
                  <a:pt x="79648" y="919906"/>
                </a:lnTo>
                <a:cubicBezTo>
                  <a:pt x="35695" y="919906"/>
                  <a:pt x="0" y="884202"/>
                  <a:pt x="0" y="840240"/>
                </a:cubicBezTo>
                <a:lnTo>
                  <a:pt x="0" y="79666"/>
                </a:lnTo>
                <a:cubicBezTo>
                  <a:pt x="0" y="35704"/>
                  <a:pt x="35695" y="0"/>
                  <a:pt x="79648" y="0"/>
                </a:cubicBezTo>
                <a:lnTo>
                  <a:pt x="1095756" y="0"/>
                </a:lnTo>
                <a:cubicBezTo>
                  <a:pt x="1139708" y="0"/>
                  <a:pt x="1175403" y="35704"/>
                  <a:pt x="1175403" y="79666"/>
                </a:cubicBezTo>
                <a:lnTo>
                  <a:pt x="1175403" y="840113"/>
                </a:lnTo>
                <a:cubicBezTo>
                  <a:pt x="1175403" y="884202"/>
                  <a:pt x="1139708" y="919906"/>
                  <a:pt x="1095756" y="919906"/>
                </a:cubicBezTo>
                <a:close/>
              </a:path>
            </a:pathLst>
          </a:custGeom>
          <a:solidFill>
            <a:srgbClr val="FFFFFF"/>
          </a:solidFill>
          <a:ln w="1269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B6EA350F-1BF6-2D37-31B4-B06198CB5FA0}"/>
              </a:ext>
            </a:extLst>
          </p:cNvPr>
          <p:cNvSpPr/>
          <p:nvPr/>
        </p:nvSpPr>
        <p:spPr>
          <a:xfrm>
            <a:off x="3640778" y="5107688"/>
            <a:ext cx="1667543" cy="1312917"/>
          </a:xfrm>
          <a:custGeom>
            <a:avLst/>
            <a:gdLst>
              <a:gd name="connsiteX0" fmla="*/ 1092198 w 1190646"/>
              <a:gd name="connsiteY0" fmla="*/ 937440 h 937439"/>
              <a:gd name="connsiteX1" fmla="*/ 98448 w 1190646"/>
              <a:gd name="connsiteY1" fmla="*/ 937440 h 937439"/>
              <a:gd name="connsiteX2" fmla="*/ 0 w 1190646"/>
              <a:gd name="connsiteY2" fmla="*/ 838969 h 937439"/>
              <a:gd name="connsiteX3" fmla="*/ 0 w 1190646"/>
              <a:gd name="connsiteY3" fmla="*/ 98471 h 937439"/>
              <a:gd name="connsiteX4" fmla="*/ 98448 w 1190646"/>
              <a:gd name="connsiteY4" fmla="*/ 0 h 937439"/>
              <a:gd name="connsiteX5" fmla="*/ 1092198 w 1190646"/>
              <a:gd name="connsiteY5" fmla="*/ 0 h 937439"/>
              <a:gd name="connsiteX6" fmla="*/ 1190646 w 1190646"/>
              <a:gd name="connsiteY6" fmla="*/ 98471 h 937439"/>
              <a:gd name="connsiteX7" fmla="*/ 1190646 w 1190646"/>
              <a:gd name="connsiteY7" fmla="*/ 838969 h 937439"/>
              <a:gd name="connsiteX8" fmla="*/ 1092198 w 1190646"/>
              <a:gd name="connsiteY8" fmla="*/ 937440 h 937439"/>
              <a:gd name="connsiteX9" fmla="*/ 98448 w 1190646"/>
              <a:gd name="connsiteY9" fmla="*/ 37990 h 937439"/>
              <a:gd name="connsiteX10" fmla="*/ 37982 w 1190646"/>
              <a:gd name="connsiteY10" fmla="*/ 98471 h 937439"/>
              <a:gd name="connsiteX11" fmla="*/ 37982 w 1190646"/>
              <a:gd name="connsiteY11" fmla="*/ 838969 h 937439"/>
              <a:gd name="connsiteX12" fmla="*/ 98448 w 1190646"/>
              <a:gd name="connsiteY12" fmla="*/ 899450 h 937439"/>
              <a:gd name="connsiteX13" fmla="*/ 1092198 w 1190646"/>
              <a:gd name="connsiteY13" fmla="*/ 899450 h 937439"/>
              <a:gd name="connsiteX14" fmla="*/ 1152665 w 1190646"/>
              <a:gd name="connsiteY14" fmla="*/ 838969 h 937439"/>
              <a:gd name="connsiteX15" fmla="*/ 1152665 w 1190646"/>
              <a:gd name="connsiteY15" fmla="*/ 98471 h 937439"/>
              <a:gd name="connsiteX16" fmla="*/ 1092198 w 1190646"/>
              <a:gd name="connsiteY16" fmla="*/ 37990 h 937439"/>
              <a:gd name="connsiteX17" fmla="*/ 98448 w 1190646"/>
              <a:gd name="connsiteY17" fmla="*/ 37990 h 937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90646" h="937439">
                <a:moveTo>
                  <a:pt x="1092198" y="937440"/>
                </a:moveTo>
                <a:lnTo>
                  <a:pt x="98448" y="937440"/>
                </a:lnTo>
                <a:cubicBezTo>
                  <a:pt x="44206" y="937440"/>
                  <a:pt x="0" y="893224"/>
                  <a:pt x="0" y="838969"/>
                </a:cubicBezTo>
                <a:lnTo>
                  <a:pt x="0" y="98471"/>
                </a:lnTo>
                <a:cubicBezTo>
                  <a:pt x="0" y="44216"/>
                  <a:pt x="44206" y="0"/>
                  <a:pt x="98448" y="0"/>
                </a:cubicBezTo>
                <a:lnTo>
                  <a:pt x="1092198" y="0"/>
                </a:lnTo>
                <a:cubicBezTo>
                  <a:pt x="1146567" y="0"/>
                  <a:pt x="1190646" y="44216"/>
                  <a:pt x="1190646" y="98471"/>
                </a:cubicBezTo>
                <a:lnTo>
                  <a:pt x="1190646" y="838969"/>
                </a:lnTo>
                <a:cubicBezTo>
                  <a:pt x="1190646" y="893350"/>
                  <a:pt x="1146567" y="937440"/>
                  <a:pt x="1092198" y="937440"/>
                </a:cubicBezTo>
                <a:close/>
                <a:moveTo>
                  <a:pt x="98448" y="37990"/>
                </a:moveTo>
                <a:cubicBezTo>
                  <a:pt x="65166" y="37990"/>
                  <a:pt x="37982" y="65054"/>
                  <a:pt x="37982" y="98471"/>
                </a:cubicBezTo>
                <a:lnTo>
                  <a:pt x="37982" y="838969"/>
                </a:lnTo>
                <a:cubicBezTo>
                  <a:pt x="37982" y="872259"/>
                  <a:pt x="65039" y="899450"/>
                  <a:pt x="98448" y="899450"/>
                </a:cubicBezTo>
                <a:lnTo>
                  <a:pt x="1092198" y="899450"/>
                </a:lnTo>
                <a:cubicBezTo>
                  <a:pt x="1125480" y="899450"/>
                  <a:pt x="1152665" y="872386"/>
                  <a:pt x="1152665" y="838969"/>
                </a:cubicBezTo>
                <a:lnTo>
                  <a:pt x="1152665" y="98471"/>
                </a:lnTo>
                <a:cubicBezTo>
                  <a:pt x="1152665" y="65181"/>
                  <a:pt x="1125607" y="37990"/>
                  <a:pt x="1092198" y="37990"/>
                </a:cubicBezTo>
                <a:lnTo>
                  <a:pt x="98448" y="37990"/>
                </a:lnTo>
                <a:close/>
              </a:path>
            </a:pathLst>
          </a:custGeom>
          <a:solidFill>
            <a:schemeClr val="accent2"/>
          </a:solidFill>
          <a:ln w="12692" cap="flat">
            <a:noFill/>
            <a:prstDash val="solid"/>
            <a:miter/>
          </a:ln>
        </p:spPr>
        <p:txBody>
          <a:bodyPr rtlCol="0" anchor="ctr"/>
          <a:lstStyle/>
          <a:p>
            <a:endParaRPr lang="en-US"/>
          </a:p>
        </p:txBody>
      </p:sp>
      <p:sp>
        <p:nvSpPr>
          <p:cNvPr id="87" name="TextBox 86">
            <a:extLst>
              <a:ext uri="{FF2B5EF4-FFF2-40B4-BE49-F238E27FC236}">
                <a16:creationId xmlns:a16="http://schemas.microsoft.com/office/drawing/2014/main" id="{C306461D-4893-83D5-B4C1-E9C14D3DDD10}"/>
              </a:ext>
            </a:extLst>
          </p:cNvPr>
          <p:cNvSpPr txBox="1"/>
          <p:nvPr/>
        </p:nvSpPr>
        <p:spPr>
          <a:xfrm>
            <a:off x="2029915" y="5927962"/>
            <a:ext cx="1317990" cy="400110"/>
          </a:xfrm>
          <a:prstGeom prst="rect">
            <a:avLst/>
          </a:prstGeom>
          <a:noFill/>
        </p:spPr>
        <p:txBody>
          <a:bodyPr wrap="none" rtlCol="0">
            <a:spAutoFit/>
          </a:bodyPr>
          <a:lstStyle/>
          <a:p>
            <a:pPr algn="ctr"/>
            <a:r>
              <a:rPr lang="en-US" sz="2000" spc="0" baseline="0" dirty="0">
                <a:solidFill>
                  <a:schemeClr val="bg2">
                    <a:lumMod val="75000"/>
                  </a:schemeClr>
                </a:solidFill>
                <a:latin typeface="LondrinaSolid-Regular"/>
                <a:sym typeface="LondrinaSolid-Regular"/>
                <a:rtl val="0"/>
              </a:rPr>
              <a:t>Incarnation</a:t>
            </a:r>
          </a:p>
        </p:txBody>
      </p:sp>
      <p:sp>
        <p:nvSpPr>
          <p:cNvPr id="89" name="TextBox 88">
            <a:extLst>
              <a:ext uri="{FF2B5EF4-FFF2-40B4-BE49-F238E27FC236}">
                <a16:creationId xmlns:a16="http://schemas.microsoft.com/office/drawing/2014/main" id="{6B3900D6-8B64-3CFE-E296-658BAAC20668}"/>
              </a:ext>
            </a:extLst>
          </p:cNvPr>
          <p:cNvSpPr txBox="1"/>
          <p:nvPr/>
        </p:nvSpPr>
        <p:spPr>
          <a:xfrm>
            <a:off x="4051272" y="5927962"/>
            <a:ext cx="824265" cy="400110"/>
          </a:xfrm>
          <a:prstGeom prst="rect">
            <a:avLst/>
          </a:prstGeom>
          <a:noFill/>
        </p:spPr>
        <p:txBody>
          <a:bodyPr wrap="none" rtlCol="0">
            <a:spAutoFit/>
          </a:bodyPr>
          <a:lstStyle/>
          <a:p>
            <a:pPr algn="ctr"/>
            <a:r>
              <a:rPr lang="en-US" sz="2000" spc="0" baseline="0" dirty="0">
                <a:solidFill>
                  <a:srgbClr val="FFFFFF"/>
                </a:solidFill>
                <a:latin typeface="LondrinaSolid-Regular"/>
                <a:sym typeface="LondrinaSolid-Regular"/>
                <a:rtl val="0"/>
              </a:rPr>
              <a:t>Gospel</a:t>
            </a:r>
          </a:p>
        </p:txBody>
      </p:sp>
      <p:sp>
        <p:nvSpPr>
          <p:cNvPr id="90" name="TextBox 89">
            <a:extLst>
              <a:ext uri="{FF2B5EF4-FFF2-40B4-BE49-F238E27FC236}">
                <a16:creationId xmlns:a16="http://schemas.microsoft.com/office/drawing/2014/main" id="{C9DA1711-0088-5BFA-2971-A0D4CD26B6CC}"/>
              </a:ext>
            </a:extLst>
          </p:cNvPr>
          <p:cNvSpPr txBox="1"/>
          <p:nvPr/>
        </p:nvSpPr>
        <p:spPr>
          <a:xfrm>
            <a:off x="5678119" y="5927962"/>
            <a:ext cx="1099981" cy="400110"/>
          </a:xfrm>
          <a:prstGeom prst="rect">
            <a:avLst/>
          </a:prstGeom>
          <a:noFill/>
        </p:spPr>
        <p:txBody>
          <a:bodyPr wrap="none" rtlCol="0">
            <a:spAutoFit/>
          </a:bodyPr>
          <a:lstStyle/>
          <a:p>
            <a:pPr algn="ctr"/>
            <a:r>
              <a:rPr lang="en-US" sz="2000" spc="0" baseline="0" dirty="0">
                <a:solidFill>
                  <a:schemeClr val="bg2">
                    <a:lumMod val="75000"/>
                  </a:schemeClr>
                </a:solidFill>
                <a:latin typeface="LondrinaSolid-Regular"/>
                <a:sym typeface="LondrinaSolid-Regular"/>
                <a:rtl val="0"/>
              </a:rPr>
              <a:t>Salvation</a:t>
            </a:r>
          </a:p>
        </p:txBody>
      </p:sp>
      <p:sp>
        <p:nvSpPr>
          <p:cNvPr id="91" name="TextBox 90">
            <a:extLst>
              <a:ext uri="{FF2B5EF4-FFF2-40B4-BE49-F238E27FC236}">
                <a16:creationId xmlns:a16="http://schemas.microsoft.com/office/drawing/2014/main" id="{D89C9716-CD7A-B6E9-E69B-2AC0B4309FEB}"/>
              </a:ext>
            </a:extLst>
          </p:cNvPr>
          <p:cNvSpPr txBox="1"/>
          <p:nvPr/>
        </p:nvSpPr>
        <p:spPr>
          <a:xfrm>
            <a:off x="7138126" y="5927962"/>
            <a:ext cx="1672253" cy="400110"/>
          </a:xfrm>
          <a:prstGeom prst="rect">
            <a:avLst/>
          </a:prstGeom>
          <a:noFill/>
        </p:spPr>
        <p:txBody>
          <a:bodyPr wrap="none" rtlCol="0">
            <a:spAutoFit/>
          </a:bodyPr>
          <a:lstStyle/>
          <a:p>
            <a:pPr algn="ctr"/>
            <a:r>
              <a:rPr lang="en-US" sz="2000" spc="0" baseline="0" dirty="0">
                <a:solidFill>
                  <a:schemeClr val="bg2">
                    <a:lumMod val="75000"/>
                  </a:schemeClr>
                </a:solidFill>
                <a:latin typeface="LondrinaSolid-Regular"/>
                <a:sym typeface="LondrinaSolid-Regular"/>
                <a:rtl val="0"/>
              </a:rPr>
              <a:t>Kingdom of God</a:t>
            </a:r>
          </a:p>
        </p:txBody>
      </p:sp>
      <p:grpSp>
        <p:nvGrpSpPr>
          <p:cNvPr id="92" name="Graphic 202">
            <a:extLst>
              <a:ext uri="{FF2B5EF4-FFF2-40B4-BE49-F238E27FC236}">
                <a16:creationId xmlns:a16="http://schemas.microsoft.com/office/drawing/2014/main" id="{03DD0378-8130-5847-AC06-5684401C3F07}"/>
              </a:ext>
            </a:extLst>
          </p:cNvPr>
          <p:cNvGrpSpPr/>
          <p:nvPr/>
        </p:nvGrpSpPr>
        <p:grpSpPr>
          <a:xfrm>
            <a:off x="2390966" y="5255564"/>
            <a:ext cx="648657" cy="648807"/>
            <a:chOff x="5750621" y="6176928"/>
            <a:chExt cx="463149" cy="463256"/>
          </a:xfrm>
          <a:solidFill>
            <a:schemeClr val="accent2"/>
          </a:solidFill>
        </p:grpSpPr>
        <p:sp>
          <p:nvSpPr>
            <p:cNvPr id="105" name="Freeform 104">
              <a:extLst>
                <a:ext uri="{FF2B5EF4-FFF2-40B4-BE49-F238E27FC236}">
                  <a16:creationId xmlns:a16="http://schemas.microsoft.com/office/drawing/2014/main" id="{6D086979-FED5-058B-86E0-AB2C4BA6B68A}"/>
                </a:ext>
              </a:extLst>
            </p:cNvPr>
            <p:cNvSpPr/>
            <p:nvPr/>
          </p:nvSpPr>
          <p:spPr>
            <a:xfrm>
              <a:off x="5868473" y="6369758"/>
              <a:ext cx="227828" cy="183772"/>
            </a:xfrm>
            <a:custGeom>
              <a:avLst/>
              <a:gdLst>
                <a:gd name="connsiteX0" fmla="*/ 227287 w 227828"/>
                <a:gd name="connsiteY0" fmla="*/ 103218 h 183772"/>
                <a:gd name="connsiteX1" fmla="*/ 225128 w 227828"/>
                <a:gd name="connsiteY1" fmla="*/ 80728 h 183772"/>
                <a:gd name="connsiteX2" fmla="*/ 165043 w 227828"/>
                <a:gd name="connsiteY2" fmla="*/ 1444 h 183772"/>
                <a:gd name="connsiteX3" fmla="*/ 153737 w 227828"/>
                <a:gd name="connsiteY3" fmla="*/ 1444 h 183772"/>
                <a:gd name="connsiteX4" fmla="*/ 144337 w 227828"/>
                <a:gd name="connsiteY4" fmla="*/ 7542 h 183772"/>
                <a:gd name="connsiteX5" fmla="*/ 128839 w 227828"/>
                <a:gd name="connsiteY5" fmla="*/ 17961 h 183772"/>
                <a:gd name="connsiteX6" fmla="*/ 145353 w 227828"/>
                <a:gd name="connsiteY6" fmla="*/ 25458 h 183772"/>
                <a:gd name="connsiteX7" fmla="*/ 197181 w 227828"/>
                <a:gd name="connsiteY7" fmla="*/ 102455 h 183772"/>
                <a:gd name="connsiteX8" fmla="*/ 197435 w 227828"/>
                <a:gd name="connsiteY8" fmla="*/ 138667 h 183772"/>
                <a:gd name="connsiteX9" fmla="*/ 197309 w 227828"/>
                <a:gd name="connsiteY9" fmla="*/ 153406 h 183772"/>
                <a:gd name="connsiteX10" fmla="*/ 30138 w 227828"/>
                <a:gd name="connsiteY10" fmla="*/ 153406 h 183772"/>
                <a:gd name="connsiteX11" fmla="*/ 30138 w 227828"/>
                <a:gd name="connsiteY11" fmla="*/ 139557 h 183772"/>
                <a:gd name="connsiteX12" fmla="*/ 30265 w 227828"/>
                <a:gd name="connsiteY12" fmla="*/ 102964 h 183772"/>
                <a:gd name="connsiteX13" fmla="*/ 65071 w 227828"/>
                <a:gd name="connsiteY13" fmla="*/ 35114 h 183772"/>
                <a:gd name="connsiteX14" fmla="*/ 78282 w 227828"/>
                <a:gd name="connsiteY14" fmla="*/ 27109 h 183772"/>
                <a:gd name="connsiteX15" fmla="*/ 85014 w 227828"/>
                <a:gd name="connsiteY15" fmla="*/ 23425 h 183772"/>
                <a:gd name="connsiteX16" fmla="*/ 96701 w 227828"/>
                <a:gd name="connsiteY16" fmla="*/ 16564 h 183772"/>
                <a:gd name="connsiteX17" fmla="*/ 82855 w 227828"/>
                <a:gd name="connsiteY17" fmla="*/ 7288 h 183772"/>
                <a:gd name="connsiteX18" fmla="*/ 74344 w 227828"/>
                <a:gd name="connsiteY18" fmla="*/ 1825 h 183772"/>
                <a:gd name="connsiteX19" fmla="*/ 62530 w 227828"/>
                <a:gd name="connsiteY19" fmla="*/ 1444 h 183772"/>
                <a:gd name="connsiteX20" fmla="*/ 413 w 227828"/>
                <a:gd name="connsiteY20" fmla="*/ 99660 h 183772"/>
                <a:gd name="connsiteX21" fmla="*/ 159 w 227828"/>
                <a:gd name="connsiteY21" fmla="*/ 139937 h 183772"/>
                <a:gd name="connsiteX22" fmla="*/ 286 w 227828"/>
                <a:gd name="connsiteY22" fmla="*/ 155566 h 183772"/>
                <a:gd name="connsiteX23" fmla="*/ 28486 w 227828"/>
                <a:gd name="connsiteY23" fmla="*/ 183519 h 183772"/>
                <a:gd name="connsiteX24" fmla="*/ 71803 w 227828"/>
                <a:gd name="connsiteY24" fmla="*/ 183519 h 183772"/>
                <a:gd name="connsiteX25" fmla="*/ 197054 w 227828"/>
                <a:gd name="connsiteY25" fmla="*/ 183773 h 183772"/>
                <a:gd name="connsiteX26" fmla="*/ 197309 w 227828"/>
                <a:gd name="connsiteY26" fmla="*/ 183773 h 183772"/>
                <a:gd name="connsiteX27" fmla="*/ 219665 w 227828"/>
                <a:gd name="connsiteY27" fmla="*/ 174625 h 183772"/>
                <a:gd name="connsiteX28" fmla="*/ 227795 w 227828"/>
                <a:gd name="connsiteY28" fmla="*/ 152643 h 183772"/>
                <a:gd name="connsiteX29" fmla="*/ 227541 w 227828"/>
                <a:gd name="connsiteY29" fmla="*/ 124437 h 183772"/>
                <a:gd name="connsiteX30" fmla="*/ 227287 w 227828"/>
                <a:gd name="connsiteY30" fmla="*/ 103218 h 18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28" h="183772">
                  <a:moveTo>
                    <a:pt x="227287" y="103218"/>
                  </a:moveTo>
                  <a:cubicBezTo>
                    <a:pt x="227160" y="94069"/>
                    <a:pt x="226525" y="87081"/>
                    <a:pt x="225128" y="80728"/>
                  </a:cubicBezTo>
                  <a:cubicBezTo>
                    <a:pt x="217760" y="45279"/>
                    <a:pt x="197562" y="18596"/>
                    <a:pt x="165043" y="1444"/>
                  </a:cubicBezTo>
                  <a:cubicBezTo>
                    <a:pt x="162248" y="-81"/>
                    <a:pt x="157675" y="-844"/>
                    <a:pt x="153737" y="1444"/>
                  </a:cubicBezTo>
                  <a:cubicBezTo>
                    <a:pt x="150561" y="3349"/>
                    <a:pt x="147513" y="5509"/>
                    <a:pt x="144337" y="7542"/>
                  </a:cubicBezTo>
                  <a:lnTo>
                    <a:pt x="128839" y="17961"/>
                  </a:lnTo>
                  <a:lnTo>
                    <a:pt x="145353" y="25458"/>
                  </a:lnTo>
                  <a:cubicBezTo>
                    <a:pt x="178889" y="40959"/>
                    <a:pt x="195784" y="66117"/>
                    <a:pt x="197181" y="102455"/>
                  </a:cubicBezTo>
                  <a:cubicBezTo>
                    <a:pt x="197562" y="114526"/>
                    <a:pt x="197562" y="126851"/>
                    <a:pt x="197435" y="138667"/>
                  </a:cubicBezTo>
                  <a:cubicBezTo>
                    <a:pt x="197435" y="143368"/>
                    <a:pt x="197309" y="148069"/>
                    <a:pt x="197309" y="153406"/>
                  </a:cubicBezTo>
                  <a:lnTo>
                    <a:pt x="30138" y="153406"/>
                  </a:lnTo>
                  <a:lnTo>
                    <a:pt x="30138" y="139557"/>
                  </a:lnTo>
                  <a:cubicBezTo>
                    <a:pt x="30138" y="127359"/>
                    <a:pt x="30011" y="115161"/>
                    <a:pt x="30265" y="102964"/>
                  </a:cubicBezTo>
                  <a:cubicBezTo>
                    <a:pt x="30773" y="74629"/>
                    <a:pt x="42460" y="51759"/>
                    <a:pt x="65071" y="35114"/>
                  </a:cubicBezTo>
                  <a:cubicBezTo>
                    <a:pt x="69009" y="32192"/>
                    <a:pt x="73582" y="29778"/>
                    <a:pt x="78282" y="27109"/>
                  </a:cubicBezTo>
                  <a:cubicBezTo>
                    <a:pt x="80568" y="25839"/>
                    <a:pt x="82728" y="24695"/>
                    <a:pt x="85014" y="23425"/>
                  </a:cubicBezTo>
                  <a:lnTo>
                    <a:pt x="96701" y="16564"/>
                  </a:lnTo>
                  <a:lnTo>
                    <a:pt x="82855" y="7288"/>
                  </a:lnTo>
                  <a:cubicBezTo>
                    <a:pt x="80187" y="5509"/>
                    <a:pt x="77266" y="3603"/>
                    <a:pt x="74344" y="1825"/>
                  </a:cubicBezTo>
                  <a:cubicBezTo>
                    <a:pt x="70914" y="-335"/>
                    <a:pt x="65960" y="-463"/>
                    <a:pt x="62530" y="1444"/>
                  </a:cubicBezTo>
                  <a:cubicBezTo>
                    <a:pt x="23278" y="22789"/>
                    <a:pt x="2318" y="55825"/>
                    <a:pt x="413" y="99660"/>
                  </a:cubicBezTo>
                  <a:cubicBezTo>
                    <a:pt x="-222" y="113128"/>
                    <a:pt x="32" y="126723"/>
                    <a:pt x="159" y="139937"/>
                  </a:cubicBezTo>
                  <a:cubicBezTo>
                    <a:pt x="286" y="145147"/>
                    <a:pt x="286" y="150356"/>
                    <a:pt x="286" y="155566"/>
                  </a:cubicBezTo>
                  <a:cubicBezTo>
                    <a:pt x="286" y="171194"/>
                    <a:pt x="12735" y="183519"/>
                    <a:pt x="28486" y="183519"/>
                  </a:cubicBezTo>
                  <a:lnTo>
                    <a:pt x="71803" y="183519"/>
                  </a:lnTo>
                  <a:cubicBezTo>
                    <a:pt x="113469" y="183392"/>
                    <a:pt x="155261" y="183392"/>
                    <a:pt x="197054" y="183773"/>
                  </a:cubicBezTo>
                  <a:cubicBezTo>
                    <a:pt x="197181" y="183773"/>
                    <a:pt x="197181" y="183773"/>
                    <a:pt x="197309" y="183773"/>
                  </a:cubicBezTo>
                  <a:cubicBezTo>
                    <a:pt x="205946" y="183773"/>
                    <a:pt x="213949" y="180596"/>
                    <a:pt x="219665" y="174625"/>
                  </a:cubicBezTo>
                  <a:cubicBezTo>
                    <a:pt x="225255" y="168907"/>
                    <a:pt x="228177" y="161030"/>
                    <a:pt x="227795" y="152643"/>
                  </a:cubicBezTo>
                  <a:cubicBezTo>
                    <a:pt x="227414" y="143241"/>
                    <a:pt x="227541" y="133839"/>
                    <a:pt x="227541" y="124437"/>
                  </a:cubicBezTo>
                  <a:cubicBezTo>
                    <a:pt x="227414" y="117448"/>
                    <a:pt x="227414" y="110333"/>
                    <a:pt x="227287" y="103218"/>
                  </a:cubicBezTo>
                  <a:close/>
                </a:path>
              </a:pathLst>
            </a:custGeom>
            <a:grpFill/>
            <a:ln w="1269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C424CDC-0173-B7FC-689F-9FCFA0D37B57}"/>
                </a:ext>
              </a:extLst>
            </p:cNvPr>
            <p:cNvSpPr/>
            <p:nvPr/>
          </p:nvSpPr>
          <p:spPr>
            <a:xfrm>
              <a:off x="5914362" y="6235629"/>
              <a:ext cx="135413" cy="135317"/>
            </a:xfrm>
            <a:custGeom>
              <a:avLst/>
              <a:gdLst>
                <a:gd name="connsiteX0" fmla="*/ 67706 w 135413"/>
                <a:gd name="connsiteY0" fmla="*/ 135318 h 135317"/>
                <a:gd name="connsiteX1" fmla="*/ 67706 w 135413"/>
                <a:gd name="connsiteY1" fmla="*/ 135318 h 135317"/>
                <a:gd name="connsiteX2" fmla="*/ 135413 w 135413"/>
                <a:gd name="connsiteY2" fmla="*/ 67849 h 135317"/>
                <a:gd name="connsiteX3" fmla="*/ 68088 w 135413"/>
                <a:gd name="connsiteY3" fmla="*/ 0 h 135317"/>
                <a:gd name="connsiteX4" fmla="*/ 67961 w 135413"/>
                <a:gd name="connsiteY4" fmla="*/ 0 h 135317"/>
                <a:gd name="connsiteX5" fmla="*/ 19944 w 135413"/>
                <a:gd name="connsiteY5" fmla="*/ 19694 h 135317"/>
                <a:gd name="connsiteX6" fmla="*/ 0 w 135413"/>
                <a:gd name="connsiteY6" fmla="*/ 67595 h 135317"/>
                <a:gd name="connsiteX7" fmla="*/ 67706 w 135413"/>
                <a:gd name="connsiteY7" fmla="*/ 135318 h 135317"/>
                <a:gd name="connsiteX8" fmla="*/ 67834 w 135413"/>
                <a:gd name="connsiteY8" fmla="*/ 29986 h 135317"/>
                <a:gd name="connsiteX9" fmla="*/ 67961 w 135413"/>
                <a:gd name="connsiteY9" fmla="*/ 29986 h 135317"/>
                <a:gd name="connsiteX10" fmla="*/ 105434 w 135413"/>
                <a:gd name="connsiteY10" fmla="*/ 67722 h 135317"/>
                <a:gd name="connsiteX11" fmla="*/ 94256 w 135413"/>
                <a:gd name="connsiteY11" fmla="*/ 94151 h 135317"/>
                <a:gd name="connsiteX12" fmla="*/ 67706 w 135413"/>
                <a:gd name="connsiteY12" fmla="*/ 105078 h 135317"/>
                <a:gd name="connsiteX13" fmla="*/ 41157 w 135413"/>
                <a:gd name="connsiteY13" fmla="*/ 93897 h 135317"/>
                <a:gd name="connsiteX14" fmla="*/ 30233 w 135413"/>
                <a:gd name="connsiteY14" fmla="*/ 67341 h 135317"/>
                <a:gd name="connsiteX15" fmla="*/ 67834 w 135413"/>
                <a:gd name="connsiteY15" fmla="*/ 29986 h 13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5413" h="135317">
                  <a:moveTo>
                    <a:pt x="67706" y="135318"/>
                  </a:moveTo>
                  <a:cubicBezTo>
                    <a:pt x="67706" y="135318"/>
                    <a:pt x="67706" y="135318"/>
                    <a:pt x="67706" y="135318"/>
                  </a:cubicBezTo>
                  <a:cubicBezTo>
                    <a:pt x="105053" y="135318"/>
                    <a:pt x="135413" y="105078"/>
                    <a:pt x="135413" y="67849"/>
                  </a:cubicBezTo>
                  <a:cubicBezTo>
                    <a:pt x="135413" y="30494"/>
                    <a:pt x="105180" y="0"/>
                    <a:pt x="68088" y="0"/>
                  </a:cubicBezTo>
                  <a:cubicBezTo>
                    <a:pt x="68088" y="0"/>
                    <a:pt x="68088" y="0"/>
                    <a:pt x="67961" y="0"/>
                  </a:cubicBezTo>
                  <a:cubicBezTo>
                    <a:pt x="49796" y="0"/>
                    <a:pt x="32773" y="6988"/>
                    <a:pt x="19944" y="19694"/>
                  </a:cubicBezTo>
                  <a:cubicBezTo>
                    <a:pt x="7114" y="32400"/>
                    <a:pt x="127" y="49426"/>
                    <a:pt x="0" y="67595"/>
                  </a:cubicBezTo>
                  <a:cubicBezTo>
                    <a:pt x="254" y="104824"/>
                    <a:pt x="30487" y="135191"/>
                    <a:pt x="67706" y="135318"/>
                  </a:cubicBezTo>
                  <a:close/>
                  <a:moveTo>
                    <a:pt x="67834" y="29986"/>
                  </a:moveTo>
                  <a:cubicBezTo>
                    <a:pt x="67834" y="29986"/>
                    <a:pt x="67961" y="29986"/>
                    <a:pt x="67961" y="29986"/>
                  </a:cubicBezTo>
                  <a:cubicBezTo>
                    <a:pt x="88667" y="30113"/>
                    <a:pt x="105434" y="47012"/>
                    <a:pt x="105434" y="67722"/>
                  </a:cubicBezTo>
                  <a:cubicBezTo>
                    <a:pt x="105434" y="77633"/>
                    <a:pt x="101496" y="87035"/>
                    <a:pt x="94256" y="94151"/>
                  </a:cubicBezTo>
                  <a:cubicBezTo>
                    <a:pt x="87142" y="101266"/>
                    <a:pt x="77869" y="104824"/>
                    <a:pt x="67706" y="105078"/>
                  </a:cubicBezTo>
                  <a:cubicBezTo>
                    <a:pt x="57671" y="105078"/>
                    <a:pt x="48271" y="101139"/>
                    <a:pt x="41157" y="93897"/>
                  </a:cubicBezTo>
                  <a:cubicBezTo>
                    <a:pt x="34044" y="86781"/>
                    <a:pt x="30106" y="77379"/>
                    <a:pt x="30233" y="67341"/>
                  </a:cubicBezTo>
                  <a:cubicBezTo>
                    <a:pt x="30360" y="46885"/>
                    <a:pt x="47255" y="29986"/>
                    <a:pt x="67834" y="29986"/>
                  </a:cubicBezTo>
                  <a:close/>
                </a:path>
              </a:pathLst>
            </a:custGeom>
            <a:grpFill/>
            <a:ln w="1269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6BCE048F-E6EA-FA61-04D3-CB2BCD43012F}"/>
                </a:ext>
              </a:extLst>
            </p:cNvPr>
            <p:cNvSpPr/>
            <p:nvPr/>
          </p:nvSpPr>
          <p:spPr>
            <a:xfrm>
              <a:off x="5750621" y="6176928"/>
              <a:ext cx="463149" cy="463256"/>
            </a:xfrm>
            <a:custGeom>
              <a:avLst/>
              <a:gdLst>
                <a:gd name="connsiteX0" fmla="*/ 231575 w 463149"/>
                <a:gd name="connsiteY0" fmla="*/ 0 h 463256"/>
                <a:gd name="connsiteX1" fmla="*/ 0 w 463149"/>
                <a:gd name="connsiteY1" fmla="*/ 231628 h 463256"/>
                <a:gd name="connsiteX2" fmla="*/ 231575 w 463149"/>
                <a:gd name="connsiteY2" fmla="*/ 463256 h 463256"/>
                <a:gd name="connsiteX3" fmla="*/ 463149 w 463149"/>
                <a:gd name="connsiteY3" fmla="*/ 231628 h 463256"/>
                <a:gd name="connsiteX4" fmla="*/ 231575 w 463149"/>
                <a:gd name="connsiteY4" fmla="*/ 0 h 463256"/>
                <a:gd name="connsiteX5" fmla="*/ 231575 w 463149"/>
                <a:gd name="connsiteY5" fmla="*/ 433398 h 463256"/>
                <a:gd name="connsiteX6" fmla="*/ 29852 w 463149"/>
                <a:gd name="connsiteY6" fmla="*/ 231628 h 463256"/>
                <a:gd name="connsiteX7" fmla="*/ 231575 w 463149"/>
                <a:gd name="connsiteY7" fmla="*/ 29859 h 463256"/>
                <a:gd name="connsiteX8" fmla="*/ 433297 w 463149"/>
                <a:gd name="connsiteY8" fmla="*/ 231628 h 463256"/>
                <a:gd name="connsiteX9" fmla="*/ 231575 w 463149"/>
                <a:gd name="connsiteY9" fmla="*/ 433398 h 463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3149" h="463256">
                  <a:moveTo>
                    <a:pt x="231575" y="0"/>
                  </a:moveTo>
                  <a:cubicBezTo>
                    <a:pt x="103910" y="0"/>
                    <a:pt x="0" y="103934"/>
                    <a:pt x="0" y="231628"/>
                  </a:cubicBezTo>
                  <a:cubicBezTo>
                    <a:pt x="0" y="359322"/>
                    <a:pt x="103910" y="463256"/>
                    <a:pt x="231575" y="463256"/>
                  </a:cubicBezTo>
                  <a:cubicBezTo>
                    <a:pt x="359239" y="463256"/>
                    <a:pt x="463149" y="359322"/>
                    <a:pt x="463149" y="231628"/>
                  </a:cubicBezTo>
                  <a:cubicBezTo>
                    <a:pt x="463149" y="103934"/>
                    <a:pt x="359239" y="0"/>
                    <a:pt x="231575" y="0"/>
                  </a:cubicBezTo>
                  <a:close/>
                  <a:moveTo>
                    <a:pt x="231575" y="433398"/>
                  </a:moveTo>
                  <a:cubicBezTo>
                    <a:pt x="120424" y="433398"/>
                    <a:pt x="29852" y="342932"/>
                    <a:pt x="29852" y="231628"/>
                  </a:cubicBezTo>
                  <a:cubicBezTo>
                    <a:pt x="29852" y="120452"/>
                    <a:pt x="120297" y="29859"/>
                    <a:pt x="231575" y="29859"/>
                  </a:cubicBezTo>
                  <a:cubicBezTo>
                    <a:pt x="342725" y="29859"/>
                    <a:pt x="433297" y="120325"/>
                    <a:pt x="433297" y="231628"/>
                  </a:cubicBezTo>
                  <a:cubicBezTo>
                    <a:pt x="433170" y="342932"/>
                    <a:pt x="342725" y="433398"/>
                    <a:pt x="231575" y="433398"/>
                  </a:cubicBezTo>
                  <a:close/>
                </a:path>
              </a:pathLst>
            </a:custGeom>
            <a:grpFill/>
            <a:ln w="12692" cap="flat">
              <a:noFill/>
              <a:prstDash val="solid"/>
              <a:miter/>
            </a:ln>
          </p:spPr>
          <p:txBody>
            <a:bodyPr rtlCol="0" anchor="ctr"/>
            <a:lstStyle/>
            <a:p>
              <a:endParaRPr lang="en-US"/>
            </a:p>
          </p:txBody>
        </p:sp>
      </p:grpSp>
      <p:grpSp>
        <p:nvGrpSpPr>
          <p:cNvPr id="93" name="Graphic 202">
            <a:extLst>
              <a:ext uri="{FF2B5EF4-FFF2-40B4-BE49-F238E27FC236}">
                <a16:creationId xmlns:a16="http://schemas.microsoft.com/office/drawing/2014/main" id="{01E4A83F-1B54-7DA4-3277-5F826CF96191}"/>
              </a:ext>
            </a:extLst>
          </p:cNvPr>
          <p:cNvGrpSpPr/>
          <p:nvPr/>
        </p:nvGrpSpPr>
        <p:grpSpPr>
          <a:xfrm>
            <a:off x="4184469" y="5255030"/>
            <a:ext cx="579352" cy="656488"/>
            <a:chOff x="7031204" y="6176547"/>
            <a:chExt cx="413664" cy="468740"/>
          </a:xfrm>
          <a:solidFill>
            <a:srgbClr val="FFFFFF"/>
          </a:solidFill>
        </p:grpSpPr>
        <p:sp>
          <p:nvSpPr>
            <p:cNvPr id="100" name="Freeform 99">
              <a:extLst>
                <a:ext uri="{FF2B5EF4-FFF2-40B4-BE49-F238E27FC236}">
                  <a16:creationId xmlns:a16="http://schemas.microsoft.com/office/drawing/2014/main" id="{4A9165EC-1842-422C-ECA9-5B0F34FF42F1}"/>
                </a:ext>
              </a:extLst>
            </p:cNvPr>
            <p:cNvSpPr/>
            <p:nvPr/>
          </p:nvSpPr>
          <p:spPr>
            <a:xfrm>
              <a:off x="7031204" y="6242872"/>
              <a:ext cx="413664" cy="402416"/>
            </a:xfrm>
            <a:custGeom>
              <a:avLst/>
              <a:gdLst>
                <a:gd name="connsiteX0" fmla="*/ 254 w 413664"/>
                <a:gd name="connsiteY0" fmla="*/ 0 h 402416"/>
                <a:gd name="connsiteX1" fmla="*/ 39380 w 413664"/>
                <a:gd name="connsiteY1" fmla="*/ 16136 h 402416"/>
                <a:gd name="connsiteX2" fmla="*/ 159676 w 413664"/>
                <a:gd name="connsiteY2" fmla="*/ 65816 h 402416"/>
                <a:gd name="connsiteX3" fmla="*/ 165011 w 413664"/>
                <a:gd name="connsiteY3" fmla="*/ 73440 h 402416"/>
                <a:gd name="connsiteX4" fmla="*/ 172252 w 413664"/>
                <a:gd name="connsiteY4" fmla="*/ 234550 h 402416"/>
                <a:gd name="connsiteX5" fmla="*/ 178350 w 413664"/>
                <a:gd name="connsiteY5" fmla="*/ 365802 h 402416"/>
                <a:gd name="connsiteX6" fmla="*/ 179874 w 413664"/>
                <a:gd name="connsiteY6" fmla="*/ 374570 h 402416"/>
                <a:gd name="connsiteX7" fmla="*/ 179874 w 413664"/>
                <a:gd name="connsiteY7" fmla="*/ 77887 h 402416"/>
                <a:gd name="connsiteX8" fmla="*/ 233862 w 413664"/>
                <a:gd name="connsiteY8" fmla="*/ 78014 h 402416"/>
                <a:gd name="connsiteX9" fmla="*/ 233862 w 413664"/>
                <a:gd name="connsiteY9" fmla="*/ 370122 h 402416"/>
                <a:gd name="connsiteX10" fmla="*/ 234751 w 413664"/>
                <a:gd name="connsiteY10" fmla="*/ 370122 h 402416"/>
                <a:gd name="connsiteX11" fmla="*/ 236529 w 413664"/>
                <a:gd name="connsiteY11" fmla="*/ 326541 h 402416"/>
                <a:gd name="connsiteX12" fmla="*/ 242880 w 413664"/>
                <a:gd name="connsiteY12" fmla="*/ 140527 h 402416"/>
                <a:gd name="connsiteX13" fmla="*/ 245294 w 413664"/>
                <a:gd name="connsiteY13" fmla="*/ 71915 h 402416"/>
                <a:gd name="connsiteX14" fmla="*/ 249105 w 413664"/>
                <a:gd name="connsiteY14" fmla="*/ 66452 h 402416"/>
                <a:gd name="connsiteX15" fmla="*/ 410305 w 413664"/>
                <a:gd name="connsiteY15" fmla="*/ 1397 h 402416"/>
                <a:gd name="connsiteX16" fmla="*/ 413608 w 413664"/>
                <a:gd name="connsiteY16" fmla="*/ 254 h 402416"/>
                <a:gd name="connsiteX17" fmla="*/ 413608 w 413664"/>
                <a:gd name="connsiteY17" fmla="*/ 8513 h 402416"/>
                <a:gd name="connsiteX18" fmla="*/ 406621 w 413664"/>
                <a:gd name="connsiteY18" fmla="*/ 246748 h 402416"/>
                <a:gd name="connsiteX19" fmla="*/ 404843 w 413664"/>
                <a:gd name="connsiteY19" fmla="*/ 312946 h 402416"/>
                <a:gd name="connsiteX20" fmla="*/ 400270 w 413664"/>
                <a:gd name="connsiteY20" fmla="*/ 319426 h 402416"/>
                <a:gd name="connsiteX21" fmla="*/ 238434 w 413664"/>
                <a:gd name="connsiteY21" fmla="*/ 389690 h 402416"/>
                <a:gd name="connsiteX22" fmla="*/ 232845 w 413664"/>
                <a:gd name="connsiteY22" fmla="*/ 394009 h 402416"/>
                <a:gd name="connsiteX23" fmla="*/ 222683 w 413664"/>
                <a:gd name="connsiteY23" fmla="*/ 399854 h 402416"/>
                <a:gd name="connsiteX24" fmla="*/ 189528 w 413664"/>
                <a:gd name="connsiteY24" fmla="*/ 399346 h 402416"/>
                <a:gd name="connsiteX25" fmla="*/ 180001 w 413664"/>
                <a:gd name="connsiteY25" fmla="*/ 392612 h 402416"/>
                <a:gd name="connsiteX26" fmla="*/ 175174 w 413664"/>
                <a:gd name="connsiteY26" fmla="*/ 389435 h 402416"/>
                <a:gd name="connsiteX27" fmla="*/ 13338 w 413664"/>
                <a:gd name="connsiteY27" fmla="*/ 319299 h 402416"/>
                <a:gd name="connsiteX28" fmla="*/ 8765 w 413664"/>
                <a:gd name="connsiteY28" fmla="*/ 312818 h 402416"/>
                <a:gd name="connsiteX29" fmla="*/ 0 w 413664"/>
                <a:gd name="connsiteY29" fmla="*/ 8894 h 402416"/>
                <a:gd name="connsiteX30" fmla="*/ 254 w 413664"/>
                <a:gd name="connsiteY30" fmla="*/ 0 h 402416"/>
                <a:gd name="connsiteX31" fmla="*/ 310714 w 413664"/>
                <a:gd name="connsiteY31" fmla="*/ 175595 h 402416"/>
                <a:gd name="connsiteX32" fmla="*/ 310714 w 413664"/>
                <a:gd name="connsiteY32" fmla="*/ 261868 h 402416"/>
                <a:gd name="connsiteX33" fmla="*/ 325196 w 413664"/>
                <a:gd name="connsiteY33" fmla="*/ 254880 h 402416"/>
                <a:gd name="connsiteX34" fmla="*/ 329387 w 413664"/>
                <a:gd name="connsiteY34" fmla="*/ 248146 h 402416"/>
                <a:gd name="connsiteX35" fmla="*/ 329261 w 413664"/>
                <a:gd name="connsiteY35" fmla="*/ 173562 h 402416"/>
                <a:gd name="connsiteX36" fmla="*/ 334214 w 413664"/>
                <a:gd name="connsiteY36" fmla="*/ 166447 h 402416"/>
                <a:gd name="connsiteX37" fmla="*/ 370418 w 413664"/>
                <a:gd name="connsiteY37" fmla="*/ 152597 h 402416"/>
                <a:gd name="connsiteX38" fmla="*/ 373975 w 413664"/>
                <a:gd name="connsiteY38" fmla="*/ 149294 h 402416"/>
                <a:gd name="connsiteX39" fmla="*/ 374102 w 413664"/>
                <a:gd name="connsiteY39" fmla="*/ 133666 h 402416"/>
                <a:gd name="connsiteX40" fmla="*/ 329134 w 413664"/>
                <a:gd name="connsiteY40" fmla="*/ 150184 h 402416"/>
                <a:gd name="connsiteX41" fmla="*/ 329134 w 413664"/>
                <a:gd name="connsiteY41" fmla="*/ 105713 h 402416"/>
                <a:gd name="connsiteX42" fmla="*/ 314271 w 413664"/>
                <a:gd name="connsiteY42" fmla="*/ 111303 h 402416"/>
                <a:gd name="connsiteX43" fmla="*/ 310460 w 413664"/>
                <a:gd name="connsiteY43" fmla="*/ 117148 h 402416"/>
                <a:gd name="connsiteX44" fmla="*/ 310587 w 413664"/>
                <a:gd name="connsiteY44" fmla="*/ 151962 h 402416"/>
                <a:gd name="connsiteX45" fmla="*/ 305633 w 413664"/>
                <a:gd name="connsiteY45" fmla="*/ 158950 h 402416"/>
                <a:gd name="connsiteX46" fmla="*/ 270700 w 413664"/>
                <a:gd name="connsiteY46" fmla="*/ 171911 h 402416"/>
                <a:gd name="connsiteX47" fmla="*/ 267143 w 413664"/>
                <a:gd name="connsiteY47" fmla="*/ 175087 h 402416"/>
                <a:gd name="connsiteX48" fmla="*/ 267016 w 413664"/>
                <a:gd name="connsiteY48" fmla="*/ 192367 h 402416"/>
                <a:gd name="connsiteX49" fmla="*/ 310714 w 413664"/>
                <a:gd name="connsiteY49" fmla="*/ 175595 h 402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13664" h="402416">
                  <a:moveTo>
                    <a:pt x="254" y="0"/>
                  </a:moveTo>
                  <a:cubicBezTo>
                    <a:pt x="13719" y="5591"/>
                    <a:pt x="26549" y="10927"/>
                    <a:pt x="39380" y="16136"/>
                  </a:cubicBezTo>
                  <a:cubicBezTo>
                    <a:pt x="79521" y="32654"/>
                    <a:pt x="119535" y="49299"/>
                    <a:pt x="159676" y="65816"/>
                  </a:cubicBezTo>
                  <a:cubicBezTo>
                    <a:pt x="163487" y="67341"/>
                    <a:pt x="164885" y="69374"/>
                    <a:pt x="165011" y="73440"/>
                  </a:cubicBezTo>
                  <a:cubicBezTo>
                    <a:pt x="167298" y="127186"/>
                    <a:pt x="169838" y="180804"/>
                    <a:pt x="172252" y="234550"/>
                  </a:cubicBezTo>
                  <a:cubicBezTo>
                    <a:pt x="174285" y="278259"/>
                    <a:pt x="176317" y="322094"/>
                    <a:pt x="178350" y="365802"/>
                  </a:cubicBezTo>
                  <a:cubicBezTo>
                    <a:pt x="178476" y="368725"/>
                    <a:pt x="178985" y="371647"/>
                    <a:pt x="179874" y="374570"/>
                  </a:cubicBezTo>
                  <a:cubicBezTo>
                    <a:pt x="179874" y="275717"/>
                    <a:pt x="179874" y="176993"/>
                    <a:pt x="179874" y="77887"/>
                  </a:cubicBezTo>
                  <a:cubicBezTo>
                    <a:pt x="193085" y="89450"/>
                    <a:pt x="219507" y="89576"/>
                    <a:pt x="233862" y="78014"/>
                  </a:cubicBezTo>
                  <a:cubicBezTo>
                    <a:pt x="233862" y="175595"/>
                    <a:pt x="233862" y="272795"/>
                    <a:pt x="233862" y="370122"/>
                  </a:cubicBezTo>
                  <a:cubicBezTo>
                    <a:pt x="234115" y="370122"/>
                    <a:pt x="234497" y="370122"/>
                    <a:pt x="234751" y="370122"/>
                  </a:cubicBezTo>
                  <a:cubicBezTo>
                    <a:pt x="235386" y="355638"/>
                    <a:pt x="236021" y="341026"/>
                    <a:pt x="236529" y="326541"/>
                  </a:cubicBezTo>
                  <a:cubicBezTo>
                    <a:pt x="238689" y="264536"/>
                    <a:pt x="240721" y="202532"/>
                    <a:pt x="242880" y="140527"/>
                  </a:cubicBezTo>
                  <a:cubicBezTo>
                    <a:pt x="243642" y="117656"/>
                    <a:pt x="244659" y="94786"/>
                    <a:pt x="245294" y="71915"/>
                  </a:cubicBezTo>
                  <a:cubicBezTo>
                    <a:pt x="245421" y="68993"/>
                    <a:pt x="246310" y="67595"/>
                    <a:pt x="249105" y="66452"/>
                  </a:cubicBezTo>
                  <a:cubicBezTo>
                    <a:pt x="302838" y="44852"/>
                    <a:pt x="356572" y="23125"/>
                    <a:pt x="410305" y="1397"/>
                  </a:cubicBezTo>
                  <a:cubicBezTo>
                    <a:pt x="411194" y="1016"/>
                    <a:pt x="412083" y="762"/>
                    <a:pt x="413608" y="254"/>
                  </a:cubicBezTo>
                  <a:cubicBezTo>
                    <a:pt x="413608" y="3303"/>
                    <a:pt x="413735" y="5845"/>
                    <a:pt x="413608" y="8513"/>
                  </a:cubicBezTo>
                  <a:cubicBezTo>
                    <a:pt x="411321" y="87924"/>
                    <a:pt x="409035" y="167336"/>
                    <a:pt x="406621" y="246748"/>
                  </a:cubicBezTo>
                  <a:cubicBezTo>
                    <a:pt x="405986" y="268857"/>
                    <a:pt x="405224" y="290837"/>
                    <a:pt x="404843" y="312946"/>
                  </a:cubicBezTo>
                  <a:cubicBezTo>
                    <a:pt x="404716" y="316631"/>
                    <a:pt x="403318" y="318028"/>
                    <a:pt x="400270" y="319426"/>
                  </a:cubicBezTo>
                  <a:cubicBezTo>
                    <a:pt x="346282" y="342805"/>
                    <a:pt x="292422" y="366183"/>
                    <a:pt x="238434" y="389690"/>
                  </a:cubicBezTo>
                  <a:cubicBezTo>
                    <a:pt x="236275" y="390579"/>
                    <a:pt x="234751" y="392739"/>
                    <a:pt x="232845" y="394009"/>
                  </a:cubicBezTo>
                  <a:cubicBezTo>
                    <a:pt x="229542" y="396170"/>
                    <a:pt x="226366" y="398710"/>
                    <a:pt x="222683" y="399854"/>
                  </a:cubicBezTo>
                  <a:cubicBezTo>
                    <a:pt x="211631" y="403411"/>
                    <a:pt x="200326" y="403285"/>
                    <a:pt x="189528" y="399346"/>
                  </a:cubicBezTo>
                  <a:cubicBezTo>
                    <a:pt x="185971" y="398075"/>
                    <a:pt x="183177" y="394899"/>
                    <a:pt x="180001" y="392612"/>
                  </a:cubicBezTo>
                  <a:cubicBezTo>
                    <a:pt x="178476" y="391468"/>
                    <a:pt x="176952" y="390198"/>
                    <a:pt x="175174" y="389435"/>
                  </a:cubicBezTo>
                  <a:cubicBezTo>
                    <a:pt x="121313" y="365930"/>
                    <a:pt x="67325" y="342550"/>
                    <a:pt x="13338" y="319299"/>
                  </a:cubicBezTo>
                  <a:cubicBezTo>
                    <a:pt x="10162" y="317901"/>
                    <a:pt x="8892" y="316376"/>
                    <a:pt x="8765" y="312818"/>
                  </a:cubicBezTo>
                  <a:cubicBezTo>
                    <a:pt x="5971" y="211553"/>
                    <a:pt x="2922" y="110160"/>
                    <a:pt x="0" y="8894"/>
                  </a:cubicBezTo>
                  <a:cubicBezTo>
                    <a:pt x="127" y="6226"/>
                    <a:pt x="254" y="3558"/>
                    <a:pt x="254" y="0"/>
                  </a:cubicBezTo>
                  <a:close/>
                  <a:moveTo>
                    <a:pt x="310714" y="175595"/>
                  </a:moveTo>
                  <a:cubicBezTo>
                    <a:pt x="310714" y="204819"/>
                    <a:pt x="310714" y="233026"/>
                    <a:pt x="310714" y="261868"/>
                  </a:cubicBezTo>
                  <a:cubicBezTo>
                    <a:pt x="315922" y="259327"/>
                    <a:pt x="320496" y="256913"/>
                    <a:pt x="325196" y="254880"/>
                  </a:cubicBezTo>
                  <a:cubicBezTo>
                    <a:pt x="328499" y="253482"/>
                    <a:pt x="329387" y="251576"/>
                    <a:pt x="329387" y="248146"/>
                  </a:cubicBezTo>
                  <a:cubicBezTo>
                    <a:pt x="329261" y="223242"/>
                    <a:pt x="329387" y="198339"/>
                    <a:pt x="329261" y="173562"/>
                  </a:cubicBezTo>
                  <a:cubicBezTo>
                    <a:pt x="329261" y="169496"/>
                    <a:pt x="330531" y="167845"/>
                    <a:pt x="334214" y="166447"/>
                  </a:cubicBezTo>
                  <a:cubicBezTo>
                    <a:pt x="346409" y="162127"/>
                    <a:pt x="358350" y="157299"/>
                    <a:pt x="370418" y="152597"/>
                  </a:cubicBezTo>
                  <a:cubicBezTo>
                    <a:pt x="371815" y="151962"/>
                    <a:pt x="373847" y="150565"/>
                    <a:pt x="373975" y="149294"/>
                  </a:cubicBezTo>
                  <a:cubicBezTo>
                    <a:pt x="374356" y="144339"/>
                    <a:pt x="374102" y="139256"/>
                    <a:pt x="374102" y="133666"/>
                  </a:cubicBezTo>
                  <a:cubicBezTo>
                    <a:pt x="358858" y="139256"/>
                    <a:pt x="344377" y="144593"/>
                    <a:pt x="329134" y="150184"/>
                  </a:cubicBezTo>
                  <a:cubicBezTo>
                    <a:pt x="329134" y="134936"/>
                    <a:pt x="329134" y="120579"/>
                    <a:pt x="329134" y="105713"/>
                  </a:cubicBezTo>
                  <a:cubicBezTo>
                    <a:pt x="323798" y="107746"/>
                    <a:pt x="319098" y="109779"/>
                    <a:pt x="314271" y="111303"/>
                  </a:cubicBezTo>
                  <a:cubicBezTo>
                    <a:pt x="311222" y="112320"/>
                    <a:pt x="310333" y="113972"/>
                    <a:pt x="310460" y="117148"/>
                  </a:cubicBezTo>
                  <a:cubicBezTo>
                    <a:pt x="310587" y="128711"/>
                    <a:pt x="310333" y="140400"/>
                    <a:pt x="310587" y="151962"/>
                  </a:cubicBezTo>
                  <a:cubicBezTo>
                    <a:pt x="310714" y="156028"/>
                    <a:pt x="309317" y="157680"/>
                    <a:pt x="305633" y="158950"/>
                  </a:cubicBezTo>
                  <a:cubicBezTo>
                    <a:pt x="293946" y="163016"/>
                    <a:pt x="282260" y="167463"/>
                    <a:pt x="270700" y="171911"/>
                  </a:cubicBezTo>
                  <a:cubicBezTo>
                    <a:pt x="269302" y="172419"/>
                    <a:pt x="267143" y="173944"/>
                    <a:pt x="267143" y="175087"/>
                  </a:cubicBezTo>
                  <a:cubicBezTo>
                    <a:pt x="266762" y="180550"/>
                    <a:pt x="267016" y="186141"/>
                    <a:pt x="267016" y="192367"/>
                  </a:cubicBezTo>
                  <a:cubicBezTo>
                    <a:pt x="281625" y="186776"/>
                    <a:pt x="295598" y="181313"/>
                    <a:pt x="310714" y="175595"/>
                  </a:cubicBezTo>
                  <a:close/>
                </a:path>
              </a:pathLst>
            </a:custGeom>
            <a:grpFill/>
            <a:ln w="1269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4F9CAE33-1FB5-564F-4DFF-4D7564EE8D4D}"/>
                </a:ext>
              </a:extLst>
            </p:cNvPr>
            <p:cNvSpPr/>
            <p:nvPr/>
          </p:nvSpPr>
          <p:spPr>
            <a:xfrm>
              <a:off x="7067862" y="6217692"/>
              <a:ext cx="160745" cy="82864"/>
            </a:xfrm>
            <a:custGeom>
              <a:avLst/>
              <a:gdLst>
                <a:gd name="connsiteX0" fmla="*/ 160746 w 160745"/>
                <a:gd name="connsiteY0" fmla="*/ 82864 h 82864"/>
                <a:gd name="connsiteX1" fmla="*/ 109807 w 160745"/>
                <a:gd name="connsiteY1" fmla="*/ 63170 h 82864"/>
                <a:gd name="connsiteX2" fmla="*/ 5135 w 160745"/>
                <a:gd name="connsiteY2" fmla="*/ 22511 h 82864"/>
                <a:gd name="connsiteX3" fmla="*/ 53 w 160745"/>
                <a:gd name="connsiteY3" fmla="*/ 15015 h 82864"/>
                <a:gd name="connsiteX4" fmla="*/ 181 w 160745"/>
                <a:gd name="connsiteY4" fmla="*/ 2309 h 82864"/>
                <a:gd name="connsiteX5" fmla="*/ 160746 w 160745"/>
                <a:gd name="connsiteY5" fmla="*/ 82864 h 8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745" h="82864">
                  <a:moveTo>
                    <a:pt x="160746" y="82864"/>
                  </a:moveTo>
                  <a:cubicBezTo>
                    <a:pt x="143089" y="76003"/>
                    <a:pt x="126448" y="69523"/>
                    <a:pt x="109807" y="63170"/>
                  </a:cubicBezTo>
                  <a:cubicBezTo>
                    <a:pt x="74874" y="49575"/>
                    <a:pt x="40068" y="35980"/>
                    <a:pt x="5135" y="22511"/>
                  </a:cubicBezTo>
                  <a:cubicBezTo>
                    <a:pt x="1323" y="21114"/>
                    <a:pt x="-327" y="19208"/>
                    <a:pt x="53" y="15015"/>
                  </a:cubicBezTo>
                  <a:cubicBezTo>
                    <a:pt x="435" y="10822"/>
                    <a:pt x="181" y="6502"/>
                    <a:pt x="181" y="2309"/>
                  </a:cubicBezTo>
                  <a:cubicBezTo>
                    <a:pt x="51882" y="-10524"/>
                    <a:pt x="137118" y="32041"/>
                    <a:pt x="160746" y="82864"/>
                  </a:cubicBezTo>
                  <a:close/>
                </a:path>
              </a:pathLst>
            </a:custGeom>
            <a:grpFill/>
            <a:ln w="1269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027B48C9-4666-9256-D899-D05A1BDD0024}"/>
                </a:ext>
              </a:extLst>
            </p:cNvPr>
            <p:cNvSpPr/>
            <p:nvPr/>
          </p:nvSpPr>
          <p:spPr>
            <a:xfrm>
              <a:off x="7247027" y="6218048"/>
              <a:ext cx="161391" cy="82000"/>
            </a:xfrm>
            <a:custGeom>
              <a:avLst/>
              <a:gdLst>
                <a:gd name="connsiteX0" fmla="*/ 161327 w 161391"/>
                <a:gd name="connsiteY0" fmla="*/ 1191 h 82000"/>
                <a:gd name="connsiteX1" fmla="*/ 161074 w 161391"/>
                <a:gd name="connsiteY1" fmla="*/ 17327 h 82000"/>
                <a:gd name="connsiteX2" fmla="*/ 156882 w 161391"/>
                <a:gd name="connsiteY2" fmla="*/ 21139 h 82000"/>
                <a:gd name="connsiteX3" fmla="*/ 76853 w 161391"/>
                <a:gd name="connsiteY3" fmla="*/ 52269 h 82000"/>
                <a:gd name="connsiteX4" fmla="*/ 6987 w 161391"/>
                <a:gd name="connsiteY4" fmla="*/ 79459 h 82000"/>
                <a:gd name="connsiteX5" fmla="*/ 0 w 161391"/>
                <a:gd name="connsiteY5" fmla="*/ 82000 h 82000"/>
                <a:gd name="connsiteX6" fmla="*/ 58688 w 161391"/>
                <a:gd name="connsiteY6" fmla="*/ 23299 h 82000"/>
                <a:gd name="connsiteX7" fmla="*/ 161327 w 161391"/>
                <a:gd name="connsiteY7" fmla="*/ 1191 h 8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391" h="82000">
                  <a:moveTo>
                    <a:pt x="161327" y="1191"/>
                  </a:moveTo>
                  <a:cubicBezTo>
                    <a:pt x="161327" y="6527"/>
                    <a:pt x="161582" y="11991"/>
                    <a:pt x="161074" y="17327"/>
                  </a:cubicBezTo>
                  <a:cubicBezTo>
                    <a:pt x="160947" y="18725"/>
                    <a:pt x="158533" y="20504"/>
                    <a:pt x="156882" y="21139"/>
                  </a:cubicBezTo>
                  <a:cubicBezTo>
                    <a:pt x="130205" y="31558"/>
                    <a:pt x="103529" y="41977"/>
                    <a:pt x="76853" y="52269"/>
                  </a:cubicBezTo>
                  <a:cubicBezTo>
                    <a:pt x="53607" y="61290"/>
                    <a:pt x="30360" y="70438"/>
                    <a:pt x="6987" y="79459"/>
                  </a:cubicBezTo>
                  <a:cubicBezTo>
                    <a:pt x="5209" y="80221"/>
                    <a:pt x="3303" y="80857"/>
                    <a:pt x="0" y="82000"/>
                  </a:cubicBezTo>
                  <a:cubicBezTo>
                    <a:pt x="15498" y="56970"/>
                    <a:pt x="34680" y="37784"/>
                    <a:pt x="58688" y="23299"/>
                  </a:cubicBezTo>
                  <a:cubicBezTo>
                    <a:pt x="92605" y="3224"/>
                    <a:pt x="132111" y="-2875"/>
                    <a:pt x="161327" y="1191"/>
                  </a:cubicBezTo>
                  <a:close/>
                </a:path>
              </a:pathLst>
            </a:custGeom>
            <a:grpFill/>
            <a:ln w="12692"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604FE164-79D2-55A9-D2A2-417865B04A6F}"/>
                </a:ext>
              </a:extLst>
            </p:cNvPr>
            <p:cNvSpPr/>
            <p:nvPr/>
          </p:nvSpPr>
          <p:spPr>
            <a:xfrm>
              <a:off x="7130914" y="6176928"/>
              <a:ext cx="81561" cy="70771"/>
            </a:xfrm>
            <a:custGeom>
              <a:avLst/>
              <a:gdLst>
                <a:gd name="connsiteX0" fmla="*/ 81561 w 81561"/>
                <a:gd name="connsiteY0" fmla="*/ 70772 h 70771"/>
                <a:gd name="connsiteX1" fmla="*/ 4581 w 81561"/>
                <a:gd name="connsiteY1" fmla="*/ 27572 h 70771"/>
                <a:gd name="connsiteX2" fmla="*/ 9 w 81561"/>
                <a:gd name="connsiteY2" fmla="*/ 21346 h 70771"/>
                <a:gd name="connsiteX3" fmla="*/ 136 w 81561"/>
                <a:gd name="connsiteY3" fmla="*/ 0 h 70771"/>
                <a:gd name="connsiteX4" fmla="*/ 81561 w 81561"/>
                <a:gd name="connsiteY4" fmla="*/ 70772 h 7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561" h="70771">
                  <a:moveTo>
                    <a:pt x="81561" y="70772"/>
                  </a:moveTo>
                  <a:cubicBezTo>
                    <a:pt x="59077" y="49172"/>
                    <a:pt x="32655" y="36847"/>
                    <a:pt x="4581" y="27572"/>
                  </a:cubicBezTo>
                  <a:cubicBezTo>
                    <a:pt x="1151" y="26428"/>
                    <a:pt x="-119" y="25031"/>
                    <a:pt x="9" y="21346"/>
                  </a:cubicBezTo>
                  <a:cubicBezTo>
                    <a:pt x="262" y="14231"/>
                    <a:pt x="136" y="7242"/>
                    <a:pt x="136" y="0"/>
                  </a:cubicBezTo>
                  <a:cubicBezTo>
                    <a:pt x="36847" y="7624"/>
                    <a:pt x="68350" y="34560"/>
                    <a:pt x="81561" y="70772"/>
                  </a:cubicBezTo>
                  <a:close/>
                </a:path>
              </a:pathLst>
            </a:custGeom>
            <a:grpFill/>
            <a:ln w="12692"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28CCF2A1-B5A2-974F-EF48-6B4AB1A66DCF}"/>
                </a:ext>
              </a:extLst>
            </p:cNvPr>
            <p:cNvSpPr/>
            <p:nvPr/>
          </p:nvSpPr>
          <p:spPr>
            <a:xfrm>
              <a:off x="7264811" y="6176547"/>
              <a:ext cx="80873" cy="68357"/>
            </a:xfrm>
            <a:custGeom>
              <a:avLst/>
              <a:gdLst>
                <a:gd name="connsiteX0" fmla="*/ 80791 w 80873"/>
                <a:gd name="connsiteY0" fmla="*/ 0 h 68357"/>
                <a:gd name="connsiteX1" fmla="*/ 80663 w 80873"/>
                <a:gd name="connsiteY1" fmla="*/ 23125 h 68357"/>
                <a:gd name="connsiteX2" fmla="*/ 76725 w 80873"/>
                <a:gd name="connsiteY2" fmla="*/ 26936 h 68357"/>
                <a:gd name="connsiteX3" fmla="*/ 31757 w 80873"/>
                <a:gd name="connsiteY3" fmla="*/ 46758 h 68357"/>
                <a:gd name="connsiteX4" fmla="*/ 0 w 80873"/>
                <a:gd name="connsiteY4" fmla="*/ 68358 h 68357"/>
                <a:gd name="connsiteX5" fmla="*/ 80791 w 80873"/>
                <a:gd name="connsiteY5" fmla="*/ 0 h 6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873" h="68357">
                  <a:moveTo>
                    <a:pt x="80791" y="0"/>
                  </a:moveTo>
                  <a:cubicBezTo>
                    <a:pt x="80791" y="8005"/>
                    <a:pt x="81045" y="15628"/>
                    <a:pt x="80663" y="23125"/>
                  </a:cubicBezTo>
                  <a:cubicBezTo>
                    <a:pt x="80537" y="24522"/>
                    <a:pt x="78377" y="26301"/>
                    <a:pt x="76725" y="26936"/>
                  </a:cubicBezTo>
                  <a:cubicBezTo>
                    <a:pt x="61736" y="33543"/>
                    <a:pt x="46239" y="39134"/>
                    <a:pt x="31757" y="46758"/>
                  </a:cubicBezTo>
                  <a:cubicBezTo>
                    <a:pt x="20198" y="52857"/>
                    <a:pt x="10035" y="61496"/>
                    <a:pt x="0" y="68358"/>
                  </a:cubicBezTo>
                  <a:cubicBezTo>
                    <a:pt x="8384" y="38626"/>
                    <a:pt x="50304" y="2287"/>
                    <a:pt x="80791" y="0"/>
                  </a:cubicBezTo>
                  <a:close/>
                </a:path>
              </a:pathLst>
            </a:custGeom>
            <a:grpFill/>
            <a:ln w="12692" cap="flat">
              <a:noFill/>
              <a:prstDash val="solid"/>
              <a:miter/>
            </a:ln>
          </p:spPr>
          <p:txBody>
            <a:bodyPr rtlCol="0" anchor="ctr"/>
            <a:lstStyle/>
            <a:p>
              <a:endParaRPr lang="en-US"/>
            </a:p>
          </p:txBody>
        </p:sp>
      </p:grpSp>
      <p:grpSp>
        <p:nvGrpSpPr>
          <p:cNvPr id="94" name="Graphic 202">
            <a:extLst>
              <a:ext uri="{FF2B5EF4-FFF2-40B4-BE49-F238E27FC236}">
                <a16:creationId xmlns:a16="http://schemas.microsoft.com/office/drawing/2014/main" id="{3DA646B1-EB76-BAD7-AF49-B2471F424A40}"/>
              </a:ext>
            </a:extLst>
          </p:cNvPr>
          <p:cNvGrpSpPr/>
          <p:nvPr/>
        </p:nvGrpSpPr>
        <p:grpSpPr>
          <a:xfrm>
            <a:off x="6062836" y="5268377"/>
            <a:ext cx="369873" cy="605566"/>
            <a:chOff x="8372381" y="6186077"/>
            <a:chExt cx="264094" cy="432381"/>
          </a:xfrm>
          <a:solidFill>
            <a:schemeClr val="accent2"/>
          </a:solidFill>
        </p:grpSpPr>
        <p:sp>
          <p:nvSpPr>
            <p:cNvPr id="98" name="Freeform 97">
              <a:extLst>
                <a:ext uri="{FF2B5EF4-FFF2-40B4-BE49-F238E27FC236}">
                  <a16:creationId xmlns:a16="http://schemas.microsoft.com/office/drawing/2014/main" id="{34CED359-466F-F3B9-4950-41729AEDC3E5}"/>
                </a:ext>
              </a:extLst>
            </p:cNvPr>
            <p:cNvSpPr/>
            <p:nvPr/>
          </p:nvSpPr>
          <p:spPr>
            <a:xfrm>
              <a:off x="8372381" y="6279846"/>
              <a:ext cx="264094" cy="76489"/>
            </a:xfrm>
            <a:custGeom>
              <a:avLst/>
              <a:gdLst>
                <a:gd name="connsiteX0" fmla="*/ 0 w 264094"/>
                <a:gd name="connsiteY0" fmla="*/ 0 h 76489"/>
                <a:gd name="connsiteX1" fmla="*/ 264094 w 264094"/>
                <a:gd name="connsiteY1" fmla="*/ 0 h 76489"/>
                <a:gd name="connsiteX2" fmla="*/ 264094 w 264094"/>
                <a:gd name="connsiteY2" fmla="*/ 76489 h 76489"/>
                <a:gd name="connsiteX3" fmla="*/ 0 w 264094"/>
                <a:gd name="connsiteY3" fmla="*/ 76489 h 76489"/>
              </a:gdLst>
              <a:ahLst/>
              <a:cxnLst>
                <a:cxn ang="0">
                  <a:pos x="connsiteX0" y="connsiteY0"/>
                </a:cxn>
                <a:cxn ang="0">
                  <a:pos x="connsiteX1" y="connsiteY1"/>
                </a:cxn>
                <a:cxn ang="0">
                  <a:pos x="connsiteX2" y="connsiteY2"/>
                </a:cxn>
                <a:cxn ang="0">
                  <a:pos x="connsiteX3" y="connsiteY3"/>
                </a:cxn>
              </a:cxnLst>
              <a:rect l="l" t="t" r="r" b="b"/>
              <a:pathLst>
                <a:path w="264094" h="76489">
                  <a:moveTo>
                    <a:pt x="0" y="0"/>
                  </a:moveTo>
                  <a:lnTo>
                    <a:pt x="264094" y="0"/>
                  </a:lnTo>
                  <a:lnTo>
                    <a:pt x="264094" y="76489"/>
                  </a:lnTo>
                  <a:lnTo>
                    <a:pt x="0" y="76489"/>
                  </a:lnTo>
                  <a:close/>
                </a:path>
              </a:pathLst>
            </a:custGeom>
            <a:grpFill/>
            <a:ln w="1269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D1DC151F-8489-DFA8-381F-C4DBBA1F1DA0}"/>
                </a:ext>
              </a:extLst>
            </p:cNvPr>
            <p:cNvSpPr/>
            <p:nvPr/>
          </p:nvSpPr>
          <p:spPr>
            <a:xfrm>
              <a:off x="8466255" y="6186077"/>
              <a:ext cx="76471" cy="432381"/>
            </a:xfrm>
            <a:custGeom>
              <a:avLst/>
              <a:gdLst>
                <a:gd name="connsiteX0" fmla="*/ 0 w 76471"/>
                <a:gd name="connsiteY0" fmla="*/ 0 h 432381"/>
                <a:gd name="connsiteX1" fmla="*/ 76472 w 76471"/>
                <a:gd name="connsiteY1" fmla="*/ 0 h 432381"/>
                <a:gd name="connsiteX2" fmla="*/ 76472 w 76471"/>
                <a:gd name="connsiteY2" fmla="*/ 432382 h 432381"/>
                <a:gd name="connsiteX3" fmla="*/ 0 w 76471"/>
                <a:gd name="connsiteY3" fmla="*/ 432382 h 432381"/>
              </a:gdLst>
              <a:ahLst/>
              <a:cxnLst>
                <a:cxn ang="0">
                  <a:pos x="connsiteX0" y="connsiteY0"/>
                </a:cxn>
                <a:cxn ang="0">
                  <a:pos x="connsiteX1" y="connsiteY1"/>
                </a:cxn>
                <a:cxn ang="0">
                  <a:pos x="connsiteX2" y="connsiteY2"/>
                </a:cxn>
                <a:cxn ang="0">
                  <a:pos x="connsiteX3" y="connsiteY3"/>
                </a:cxn>
              </a:cxnLst>
              <a:rect l="l" t="t" r="r" b="b"/>
              <a:pathLst>
                <a:path w="76471" h="432381">
                  <a:moveTo>
                    <a:pt x="0" y="0"/>
                  </a:moveTo>
                  <a:lnTo>
                    <a:pt x="76472" y="0"/>
                  </a:lnTo>
                  <a:lnTo>
                    <a:pt x="76472" y="432382"/>
                  </a:lnTo>
                  <a:lnTo>
                    <a:pt x="0" y="432382"/>
                  </a:lnTo>
                  <a:close/>
                </a:path>
              </a:pathLst>
            </a:custGeom>
            <a:grpFill/>
            <a:ln w="12692" cap="flat">
              <a:noFill/>
              <a:prstDash val="solid"/>
              <a:miter/>
            </a:ln>
          </p:spPr>
          <p:txBody>
            <a:bodyPr rtlCol="0" anchor="ctr"/>
            <a:lstStyle/>
            <a:p>
              <a:endParaRPr lang="en-US"/>
            </a:p>
          </p:txBody>
        </p:sp>
      </p:grpSp>
      <p:grpSp>
        <p:nvGrpSpPr>
          <p:cNvPr id="95" name="Graphic 202">
            <a:extLst>
              <a:ext uri="{FF2B5EF4-FFF2-40B4-BE49-F238E27FC236}">
                <a16:creationId xmlns:a16="http://schemas.microsoft.com/office/drawing/2014/main" id="{50F879FC-F7FD-20DD-C8D0-2583CA2614D5}"/>
              </a:ext>
            </a:extLst>
          </p:cNvPr>
          <p:cNvGrpSpPr/>
          <p:nvPr/>
        </p:nvGrpSpPr>
        <p:grpSpPr>
          <a:xfrm>
            <a:off x="7595581" y="5259240"/>
            <a:ext cx="775212" cy="599425"/>
            <a:chOff x="9466779" y="6179553"/>
            <a:chExt cx="553511" cy="427997"/>
          </a:xfrm>
          <a:solidFill>
            <a:schemeClr val="accent2"/>
          </a:solidFill>
        </p:grpSpPr>
        <p:sp>
          <p:nvSpPr>
            <p:cNvPr id="96" name="Freeform 95">
              <a:extLst>
                <a:ext uri="{FF2B5EF4-FFF2-40B4-BE49-F238E27FC236}">
                  <a16:creationId xmlns:a16="http://schemas.microsoft.com/office/drawing/2014/main" id="{FD5AF978-6270-A5AB-4A1B-28B15FBB423F}"/>
                </a:ext>
              </a:extLst>
            </p:cNvPr>
            <p:cNvSpPr/>
            <p:nvPr/>
          </p:nvSpPr>
          <p:spPr>
            <a:xfrm>
              <a:off x="9466779" y="6179553"/>
              <a:ext cx="553511" cy="338377"/>
            </a:xfrm>
            <a:custGeom>
              <a:avLst/>
              <a:gdLst>
                <a:gd name="connsiteX0" fmla="*/ 528910 w 553511"/>
                <a:gd name="connsiteY0" fmla="*/ 216425 h 338377"/>
                <a:gd name="connsiteX1" fmla="*/ 523956 w 553511"/>
                <a:gd name="connsiteY1" fmla="*/ 209945 h 338377"/>
                <a:gd name="connsiteX2" fmla="*/ 530688 w 553511"/>
                <a:gd name="connsiteY2" fmla="*/ 186566 h 338377"/>
                <a:gd name="connsiteX3" fmla="*/ 552538 w 553511"/>
                <a:gd name="connsiteY3" fmla="*/ 195714 h 338377"/>
                <a:gd name="connsiteX4" fmla="*/ 541486 w 553511"/>
                <a:gd name="connsiteY4" fmla="*/ 216425 h 338377"/>
                <a:gd name="connsiteX5" fmla="*/ 530053 w 553511"/>
                <a:gd name="connsiteY5" fmla="*/ 227098 h 338377"/>
                <a:gd name="connsiteX6" fmla="*/ 497788 w 553511"/>
                <a:gd name="connsiteY6" fmla="*/ 324044 h 338377"/>
                <a:gd name="connsiteX7" fmla="*/ 476701 w 553511"/>
                <a:gd name="connsiteY7" fmla="*/ 336369 h 338377"/>
                <a:gd name="connsiteX8" fmla="*/ 242840 w 553511"/>
                <a:gd name="connsiteY8" fmla="*/ 309559 h 338377"/>
                <a:gd name="connsiteX9" fmla="*/ 83545 w 553511"/>
                <a:gd name="connsiteY9" fmla="*/ 335098 h 338377"/>
                <a:gd name="connsiteX10" fmla="*/ 72620 w 553511"/>
                <a:gd name="connsiteY10" fmla="*/ 337893 h 338377"/>
                <a:gd name="connsiteX11" fmla="*/ 58648 w 553511"/>
                <a:gd name="connsiteY11" fmla="*/ 329761 h 338377"/>
                <a:gd name="connsiteX12" fmla="*/ 51407 w 553511"/>
                <a:gd name="connsiteY12" fmla="*/ 303079 h 338377"/>
                <a:gd name="connsiteX13" fmla="*/ 23460 w 553511"/>
                <a:gd name="connsiteY13" fmla="*/ 225192 h 338377"/>
                <a:gd name="connsiteX14" fmla="*/ 15839 w 553511"/>
                <a:gd name="connsiteY14" fmla="*/ 218839 h 338377"/>
                <a:gd name="connsiteX15" fmla="*/ 86 w 553511"/>
                <a:gd name="connsiteY15" fmla="*/ 202575 h 338377"/>
                <a:gd name="connsiteX16" fmla="*/ 11519 w 553511"/>
                <a:gd name="connsiteY16" fmla="*/ 185168 h 338377"/>
                <a:gd name="connsiteX17" fmla="*/ 31336 w 553511"/>
                <a:gd name="connsiteY17" fmla="*/ 191775 h 338377"/>
                <a:gd name="connsiteX18" fmla="*/ 28795 w 553511"/>
                <a:gd name="connsiteY18" fmla="*/ 214138 h 338377"/>
                <a:gd name="connsiteX19" fmla="*/ 25239 w 553511"/>
                <a:gd name="connsiteY19" fmla="*/ 218585 h 338377"/>
                <a:gd name="connsiteX20" fmla="*/ 65634 w 553511"/>
                <a:gd name="connsiteY20" fmla="*/ 262293 h 338377"/>
                <a:gd name="connsiteX21" fmla="*/ 110475 w 553511"/>
                <a:gd name="connsiteY21" fmla="*/ 246411 h 338377"/>
                <a:gd name="connsiteX22" fmla="*/ 109713 w 553511"/>
                <a:gd name="connsiteY22" fmla="*/ 160773 h 338377"/>
                <a:gd name="connsiteX23" fmla="*/ 107808 w 553511"/>
                <a:gd name="connsiteY23" fmla="*/ 146797 h 338377"/>
                <a:gd name="connsiteX24" fmla="*/ 85323 w 553511"/>
                <a:gd name="connsiteY24" fmla="*/ 122401 h 338377"/>
                <a:gd name="connsiteX25" fmla="*/ 102219 w 553511"/>
                <a:gd name="connsiteY25" fmla="*/ 104486 h 338377"/>
                <a:gd name="connsiteX26" fmla="*/ 124702 w 553511"/>
                <a:gd name="connsiteY26" fmla="*/ 116683 h 338377"/>
                <a:gd name="connsiteX27" fmla="*/ 112635 w 553511"/>
                <a:gd name="connsiteY27" fmla="*/ 145272 h 338377"/>
                <a:gd name="connsiteX28" fmla="*/ 166750 w 553511"/>
                <a:gd name="connsiteY28" fmla="*/ 231418 h 338377"/>
                <a:gd name="connsiteX29" fmla="*/ 173228 w 553511"/>
                <a:gd name="connsiteY29" fmla="*/ 236500 h 338377"/>
                <a:gd name="connsiteX30" fmla="*/ 233313 w 553511"/>
                <a:gd name="connsiteY30" fmla="*/ 224811 h 338377"/>
                <a:gd name="connsiteX31" fmla="*/ 250969 w 553511"/>
                <a:gd name="connsiteY31" fmla="*/ 183644 h 338377"/>
                <a:gd name="connsiteX32" fmla="*/ 263546 w 553511"/>
                <a:gd name="connsiteY32" fmla="*/ 128881 h 338377"/>
                <a:gd name="connsiteX33" fmla="*/ 274851 w 553511"/>
                <a:gd name="connsiteY33" fmla="*/ 48199 h 338377"/>
                <a:gd name="connsiteX34" fmla="*/ 255289 w 553511"/>
                <a:gd name="connsiteY34" fmla="*/ 16307 h 338377"/>
                <a:gd name="connsiteX35" fmla="*/ 278663 w 553511"/>
                <a:gd name="connsiteY35" fmla="*/ 44 h 338377"/>
                <a:gd name="connsiteX36" fmla="*/ 299749 w 553511"/>
                <a:gd name="connsiteY36" fmla="*/ 18975 h 338377"/>
                <a:gd name="connsiteX37" fmla="*/ 279043 w 553511"/>
                <a:gd name="connsiteY37" fmla="*/ 47437 h 338377"/>
                <a:gd name="connsiteX38" fmla="*/ 294287 w 553511"/>
                <a:gd name="connsiteY38" fmla="*/ 145653 h 338377"/>
                <a:gd name="connsiteX39" fmla="*/ 313849 w 553511"/>
                <a:gd name="connsiteY39" fmla="*/ 211088 h 338377"/>
                <a:gd name="connsiteX40" fmla="*/ 392862 w 553511"/>
                <a:gd name="connsiteY40" fmla="*/ 226462 h 338377"/>
                <a:gd name="connsiteX41" fmla="*/ 441514 w 553511"/>
                <a:gd name="connsiteY41" fmla="*/ 145780 h 338377"/>
                <a:gd name="connsiteX42" fmla="*/ 430462 w 553511"/>
                <a:gd name="connsiteY42" fmla="*/ 114651 h 338377"/>
                <a:gd name="connsiteX43" fmla="*/ 455106 w 553511"/>
                <a:gd name="connsiteY43" fmla="*/ 104867 h 338377"/>
                <a:gd name="connsiteX44" fmla="*/ 469207 w 553511"/>
                <a:gd name="connsiteY44" fmla="*/ 125197 h 338377"/>
                <a:gd name="connsiteX45" fmla="*/ 446722 w 553511"/>
                <a:gd name="connsiteY45" fmla="*/ 145907 h 338377"/>
                <a:gd name="connsiteX46" fmla="*/ 442911 w 553511"/>
                <a:gd name="connsiteY46" fmla="*/ 242091 h 338377"/>
                <a:gd name="connsiteX47" fmla="*/ 447739 w 553511"/>
                <a:gd name="connsiteY47" fmla="*/ 256575 h 338377"/>
                <a:gd name="connsiteX48" fmla="*/ 482925 w 553511"/>
                <a:gd name="connsiteY48" fmla="*/ 266232 h 338377"/>
                <a:gd name="connsiteX49" fmla="*/ 504520 w 553511"/>
                <a:gd name="connsiteY49" fmla="*/ 247554 h 338377"/>
                <a:gd name="connsiteX50" fmla="*/ 528910 w 553511"/>
                <a:gd name="connsiteY50" fmla="*/ 216425 h 33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53511" h="338377">
                  <a:moveTo>
                    <a:pt x="528910" y="216425"/>
                  </a:moveTo>
                  <a:cubicBezTo>
                    <a:pt x="526751" y="213629"/>
                    <a:pt x="525099" y="211851"/>
                    <a:pt x="523956" y="209945"/>
                  </a:cubicBezTo>
                  <a:cubicBezTo>
                    <a:pt x="518620" y="201305"/>
                    <a:pt x="521796" y="190632"/>
                    <a:pt x="530688" y="186566"/>
                  </a:cubicBezTo>
                  <a:cubicBezTo>
                    <a:pt x="539073" y="182754"/>
                    <a:pt x="549488" y="187074"/>
                    <a:pt x="552538" y="195714"/>
                  </a:cubicBezTo>
                  <a:cubicBezTo>
                    <a:pt x="555714" y="204608"/>
                    <a:pt x="550886" y="215281"/>
                    <a:pt x="541486" y="216425"/>
                  </a:cubicBezTo>
                  <a:cubicBezTo>
                    <a:pt x="533864" y="217314"/>
                    <a:pt x="531959" y="221507"/>
                    <a:pt x="530053" y="227098"/>
                  </a:cubicBezTo>
                  <a:cubicBezTo>
                    <a:pt x="519256" y="259371"/>
                    <a:pt x="508204" y="291644"/>
                    <a:pt x="497788" y="324044"/>
                  </a:cubicBezTo>
                  <a:cubicBezTo>
                    <a:pt x="493215" y="338147"/>
                    <a:pt x="490928" y="340307"/>
                    <a:pt x="476701" y="336369"/>
                  </a:cubicBezTo>
                  <a:cubicBezTo>
                    <a:pt x="400103" y="315531"/>
                    <a:pt x="322234" y="305747"/>
                    <a:pt x="242840" y="309559"/>
                  </a:cubicBezTo>
                  <a:cubicBezTo>
                    <a:pt x="188853" y="312100"/>
                    <a:pt x="135754" y="320994"/>
                    <a:pt x="83545" y="335098"/>
                  </a:cubicBezTo>
                  <a:cubicBezTo>
                    <a:pt x="79988" y="336114"/>
                    <a:pt x="76304" y="337004"/>
                    <a:pt x="72620" y="337893"/>
                  </a:cubicBezTo>
                  <a:cubicBezTo>
                    <a:pt x="65507" y="339545"/>
                    <a:pt x="60552" y="337004"/>
                    <a:pt x="58648" y="329761"/>
                  </a:cubicBezTo>
                  <a:cubicBezTo>
                    <a:pt x="56234" y="320867"/>
                    <a:pt x="54328" y="311846"/>
                    <a:pt x="51407" y="303079"/>
                  </a:cubicBezTo>
                  <a:cubicBezTo>
                    <a:pt x="42387" y="277032"/>
                    <a:pt x="33114" y="250985"/>
                    <a:pt x="23460" y="225192"/>
                  </a:cubicBezTo>
                  <a:cubicBezTo>
                    <a:pt x="22444" y="222524"/>
                    <a:pt x="18760" y="219601"/>
                    <a:pt x="15839" y="218839"/>
                  </a:cubicBezTo>
                  <a:cubicBezTo>
                    <a:pt x="6819" y="216679"/>
                    <a:pt x="849" y="211978"/>
                    <a:pt x="86" y="202575"/>
                  </a:cubicBezTo>
                  <a:cubicBezTo>
                    <a:pt x="-676" y="194063"/>
                    <a:pt x="3644" y="187836"/>
                    <a:pt x="11519" y="185168"/>
                  </a:cubicBezTo>
                  <a:cubicBezTo>
                    <a:pt x="19395" y="182500"/>
                    <a:pt x="26509" y="184660"/>
                    <a:pt x="31336" y="191775"/>
                  </a:cubicBezTo>
                  <a:cubicBezTo>
                    <a:pt x="36671" y="199780"/>
                    <a:pt x="35274" y="207276"/>
                    <a:pt x="28795" y="214138"/>
                  </a:cubicBezTo>
                  <a:cubicBezTo>
                    <a:pt x="28160" y="214900"/>
                    <a:pt x="27525" y="215662"/>
                    <a:pt x="25239" y="218585"/>
                  </a:cubicBezTo>
                  <a:cubicBezTo>
                    <a:pt x="38450" y="233069"/>
                    <a:pt x="50645" y="249206"/>
                    <a:pt x="65634" y="262293"/>
                  </a:cubicBezTo>
                  <a:cubicBezTo>
                    <a:pt x="85069" y="279192"/>
                    <a:pt x="105013" y="271695"/>
                    <a:pt x="110475" y="246411"/>
                  </a:cubicBezTo>
                  <a:cubicBezTo>
                    <a:pt x="116700" y="217949"/>
                    <a:pt x="112508" y="189361"/>
                    <a:pt x="109713" y="160773"/>
                  </a:cubicBezTo>
                  <a:cubicBezTo>
                    <a:pt x="109205" y="156072"/>
                    <a:pt x="108443" y="151371"/>
                    <a:pt x="107808" y="146797"/>
                  </a:cubicBezTo>
                  <a:cubicBezTo>
                    <a:pt x="90151" y="141079"/>
                    <a:pt x="84181" y="134599"/>
                    <a:pt x="85323" y="122401"/>
                  </a:cubicBezTo>
                  <a:cubicBezTo>
                    <a:pt x="86213" y="113126"/>
                    <a:pt x="93199" y="105757"/>
                    <a:pt x="102219" y="104486"/>
                  </a:cubicBezTo>
                  <a:cubicBezTo>
                    <a:pt x="111999" y="102961"/>
                    <a:pt x="121019" y="107790"/>
                    <a:pt x="124702" y="116683"/>
                  </a:cubicBezTo>
                  <a:cubicBezTo>
                    <a:pt x="129022" y="127230"/>
                    <a:pt x="125465" y="135869"/>
                    <a:pt x="112635" y="145272"/>
                  </a:cubicBezTo>
                  <a:cubicBezTo>
                    <a:pt x="124449" y="177799"/>
                    <a:pt x="139438" y="208547"/>
                    <a:pt x="166750" y="231418"/>
                  </a:cubicBezTo>
                  <a:cubicBezTo>
                    <a:pt x="168782" y="233197"/>
                    <a:pt x="170941" y="234848"/>
                    <a:pt x="173228" y="236500"/>
                  </a:cubicBezTo>
                  <a:cubicBezTo>
                    <a:pt x="197491" y="254161"/>
                    <a:pt x="217942" y="250731"/>
                    <a:pt x="233313" y="224811"/>
                  </a:cubicBezTo>
                  <a:cubicBezTo>
                    <a:pt x="240934" y="212105"/>
                    <a:pt x="246651" y="197874"/>
                    <a:pt x="250969" y="183644"/>
                  </a:cubicBezTo>
                  <a:cubicBezTo>
                    <a:pt x="256432" y="165728"/>
                    <a:pt x="260497" y="147305"/>
                    <a:pt x="263546" y="128881"/>
                  </a:cubicBezTo>
                  <a:cubicBezTo>
                    <a:pt x="268119" y="101945"/>
                    <a:pt x="271167" y="74881"/>
                    <a:pt x="274851" y="48199"/>
                  </a:cubicBezTo>
                  <a:cubicBezTo>
                    <a:pt x="256178" y="36383"/>
                    <a:pt x="251351" y="28378"/>
                    <a:pt x="255289" y="16307"/>
                  </a:cubicBezTo>
                  <a:cubicBezTo>
                    <a:pt x="258719" y="5761"/>
                    <a:pt x="267865" y="-592"/>
                    <a:pt x="278663" y="44"/>
                  </a:cubicBezTo>
                  <a:cubicBezTo>
                    <a:pt x="289333" y="679"/>
                    <a:pt x="297843" y="8302"/>
                    <a:pt x="299749" y="18975"/>
                  </a:cubicBezTo>
                  <a:cubicBezTo>
                    <a:pt x="302035" y="30919"/>
                    <a:pt x="296065" y="39686"/>
                    <a:pt x="279043" y="47437"/>
                  </a:cubicBezTo>
                  <a:cubicBezTo>
                    <a:pt x="283870" y="79836"/>
                    <a:pt x="287808" y="112999"/>
                    <a:pt x="294287" y="145653"/>
                  </a:cubicBezTo>
                  <a:cubicBezTo>
                    <a:pt x="298733" y="167888"/>
                    <a:pt x="304957" y="190251"/>
                    <a:pt x="313849" y="211088"/>
                  </a:cubicBezTo>
                  <a:cubicBezTo>
                    <a:pt x="332014" y="253780"/>
                    <a:pt x="359453" y="258354"/>
                    <a:pt x="392862" y="226462"/>
                  </a:cubicBezTo>
                  <a:cubicBezTo>
                    <a:pt x="414583" y="205752"/>
                    <a:pt x="425635" y="187328"/>
                    <a:pt x="441514" y="145780"/>
                  </a:cubicBezTo>
                  <a:cubicBezTo>
                    <a:pt x="428048" y="133328"/>
                    <a:pt x="425000" y="124688"/>
                    <a:pt x="430462" y="114651"/>
                  </a:cubicBezTo>
                  <a:cubicBezTo>
                    <a:pt x="435162" y="106011"/>
                    <a:pt x="445451" y="101945"/>
                    <a:pt x="455106" y="104867"/>
                  </a:cubicBezTo>
                  <a:cubicBezTo>
                    <a:pt x="463617" y="107535"/>
                    <a:pt x="469460" y="115921"/>
                    <a:pt x="469207" y="125197"/>
                  </a:cubicBezTo>
                  <a:cubicBezTo>
                    <a:pt x="468825" y="136378"/>
                    <a:pt x="462347" y="142604"/>
                    <a:pt x="446722" y="145907"/>
                  </a:cubicBezTo>
                  <a:cubicBezTo>
                    <a:pt x="442657" y="177672"/>
                    <a:pt x="437830" y="209691"/>
                    <a:pt x="442911" y="242091"/>
                  </a:cubicBezTo>
                  <a:cubicBezTo>
                    <a:pt x="443674" y="247046"/>
                    <a:pt x="445325" y="252128"/>
                    <a:pt x="447739" y="256575"/>
                  </a:cubicBezTo>
                  <a:cubicBezTo>
                    <a:pt x="455487" y="271314"/>
                    <a:pt x="468825" y="275253"/>
                    <a:pt x="482925" y="266232"/>
                  </a:cubicBezTo>
                  <a:cubicBezTo>
                    <a:pt x="490801" y="261150"/>
                    <a:pt x="498169" y="254542"/>
                    <a:pt x="504520" y="247554"/>
                  </a:cubicBezTo>
                  <a:cubicBezTo>
                    <a:pt x="513031" y="237898"/>
                    <a:pt x="520526" y="227225"/>
                    <a:pt x="528910" y="216425"/>
                  </a:cubicBezTo>
                  <a:close/>
                </a:path>
              </a:pathLst>
            </a:custGeom>
            <a:grpFill/>
            <a:ln w="12692" cap="flat">
              <a:noFill/>
              <a:prstDash val="solid"/>
              <a:miter/>
            </a:ln>
          </p:spPr>
          <p:txBody>
            <a:bodyPr rtlCol="0" anchor="ctr"/>
            <a:lstStyle/>
            <a:p>
              <a:endParaRPr lang="en-US">
                <a:solidFill>
                  <a:schemeClr val="accent2"/>
                </a:solidFill>
              </a:endParaRPr>
            </a:p>
          </p:txBody>
        </p:sp>
        <p:sp>
          <p:nvSpPr>
            <p:cNvPr id="97" name="Freeform 96">
              <a:extLst>
                <a:ext uri="{FF2B5EF4-FFF2-40B4-BE49-F238E27FC236}">
                  <a16:creationId xmlns:a16="http://schemas.microsoft.com/office/drawing/2014/main" id="{BD4AD299-D6A4-4286-A328-B5256176C37B}"/>
                </a:ext>
              </a:extLst>
            </p:cNvPr>
            <p:cNvSpPr/>
            <p:nvPr/>
          </p:nvSpPr>
          <p:spPr>
            <a:xfrm>
              <a:off x="9528412" y="6502517"/>
              <a:ext cx="431331" cy="105032"/>
            </a:xfrm>
            <a:custGeom>
              <a:avLst/>
              <a:gdLst>
                <a:gd name="connsiteX0" fmla="*/ 33599 w 431331"/>
                <a:gd name="connsiteY0" fmla="*/ 104886 h 105032"/>
                <a:gd name="connsiteX1" fmla="*/ 15180 w 431331"/>
                <a:gd name="connsiteY1" fmla="*/ 104886 h 105032"/>
                <a:gd name="connsiteX2" fmla="*/ 63 w 431331"/>
                <a:gd name="connsiteY2" fmla="*/ 89131 h 105032"/>
                <a:gd name="connsiteX3" fmla="*/ 698 w 431331"/>
                <a:gd name="connsiteY3" fmla="*/ 51268 h 105032"/>
                <a:gd name="connsiteX4" fmla="*/ 22166 w 431331"/>
                <a:gd name="connsiteY4" fmla="*/ 24966 h 105032"/>
                <a:gd name="connsiteX5" fmla="*/ 97240 w 431331"/>
                <a:gd name="connsiteY5" fmla="*/ 10101 h 105032"/>
                <a:gd name="connsiteX6" fmla="*/ 243070 w 431331"/>
                <a:gd name="connsiteY6" fmla="*/ 952 h 105032"/>
                <a:gd name="connsiteX7" fmla="*/ 403889 w 431331"/>
                <a:gd name="connsiteY7" fmla="*/ 23187 h 105032"/>
                <a:gd name="connsiteX8" fmla="*/ 430692 w 431331"/>
                <a:gd name="connsiteY8" fmla="*/ 56985 h 105032"/>
                <a:gd name="connsiteX9" fmla="*/ 431328 w 431331"/>
                <a:gd name="connsiteY9" fmla="*/ 85701 h 105032"/>
                <a:gd name="connsiteX10" fmla="*/ 412400 w 431331"/>
                <a:gd name="connsiteY10" fmla="*/ 105013 h 105032"/>
                <a:gd name="connsiteX11" fmla="*/ 279401 w 431331"/>
                <a:gd name="connsiteY11" fmla="*/ 102599 h 105032"/>
                <a:gd name="connsiteX12" fmla="*/ 214869 w 431331"/>
                <a:gd name="connsiteY12" fmla="*/ 102599 h 105032"/>
                <a:gd name="connsiteX13" fmla="*/ 33599 w 431331"/>
                <a:gd name="connsiteY13" fmla="*/ 104886 h 105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1331" h="105032">
                  <a:moveTo>
                    <a:pt x="33599" y="104886"/>
                  </a:moveTo>
                  <a:cubicBezTo>
                    <a:pt x="27501" y="105013"/>
                    <a:pt x="21277" y="105140"/>
                    <a:pt x="15180" y="104886"/>
                  </a:cubicBezTo>
                  <a:cubicBezTo>
                    <a:pt x="3366" y="104378"/>
                    <a:pt x="63" y="101074"/>
                    <a:pt x="63" y="89131"/>
                  </a:cubicBezTo>
                  <a:cubicBezTo>
                    <a:pt x="-64" y="76552"/>
                    <a:pt x="-64" y="63846"/>
                    <a:pt x="698" y="51268"/>
                  </a:cubicBezTo>
                  <a:cubicBezTo>
                    <a:pt x="1842" y="33606"/>
                    <a:pt x="4890" y="29032"/>
                    <a:pt x="22166" y="24966"/>
                  </a:cubicBezTo>
                  <a:cubicBezTo>
                    <a:pt x="46937" y="19121"/>
                    <a:pt x="72089" y="13785"/>
                    <a:pt x="97240" y="10101"/>
                  </a:cubicBezTo>
                  <a:cubicBezTo>
                    <a:pt x="145512" y="2985"/>
                    <a:pt x="194164" y="-2224"/>
                    <a:pt x="243070" y="952"/>
                  </a:cubicBezTo>
                  <a:cubicBezTo>
                    <a:pt x="297185" y="4510"/>
                    <a:pt x="351172" y="9084"/>
                    <a:pt x="403889" y="23187"/>
                  </a:cubicBezTo>
                  <a:cubicBezTo>
                    <a:pt x="427263" y="29413"/>
                    <a:pt x="429930" y="32844"/>
                    <a:pt x="430692" y="56985"/>
                  </a:cubicBezTo>
                  <a:cubicBezTo>
                    <a:pt x="430947" y="66515"/>
                    <a:pt x="431201" y="76044"/>
                    <a:pt x="431328" y="85701"/>
                  </a:cubicBezTo>
                  <a:cubicBezTo>
                    <a:pt x="431454" y="101837"/>
                    <a:pt x="428533" y="105140"/>
                    <a:pt x="412400" y="105013"/>
                  </a:cubicBezTo>
                  <a:cubicBezTo>
                    <a:pt x="368067" y="104378"/>
                    <a:pt x="323734" y="103234"/>
                    <a:pt x="279401" y="102599"/>
                  </a:cubicBezTo>
                  <a:cubicBezTo>
                    <a:pt x="257933" y="102218"/>
                    <a:pt x="236465" y="102599"/>
                    <a:pt x="214869" y="102599"/>
                  </a:cubicBezTo>
                  <a:cubicBezTo>
                    <a:pt x="214742" y="102091"/>
                    <a:pt x="94064" y="103616"/>
                    <a:pt x="33599" y="104886"/>
                  </a:cubicBezTo>
                  <a:close/>
                </a:path>
              </a:pathLst>
            </a:custGeom>
            <a:grpFill/>
            <a:ln w="12692" cap="flat">
              <a:noFill/>
              <a:prstDash val="solid"/>
              <a:miter/>
            </a:ln>
          </p:spPr>
          <p:txBody>
            <a:bodyPr rtlCol="0" anchor="ctr"/>
            <a:lstStyle/>
            <a:p>
              <a:endParaRPr lang="en-US">
                <a:solidFill>
                  <a:schemeClr val="accent2"/>
                </a:solidFill>
              </a:endParaRPr>
            </a:p>
          </p:txBody>
        </p:sp>
      </p:grpSp>
      <p:sp>
        <p:nvSpPr>
          <p:cNvPr id="122" name="TextBox 121">
            <a:extLst>
              <a:ext uri="{FF2B5EF4-FFF2-40B4-BE49-F238E27FC236}">
                <a16:creationId xmlns:a16="http://schemas.microsoft.com/office/drawing/2014/main" id="{1866518D-7BDB-ECAF-C3EC-059778C0D33A}"/>
              </a:ext>
            </a:extLst>
          </p:cNvPr>
          <p:cNvSpPr txBox="1"/>
          <p:nvPr/>
        </p:nvSpPr>
        <p:spPr>
          <a:xfrm>
            <a:off x="9460489" y="7185123"/>
            <a:ext cx="870431" cy="215444"/>
          </a:xfrm>
          <a:prstGeom prst="rect">
            <a:avLst/>
          </a:prstGeom>
          <a:noFill/>
        </p:spPr>
        <p:txBody>
          <a:bodyPr wrap="none" lIns="0" rIns="0" rtlCol="0">
            <a:spAutoFit/>
          </a:bodyPr>
          <a:lstStyle/>
          <a:p>
            <a:pPr algn="r"/>
            <a:r>
              <a:rPr lang="en-US" sz="800" dirty="0">
                <a:solidFill>
                  <a:srgbClr val="FFFFFF"/>
                </a:solidFill>
                <a:latin typeface="RobotoCondensed-Regular"/>
                <a:ea typeface="RobotoCondensed-Regular"/>
                <a:cs typeface="RobotoCondensed-Regular"/>
                <a:sym typeface="RobotoCondensed-Regular"/>
                <a:rtl val="0"/>
              </a:rPr>
              <a:t>© Picture News 2023</a:t>
            </a:r>
          </a:p>
        </p:txBody>
      </p:sp>
      <p:grpSp>
        <p:nvGrpSpPr>
          <p:cNvPr id="134" name="Group 133">
            <a:extLst>
              <a:ext uri="{FF2B5EF4-FFF2-40B4-BE49-F238E27FC236}">
                <a16:creationId xmlns:a16="http://schemas.microsoft.com/office/drawing/2014/main" id="{BDF4F993-F921-B28A-FDAF-CFDB151BA911}"/>
              </a:ext>
            </a:extLst>
          </p:cNvPr>
          <p:cNvGrpSpPr/>
          <p:nvPr/>
        </p:nvGrpSpPr>
        <p:grpSpPr>
          <a:xfrm>
            <a:off x="9502008" y="333512"/>
            <a:ext cx="834682" cy="869275"/>
            <a:chOff x="8854711" y="1237086"/>
            <a:chExt cx="930740" cy="969313"/>
          </a:xfrm>
        </p:grpSpPr>
        <p:sp>
          <p:nvSpPr>
            <p:cNvPr id="184" name="Freeform 183">
              <a:extLst>
                <a:ext uri="{FF2B5EF4-FFF2-40B4-BE49-F238E27FC236}">
                  <a16:creationId xmlns:a16="http://schemas.microsoft.com/office/drawing/2014/main" id="{C4F6DDF7-FDAB-028D-1F45-A87C04F2D75D}"/>
                </a:ext>
              </a:extLst>
            </p:cNvPr>
            <p:cNvSpPr/>
            <p:nvPr/>
          </p:nvSpPr>
          <p:spPr>
            <a:xfrm>
              <a:off x="8854711" y="1237086"/>
              <a:ext cx="930740" cy="969313"/>
            </a:xfrm>
            <a:custGeom>
              <a:avLst/>
              <a:gdLst>
                <a:gd name="connsiteX0" fmla="*/ 920837 w 930740"/>
                <a:gd name="connsiteY0" fmla="*/ 519338 h 969313"/>
                <a:gd name="connsiteX1" fmla="*/ 873963 w 930740"/>
                <a:gd name="connsiteY1" fmla="*/ 480204 h 969313"/>
                <a:gd name="connsiteX2" fmla="*/ 871549 w 930740"/>
                <a:gd name="connsiteY2" fmla="*/ 440943 h 969313"/>
                <a:gd name="connsiteX3" fmla="*/ 860878 w 930740"/>
                <a:gd name="connsiteY3" fmla="*/ 395202 h 969313"/>
                <a:gd name="connsiteX4" fmla="*/ 787837 w 930740"/>
                <a:gd name="connsiteY4" fmla="*/ 289743 h 969313"/>
                <a:gd name="connsiteX5" fmla="*/ 672240 w 930740"/>
                <a:gd name="connsiteY5" fmla="*/ 243875 h 969313"/>
                <a:gd name="connsiteX6" fmla="*/ 757096 w 930740"/>
                <a:gd name="connsiteY6" fmla="*/ 89880 h 969313"/>
                <a:gd name="connsiteX7" fmla="*/ 761033 w 930740"/>
                <a:gd name="connsiteY7" fmla="*/ 56082 h 969313"/>
                <a:gd name="connsiteX8" fmla="*/ 762431 w 930740"/>
                <a:gd name="connsiteY8" fmla="*/ 42360 h 969313"/>
                <a:gd name="connsiteX9" fmla="*/ 766496 w 930740"/>
                <a:gd name="connsiteY9" fmla="*/ 49 h 969313"/>
                <a:gd name="connsiteX10" fmla="*/ 675162 w 930740"/>
                <a:gd name="connsiteY10" fmla="*/ 7673 h 969313"/>
                <a:gd name="connsiteX11" fmla="*/ 642134 w 930740"/>
                <a:gd name="connsiteY11" fmla="*/ 16567 h 969313"/>
                <a:gd name="connsiteX12" fmla="*/ 516120 w 930740"/>
                <a:gd name="connsiteY12" fmla="*/ 114656 h 969313"/>
                <a:gd name="connsiteX13" fmla="*/ 480680 w 930740"/>
                <a:gd name="connsiteY13" fmla="*/ 235743 h 969313"/>
                <a:gd name="connsiteX14" fmla="*/ 331420 w 930740"/>
                <a:gd name="connsiteY14" fmla="*/ 176407 h 969313"/>
                <a:gd name="connsiteX15" fmla="*/ 212521 w 930740"/>
                <a:gd name="connsiteY15" fmla="*/ 188731 h 969313"/>
                <a:gd name="connsiteX16" fmla="*/ 97940 w 930740"/>
                <a:gd name="connsiteY16" fmla="*/ 295461 h 969313"/>
                <a:gd name="connsiteX17" fmla="*/ 90191 w 930740"/>
                <a:gd name="connsiteY17" fmla="*/ 311216 h 969313"/>
                <a:gd name="connsiteX18" fmla="*/ 87778 w 930740"/>
                <a:gd name="connsiteY18" fmla="*/ 324938 h 969313"/>
                <a:gd name="connsiteX19" fmla="*/ 22612 w 930740"/>
                <a:gd name="connsiteY19" fmla="*/ 348952 h 969313"/>
                <a:gd name="connsiteX20" fmla="*/ 0 w 930740"/>
                <a:gd name="connsiteY20" fmla="*/ 415277 h 969313"/>
                <a:gd name="connsiteX21" fmla="*/ 2922 w 930740"/>
                <a:gd name="connsiteY21" fmla="*/ 577531 h 969313"/>
                <a:gd name="connsiteX22" fmla="*/ 73169 w 930740"/>
                <a:gd name="connsiteY22" fmla="*/ 660628 h 969313"/>
                <a:gd name="connsiteX23" fmla="*/ 82696 w 930740"/>
                <a:gd name="connsiteY23" fmla="*/ 662915 h 969313"/>
                <a:gd name="connsiteX24" fmla="*/ 133000 w 930740"/>
                <a:gd name="connsiteY24" fmla="*/ 792261 h 969313"/>
                <a:gd name="connsiteX25" fmla="*/ 228018 w 930740"/>
                <a:gd name="connsiteY25" fmla="*/ 908774 h 969313"/>
                <a:gd name="connsiteX26" fmla="*/ 343107 w 930740"/>
                <a:gd name="connsiteY26" fmla="*/ 931390 h 969313"/>
                <a:gd name="connsiteX27" fmla="*/ 369656 w 930740"/>
                <a:gd name="connsiteY27" fmla="*/ 927705 h 969313"/>
                <a:gd name="connsiteX28" fmla="*/ 404335 w 930740"/>
                <a:gd name="connsiteY28" fmla="*/ 942190 h 969313"/>
                <a:gd name="connsiteX29" fmla="*/ 483220 w 930740"/>
                <a:gd name="connsiteY29" fmla="*/ 969254 h 969313"/>
                <a:gd name="connsiteX30" fmla="*/ 495923 w 930740"/>
                <a:gd name="connsiteY30" fmla="*/ 968491 h 969313"/>
                <a:gd name="connsiteX31" fmla="*/ 594117 w 930740"/>
                <a:gd name="connsiteY31" fmla="*/ 936600 h 969313"/>
                <a:gd name="connsiteX32" fmla="*/ 719241 w 930740"/>
                <a:gd name="connsiteY32" fmla="*/ 828981 h 969313"/>
                <a:gd name="connsiteX33" fmla="*/ 742106 w 930740"/>
                <a:gd name="connsiteY33" fmla="*/ 800901 h 969313"/>
                <a:gd name="connsiteX34" fmla="*/ 748585 w 930740"/>
                <a:gd name="connsiteY34" fmla="*/ 792515 h 969313"/>
                <a:gd name="connsiteX35" fmla="*/ 760144 w 930740"/>
                <a:gd name="connsiteY35" fmla="*/ 794929 h 969313"/>
                <a:gd name="connsiteX36" fmla="*/ 856560 w 930740"/>
                <a:gd name="connsiteY36" fmla="*/ 742962 h 969313"/>
                <a:gd name="connsiteX37" fmla="*/ 925664 w 930740"/>
                <a:gd name="connsiteY37" fmla="*/ 582233 h 969313"/>
                <a:gd name="connsiteX38" fmla="*/ 920837 w 930740"/>
                <a:gd name="connsiteY38" fmla="*/ 519338 h 96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30740" h="969313">
                  <a:moveTo>
                    <a:pt x="920837" y="519338"/>
                  </a:moveTo>
                  <a:cubicBezTo>
                    <a:pt x="910674" y="501042"/>
                    <a:pt x="895049" y="486938"/>
                    <a:pt x="873963" y="480204"/>
                  </a:cubicBezTo>
                  <a:cubicBezTo>
                    <a:pt x="873201" y="467498"/>
                    <a:pt x="872439" y="454793"/>
                    <a:pt x="871549" y="440943"/>
                  </a:cubicBezTo>
                  <a:cubicBezTo>
                    <a:pt x="869771" y="425061"/>
                    <a:pt x="865833" y="410068"/>
                    <a:pt x="860878" y="395202"/>
                  </a:cubicBezTo>
                  <a:cubicBezTo>
                    <a:pt x="845889" y="349334"/>
                    <a:pt x="822262" y="314901"/>
                    <a:pt x="787837" y="289743"/>
                  </a:cubicBezTo>
                  <a:cubicBezTo>
                    <a:pt x="754428" y="265729"/>
                    <a:pt x="716573" y="250101"/>
                    <a:pt x="672240" y="243875"/>
                  </a:cubicBezTo>
                  <a:cubicBezTo>
                    <a:pt x="718605" y="208807"/>
                    <a:pt x="746044" y="158491"/>
                    <a:pt x="757096" y="89880"/>
                  </a:cubicBezTo>
                  <a:cubicBezTo>
                    <a:pt x="759509" y="78317"/>
                    <a:pt x="759636" y="67644"/>
                    <a:pt x="761033" y="56082"/>
                  </a:cubicBezTo>
                  <a:cubicBezTo>
                    <a:pt x="762176" y="51889"/>
                    <a:pt x="762303" y="46553"/>
                    <a:pt x="762431" y="42360"/>
                  </a:cubicBezTo>
                  <a:lnTo>
                    <a:pt x="766496" y="49"/>
                  </a:lnTo>
                  <a:cubicBezTo>
                    <a:pt x="766496" y="49"/>
                    <a:pt x="711365" y="-1095"/>
                    <a:pt x="675162" y="7673"/>
                  </a:cubicBezTo>
                  <a:cubicBezTo>
                    <a:pt x="664491" y="9578"/>
                    <a:pt x="653821" y="12501"/>
                    <a:pt x="642134" y="16567"/>
                  </a:cubicBezTo>
                  <a:cubicBezTo>
                    <a:pt x="584462" y="35498"/>
                    <a:pt x="542416" y="69550"/>
                    <a:pt x="516120" y="114656"/>
                  </a:cubicBezTo>
                  <a:cubicBezTo>
                    <a:pt x="491985" y="156585"/>
                    <a:pt x="484617" y="200929"/>
                    <a:pt x="480680" y="235743"/>
                  </a:cubicBezTo>
                  <a:cubicBezTo>
                    <a:pt x="430503" y="203978"/>
                    <a:pt x="382105" y="184920"/>
                    <a:pt x="331420" y="176407"/>
                  </a:cubicBezTo>
                  <a:cubicBezTo>
                    <a:pt x="289119" y="170181"/>
                    <a:pt x="249867" y="173611"/>
                    <a:pt x="212521" y="188731"/>
                  </a:cubicBezTo>
                  <a:cubicBezTo>
                    <a:pt x="164376" y="207917"/>
                    <a:pt x="126522" y="244129"/>
                    <a:pt x="97940" y="295461"/>
                  </a:cubicBezTo>
                  <a:cubicBezTo>
                    <a:pt x="95654" y="300670"/>
                    <a:pt x="92478" y="306007"/>
                    <a:pt x="90191" y="311216"/>
                  </a:cubicBezTo>
                  <a:lnTo>
                    <a:pt x="87778" y="324938"/>
                  </a:lnTo>
                  <a:cubicBezTo>
                    <a:pt x="56020" y="322143"/>
                    <a:pt x="34552" y="336501"/>
                    <a:pt x="22612" y="348952"/>
                  </a:cubicBezTo>
                  <a:cubicBezTo>
                    <a:pt x="-126" y="373856"/>
                    <a:pt x="254" y="404604"/>
                    <a:pt x="0" y="415277"/>
                  </a:cubicBezTo>
                  <a:cubicBezTo>
                    <a:pt x="0" y="415277"/>
                    <a:pt x="2541" y="543607"/>
                    <a:pt x="2922" y="577531"/>
                  </a:cubicBezTo>
                  <a:cubicBezTo>
                    <a:pt x="4192" y="618952"/>
                    <a:pt x="32139" y="652369"/>
                    <a:pt x="73169" y="660628"/>
                  </a:cubicBezTo>
                  <a:cubicBezTo>
                    <a:pt x="76345" y="661771"/>
                    <a:pt x="79521" y="661771"/>
                    <a:pt x="82696" y="662915"/>
                  </a:cubicBezTo>
                  <a:cubicBezTo>
                    <a:pt x="96543" y="710943"/>
                    <a:pt x="113691" y="753635"/>
                    <a:pt x="133000" y="792261"/>
                  </a:cubicBezTo>
                  <a:cubicBezTo>
                    <a:pt x="152309" y="829743"/>
                    <a:pt x="180001" y="875865"/>
                    <a:pt x="228018" y="908774"/>
                  </a:cubicBezTo>
                  <a:cubicBezTo>
                    <a:pt x="263586" y="932788"/>
                    <a:pt x="302584" y="941047"/>
                    <a:pt x="343107" y="931390"/>
                  </a:cubicBezTo>
                  <a:cubicBezTo>
                    <a:pt x="351618" y="929484"/>
                    <a:pt x="360129" y="928595"/>
                    <a:pt x="369656" y="927705"/>
                  </a:cubicBezTo>
                  <a:cubicBezTo>
                    <a:pt x="380326" y="926816"/>
                    <a:pt x="390743" y="932407"/>
                    <a:pt x="404335" y="942190"/>
                  </a:cubicBezTo>
                  <a:cubicBezTo>
                    <a:pt x="427327" y="959597"/>
                    <a:pt x="453622" y="968618"/>
                    <a:pt x="483220" y="969254"/>
                  </a:cubicBezTo>
                  <a:cubicBezTo>
                    <a:pt x="487412" y="969381"/>
                    <a:pt x="491731" y="969381"/>
                    <a:pt x="495923" y="968491"/>
                  </a:cubicBezTo>
                  <a:cubicBezTo>
                    <a:pt x="528823" y="965950"/>
                    <a:pt x="559819" y="956040"/>
                    <a:pt x="594117" y="936600"/>
                  </a:cubicBezTo>
                  <a:cubicBezTo>
                    <a:pt x="637053" y="912077"/>
                    <a:pt x="675924" y="878915"/>
                    <a:pt x="719241" y="828981"/>
                  </a:cubicBezTo>
                  <a:cubicBezTo>
                    <a:pt x="727879" y="818562"/>
                    <a:pt x="735500" y="809160"/>
                    <a:pt x="742106" y="800901"/>
                  </a:cubicBezTo>
                  <a:lnTo>
                    <a:pt x="748585" y="792515"/>
                  </a:lnTo>
                  <a:lnTo>
                    <a:pt x="760144" y="794929"/>
                  </a:lnTo>
                  <a:cubicBezTo>
                    <a:pt x="803461" y="802171"/>
                    <a:pt x="837759" y="783875"/>
                    <a:pt x="856560" y="742962"/>
                  </a:cubicBezTo>
                  <a:cubicBezTo>
                    <a:pt x="866595" y="721997"/>
                    <a:pt x="916644" y="606501"/>
                    <a:pt x="925664" y="582233"/>
                  </a:cubicBezTo>
                  <a:cubicBezTo>
                    <a:pt x="933793" y="561903"/>
                    <a:pt x="932142" y="538651"/>
                    <a:pt x="920837" y="519338"/>
                  </a:cubicBezTo>
                  <a:close/>
                </a:path>
              </a:pathLst>
            </a:custGeom>
            <a:solidFill>
              <a:srgbClr val="FFFFFF"/>
            </a:solidFill>
            <a:ln w="12692"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B8A589E4-98BC-3FBE-06A2-D49FFE43AD57}"/>
                </a:ext>
              </a:extLst>
            </p:cNvPr>
            <p:cNvSpPr/>
            <p:nvPr/>
          </p:nvSpPr>
          <p:spPr>
            <a:xfrm>
              <a:off x="8969291" y="1449985"/>
              <a:ext cx="721283" cy="717496"/>
            </a:xfrm>
            <a:custGeom>
              <a:avLst/>
              <a:gdLst>
                <a:gd name="connsiteX0" fmla="*/ 393918 w 721283"/>
                <a:gd name="connsiteY0" fmla="*/ 466280 h 717496"/>
                <a:gd name="connsiteX1" fmla="*/ 398364 w 721283"/>
                <a:gd name="connsiteY1" fmla="*/ 254345 h 717496"/>
                <a:gd name="connsiteX2" fmla="*/ 720637 w 721283"/>
                <a:gd name="connsiteY2" fmla="*/ 298181 h 717496"/>
                <a:gd name="connsiteX3" fmla="*/ 710095 w 721283"/>
                <a:gd name="connsiteY3" fmla="*/ 194120 h 717496"/>
                <a:gd name="connsiteX4" fmla="*/ 651534 w 721283"/>
                <a:gd name="connsiteY4" fmla="*/ 108101 h 717496"/>
                <a:gd name="connsiteX5" fmla="*/ 522091 w 721283"/>
                <a:gd name="connsiteY5" fmla="*/ 67188 h 717496"/>
                <a:gd name="connsiteX6" fmla="*/ 393537 w 721283"/>
                <a:gd name="connsiteY6" fmla="*/ 83578 h 717496"/>
                <a:gd name="connsiteX7" fmla="*/ 381977 w 721283"/>
                <a:gd name="connsiteY7" fmla="*/ 80148 h 717496"/>
                <a:gd name="connsiteX8" fmla="*/ 214045 w 721283"/>
                <a:gd name="connsiteY8" fmla="*/ 2388 h 717496"/>
                <a:gd name="connsiteX9" fmla="*/ 116359 w 721283"/>
                <a:gd name="connsiteY9" fmla="*/ 12044 h 717496"/>
                <a:gd name="connsiteX10" fmla="*/ 22357 w 721283"/>
                <a:gd name="connsiteY10" fmla="*/ 101240 h 717496"/>
                <a:gd name="connsiteX11" fmla="*/ 0 w 721283"/>
                <a:gd name="connsiteY11" fmla="*/ 155875 h 717496"/>
                <a:gd name="connsiteX12" fmla="*/ 305506 w 721283"/>
                <a:gd name="connsiteY12" fmla="*/ 241767 h 717496"/>
                <a:gd name="connsiteX13" fmla="*/ 227129 w 721283"/>
                <a:gd name="connsiteY13" fmla="*/ 441503 h 717496"/>
                <a:gd name="connsiteX14" fmla="*/ 889 w 721283"/>
                <a:gd name="connsiteY14" fmla="*/ 416600 h 717496"/>
                <a:gd name="connsiteX15" fmla="*/ 56147 w 721283"/>
                <a:gd name="connsiteY15" fmla="*/ 561955 h 717496"/>
                <a:gd name="connsiteX16" fmla="*/ 138716 w 721283"/>
                <a:gd name="connsiteY16" fmla="*/ 664364 h 717496"/>
                <a:gd name="connsiteX17" fmla="*/ 222047 w 721283"/>
                <a:gd name="connsiteY17" fmla="*/ 681009 h 717496"/>
                <a:gd name="connsiteX18" fmla="*/ 257107 w 721283"/>
                <a:gd name="connsiteY18" fmla="*/ 676435 h 717496"/>
                <a:gd name="connsiteX19" fmla="*/ 315922 w 721283"/>
                <a:gd name="connsiteY19" fmla="*/ 698924 h 717496"/>
                <a:gd name="connsiteX20" fmla="*/ 380199 w 721283"/>
                <a:gd name="connsiteY20" fmla="*/ 717221 h 717496"/>
                <a:gd name="connsiteX21" fmla="*/ 461244 w 721283"/>
                <a:gd name="connsiteY21" fmla="*/ 690284 h 717496"/>
                <a:gd name="connsiteX22" fmla="*/ 576714 w 721283"/>
                <a:gd name="connsiteY22" fmla="*/ 590924 h 717496"/>
                <a:gd name="connsiteX23" fmla="*/ 619141 w 721283"/>
                <a:gd name="connsiteY23" fmla="*/ 537814 h 717496"/>
                <a:gd name="connsiteX24" fmla="*/ 393918 w 721283"/>
                <a:gd name="connsiteY24" fmla="*/ 466280 h 7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1283" h="717496">
                  <a:moveTo>
                    <a:pt x="393918" y="466280"/>
                  </a:moveTo>
                  <a:lnTo>
                    <a:pt x="398364" y="254345"/>
                  </a:lnTo>
                  <a:lnTo>
                    <a:pt x="720637" y="298181"/>
                  </a:lnTo>
                  <a:cubicBezTo>
                    <a:pt x="722416" y="263240"/>
                    <a:pt x="721019" y="228298"/>
                    <a:pt x="710095" y="194120"/>
                  </a:cubicBezTo>
                  <a:cubicBezTo>
                    <a:pt x="699170" y="159941"/>
                    <a:pt x="680751" y="129955"/>
                    <a:pt x="651534" y="108101"/>
                  </a:cubicBezTo>
                  <a:cubicBezTo>
                    <a:pt x="612917" y="79767"/>
                    <a:pt x="568711" y="68204"/>
                    <a:pt x="522091" y="67188"/>
                  </a:cubicBezTo>
                  <a:cubicBezTo>
                    <a:pt x="478647" y="65155"/>
                    <a:pt x="435076" y="71762"/>
                    <a:pt x="393537" y="83578"/>
                  </a:cubicBezTo>
                  <a:cubicBezTo>
                    <a:pt x="390361" y="84595"/>
                    <a:pt x="384010" y="82308"/>
                    <a:pt x="381977" y="80148"/>
                  </a:cubicBezTo>
                  <a:cubicBezTo>
                    <a:pt x="331928" y="42030"/>
                    <a:pt x="277433" y="12298"/>
                    <a:pt x="214045" y="2388"/>
                  </a:cubicBezTo>
                  <a:cubicBezTo>
                    <a:pt x="180255" y="-2567"/>
                    <a:pt x="147355" y="-26"/>
                    <a:pt x="116359" y="12044"/>
                  </a:cubicBezTo>
                  <a:cubicBezTo>
                    <a:pt x="73551" y="29197"/>
                    <a:pt x="43317" y="61343"/>
                    <a:pt x="22357" y="101240"/>
                  </a:cubicBezTo>
                  <a:cubicBezTo>
                    <a:pt x="13465" y="118011"/>
                    <a:pt x="7749" y="138087"/>
                    <a:pt x="0" y="155875"/>
                  </a:cubicBezTo>
                  <a:lnTo>
                    <a:pt x="305506" y="241767"/>
                  </a:lnTo>
                  <a:lnTo>
                    <a:pt x="227129" y="441503"/>
                  </a:lnTo>
                  <a:lnTo>
                    <a:pt x="889" y="416600"/>
                  </a:lnTo>
                  <a:cubicBezTo>
                    <a:pt x="1906" y="419776"/>
                    <a:pt x="27565" y="511513"/>
                    <a:pt x="56147" y="561955"/>
                  </a:cubicBezTo>
                  <a:cubicBezTo>
                    <a:pt x="77615" y="600581"/>
                    <a:pt x="101116" y="638190"/>
                    <a:pt x="138716" y="664364"/>
                  </a:cubicBezTo>
                  <a:cubicBezTo>
                    <a:pt x="164884" y="681898"/>
                    <a:pt x="191179" y="688760"/>
                    <a:pt x="222047" y="681009"/>
                  </a:cubicBezTo>
                  <a:cubicBezTo>
                    <a:pt x="233734" y="678087"/>
                    <a:pt x="244404" y="677197"/>
                    <a:pt x="257107" y="676435"/>
                  </a:cubicBezTo>
                  <a:cubicBezTo>
                    <a:pt x="279338" y="675800"/>
                    <a:pt x="298265" y="684694"/>
                    <a:pt x="315922" y="698924"/>
                  </a:cubicBezTo>
                  <a:cubicBezTo>
                    <a:pt x="334723" y="713155"/>
                    <a:pt x="356826" y="718873"/>
                    <a:pt x="380199" y="717221"/>
                  </a:cubicBezTo>
                  <a:cubicBezTo>
                    <a:pt x="409924" y="715696"/>
                    <a:pt x="436600" y="704642"/>
                    <a:pt x="461244" y="690284"/>
                  </a:cubicBezTo>
                  <a:cubicBezTo>
                    <a:pt x="506339" y="663729"/>
                    <a:pt x="543051" y="628407"/>
                    <a:pt x="576714" y="590924"/>
                  </a:cubicBezTo>
                  <a:cubicBezTo>
                    <a:pt x="591957" y="574280"/>
                    <a:pt x="605041" y="555475"/>
                    <a:pt x="619141" y="537814"/>
                  </a:cubicBezTo>
                  <a:lnTo>
                    <a:pt x="393918" y="466280"/>
                  </a:lnTo>
                  <a:close/>
                </a:path>
              </a:pathLst>
            </a:custGeom>
            <a:solidFill>
              <a:srgbClr val="AAB02A"/>
            </a:solidFill>
            <a:ln w="12692"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8B4A6D2C-CC2B-5703-7F55-477C3D478E09}"/>
                </a:ext>
              </a:extLst>
            </p:cNvPr>
            <p:cNvSpPr/>
            <p:nvPr/>
          </p:nvSpPr>
          <p:spPr>
            <a:xfrm>
              <a:off x="8892693" y="1601248"/>
              <a:ext cx="852057" cy="395664"/>
            </a:xfrm>
            <a:custGeom>
              <a:avLst/>
              <a:gdLst>
                <a:gd name="connsiteX0" fmla="*/ 819340 w 852057"/>
                <a:gd name="connsiteY0" fmla="*/ 151619 h 395664"/>
                <a:gd name="connsiteX1" fmla="*/ 504815 w 852057"/>
                <a:gd name="connsiteY1" fmla="*/ 89869 h 395664"/>
                <a:gd name="connsiteX2" fmla="*/ 451970 w 852057"/>
                <a:gd name="connsiteY2" fmla="*/ 131163 h 395664"/>
                <a:gd name="connsiteX3" fmla="*/ 451462 w 852057"/>
                <a:gd name="connsiteY3" fmla="*/ 152382 h 395664"/>
                <a:gd name="connsiteX4" fmla="*/ 390234 w 852057"/>
                <a:gd name="connsiteY4" fmla="*/ 140438 h 395664"/>
                <a:gd name="connsiteX5" fmla="*/ 396840 w 852057"/>
                <a:gd name="connsiteY5" fmla="*/ 125699 h 395664"/>
                <a:gd name="connsiteX6" fmla="*/ 365336 w 852057"/>
                <a:gd name="connsiteY6" fmla="*/ 63568 h 395664"/>
                <a:gd name="connsiteX7" fmla="*/ 52971 w 852057"/>
                <a:gd name="connsiteY7" fmla="*/ 801 h 395664"/>
                <a:gd name="connsiteX8" fmla="*/ 12449 w 852057"/>
                <a:gd name="connsiteY8" fmla="*/ 12617 h 395664"/>
                <a:gd name="connsiteX9" fmla="*/ 0 w 852057"/>
                <a:gd name="connsiteY9" fmla="*/ 51624 h 395664"/>
                <a:gd name="connsiteX10" fmla="*/ 2921 w 852057"/>
                <a:gd name="connsiteY10" fmla="*/ 213878 h 395664"/>
                <a:gd name="connsiteX11" fmla="*/ 42174 w 852057"/>
                <a:gd name="connsiteY11" fmla="*/ 259238 h 395664"/>
                <a:gd name="connsiteX12" fmla="*/ 280735 w 852057"/>
                <a:gd name="connsiteY12" fmla="*/ 305615 h 395664"/>
                <a:gd name="connsiteX13" fmla="*/ 327863 w 852057"/>
                <a:gd name="connsiteY13" fmla="*/ 283252 h 395664"/>
                <a:gd name="connsiteX14" fmla="*/ 377912 w 852057"/>
                <a:gd name="connsiteY14" fmla="*/ 169789 h 395664"/>
                <a:gd name="connsiteX15" fmla="*/ 452859 w 852057"/>
                <a:gd name="connsiteY15" fmla="*/ 185163 h 395664"/>
                <a:gd name="connsiteX16" fmla="*/ 454638 w 852057"/>
                <a:gd name="connsiteY16" fmla="*/ 302819 h 395664"/>
                <a:gd name="connsiteX17" fmla="*/ 489698 w 852057"/>
                <a:gd name="connsiteY17" fmla="*/ 347036 h 395664"/>
                <a:gd name="connsiteX18" fmla="*/ 727116 w 852057"/>
                <a:gd name="connsiteY18" fmla="*/ 394429 h 395664"/>
                <a:gd name="connsiteX19" fmla="*/ 780722 w 852057"/>
                <a:gd name="connsiteY19" fmla="*/ 365841 h 395664"/>
                <a:gd name="connsiteX20" fmla="*/ 808542 w 852057"/>
                <a:gd name="connsiteY20" fmla="*/ 302819 h 395664"/>
                <a:gd name="connsiteX21" fmla="*/ 848683 w 852057"/>
                <a:gd name="connsiteY21" fmla="*/ 207271 h 395664"/>
                <a:gd name="connsiteX22" fmla="*/ 819340 w 852057"/>
                <a:gd name="connsiteY22" fmla="*/ 151619 h 395664"/>
                <a:gd name="connsiteX23" fmla="*/ 367623 w 852057"/>
                <a:gd name="connsiteY23" fmla="*/ 114645 h 395664"/>
                <a:gd name="connsiteX24" fmla="*/ 301948 w 852057"/>
                <a:gd name="connsiteY24" fmla="*/ 265845 h 395664"/>
                <a:gd name="connsiteX25" fmla="*/ 282640 w 852057"/>
                <a:gd name="connsiteY25" fmla="*/ 274993 h 395664"/>
                <a:gd name="connsiteX26" fmla="*/ 52590 w 852057"/>
                <a:gd name="connsiteY26" fmla="*/ 229888 h 395664"/>
                <a:gd name="connsiteX27" fmla="*/ 38871 w 852057"/>
                <a:gd name="connsiteY27" fmla="*/ 224297 h 395664"/>
                <a:gd name="connsiteX28" fmla="*/ 34933 w 852057"/>
                <a:gd name="connsiteY28" fmla="*/ 209431 h 395664"/>
                <a:gd name="connsiteX29" fmla="*/ 31884 w 852057"/>
                <a:gd name="connsiteY29" fmla="*/ 54674 h 395664"/>
                <a:gd name="connsiteX30" fmla="*/ 32011 w 852057"/>
                <a:gd name="connsiteY30" fmla="*/ 49337 h 395664"/>
                <a:gd name="connsiteX31" fmla="*/ 51447 w 852057"/>
                <a:gd name="connsiteY31" fmla="*/ 33836 h 395664"/>
                <a:gd name="connsiteX32" fmla="*/ 355428 w 852057"/>
                <a:gd name="connsiteY32" fmla="*/ 93172 h 395664"/>
                <a:gd name="connsiteX33" fmla="*/ 368004 w 852057"/>
                <a:gd name="connsiteY33" fmla="*/ 98763 h 395664"/>
                <a:gd name="connsiteX34" fmla="*/ 367623 w 852057"/>
                <a:gd name="connsiteY34" fmla="*/ 114645 h 395664"/>
                <a:gd name="connsiteX35" fmla="*/ 818323 w 852057"/>
                <a:gd name="connsiteY35" fmla="*/ 202570 h 395664"/>
                <a:gd name="connsiteX36" fmla="*/ 753792 w 852057"/>
                <a:gd name="connsiteY36" fmla="*/ 350721 h 395664"/>
                <a:gd name="connsiteX37" fmla="*/ 732324 w 852057"/>
                <a:gd name="connsiteY37" fmla="*/ 361902 h 395664"/>
                <a:gd name="connsiteX38" fmla="*/ 504306 w 852057"/>
                <a:gd name="connsiteY38" fmla="*/ 317939 h 395664"/>
                <a:gd name="connsiteX39" fmla="*/ 487539 w 852057"/>
                <a:gd name="connsiteY39" fmla="*/ 308029 h 395664"/>
                <a:gd name="connsiteX40" fmla="*/ 485760 w 852057"/>
                <a:gd name="connsiteY40" fmla="*/ 294179 h 395664"/>
                <a:gd name="connsiteX41" fmla="*/ 482712 w 852057"/>
                <a:gd name="connsiteY41" fmla="*/ 139422 h 395664"/>
                <a:gd name="connsiteX42" fmla="*/ 483982 w 852057"/>
                <a:gd name="connsiteY42" fmla="*/ 126716 h 395664"/>
                <a:gd name="connsiteX43" fmla="*/ 495795 w 852057"/>
                <a:gd name="connsiteY43" fmla="*/ 119601 h 395664"/>
                <a:gd name="connsiteX44" fmla="*/ 808161 w 852057"/>
                <a:gd name="connsiteY44" fmla="*/ 181224 h 395664"/>
                <a:gd name="connsiteX45" fmla="*/ 821753 w 852057"/>
                <a:gd name="connsiteY45" fmla="*/ 187831 h 395664"/>
                <a:gd name="connsiteX46" fmla="*/ 818323 w 852057"/>
                <a:gd name="connsiteY46" fmla="*/ 202570 h 39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52057" h="395664">
                  <a:moveTo>
                    <a:pt x="819340" y="151619"/>
                  </a:moveTo>
                  <a:cubicBezTo>
                    <a:pt x="811972" y="149332"/>
                    <a:pt x="581922" y="105243"/>
                    <a:pt x="504815" y="89869"/>
                  </a:cubicBezTo>
                  <a:cubicBezTo>
                    <a:pt x="475217" y="83897"/>
                    <a:pt x="453749" y="101558"/>
                    <a:pt x="451970" y="131163"/>
                  </a:cubicBezTo>
                  <a:lnTo>
                    <a:pt x="451462" y="152382"/>
                  </a:lnTo>
                  <a:cubicBezTo>
                    <a:pt x="430376" y="147681"/>
                    <a:pt x="410305" y="144123"/>
                    <a:pt x="390234" y="140438"/>
                  </a:cubicBezTo>
                  <a:cubicBezTo>
                    <a:pt x="392520" y="135229"/>
                    <a:pt x="394680" y="129892"/>
                    <a:pt x="396840" y="125699"/>
                  </a:cubicBezTo>
                  <a:cubicBezTo>
                    <a:pt x="408018" y="98382"/>
                    <a:pt x="399126" y="68523"/>
                    <a:pt x="365336" y="63568"/>
                  </a:cubicBezTo>
                  <a:cubicBezTo>
                    <a:pt x="347425" y="60010"/>
                    <a:pt x="60339" y="2071"/>
                    <a:pt x="52971" y="801"/>
                  </a:cubicBezTo>
                  <a:cubicBezTo>
                    <a:pt x="37092" y="-1613"/>
                    <a:pt x="23246" y="1182"/>
                    <a:pt x="12449" y="12617"/>
                  </a:cubicBezTo>
                  <a:cubicBezTo>
                    <a:pt x="1651" y="24052"/>
                    <a:pt x="254" y="36758"/>
                    <a:pt x="0" y="51624"/>
                  </a:cubicBezTo>
                  <a:lnTo>
                    <a:pt x="2921" y="213878"/>
                  </a:lnTo>
                  <a:cubicBezTo>
                    <a:pt x="3429" y="237257"/>
                    <a:pt x="19054" y="254537"/>
                    <a:pt x="42174" y="259238"/>
                  </a:cubicBezTo>
                  <a:cubicBezTo>
                    <a:pt x="52717" y="261525"/>
                    <a:pt x="229034" y="294942"/>
                    <a:pt x="280735" y="305615"/>
                  </a:cubicBezTo>
                  <a:cubicBezTo>
                    <a:pt x="298645" y="309172"/>
                    <a:pt x="321130" y="297991"/>
                    <a:pt x="327863" y="283252"/>
                  </a:cubicBezTo>
                  <a:cubicBezTo>
                    <a:pt x="333452" y="270674"/>
                    <a:pt x="366734" y="196090"/>
                    <a:pt x="377912" y="169789"/>
                  </a:cubicBezTo>
                  <a:cubicBezTo>
                    <a:pt x="403191" y="174617"/>
                    <a:pt x="428597" y="180335"/>
                    <a:pt x="452859" y="185163"/>
                  </a:cubicBezTo>
                  <a:cubicBezTo>
                    <a:pt x="454130" y="225441"/>
                    <a:pt x="454384" y="263685"/>
                    <a:pt x="454638" y="302819"/>
                  </a:cubicBezTo>
                  <a:cubicBezTo>
                    <a:pt x="455273" y="324038"/>
                    <a:pt x="469754" y="342335"/>
                    <a:pt x="489698" y="347036"/>
                  </a:cubicBezTo>
                  <a:cubicBezTo>
                    <a:pt x="543558" y="357709"/>
                    <a:pt x="716572" y="392142"/>
                    <a:pt x="727116" y="394429"/>
                  </a:cubicBezTo>
                  <a:cubicBezTo>
                    <a:pt x="753538" y="399257"/>
                    <a:pt x="770687" y="389982"/>
                    <a:pt x="780722" y="365841"/>
                  </a:cubicBezTo>
                  <a:cubicBezTo>
                    <a:pt x="789614" y="344876"/>
                    <a:pt x="799649" y="323784"/>
                    <a:pt x="808542" y="302819"/>
                  </a:cubicBezTo>
                  <a:cubicBezTo>
                    <a:pt x="821880" y="271309"/>
                    <a:pt x="836361" y="238782"/>
                    <a:pt x="848683" y="207271"/>
                  </a:cubicBezTo>
                  <a:cubicBezTo>
                    <a:pt x="858973" y="182241"/>
                    <a:pt x="844745" y="157464"/>
                    <a:pt x="819340" y="151619"/>
                  </a:cubicBezTo>
                  <a:close/>
                  <a:moveTo>
                    <a:pt x="367623" y="114645"/>
                  </a:moveTo>
                  <a:cubicBezTo>
                    <a:pt x="346409" y="165088"/>
                    <a:pt x="324178" y="215530"/>
                    <a:pt x="301948" y="265845"/>
                  </a:cubicBezTo>
                  <a:cubicBezTo>
                    <a:pt x="298645" y="274231"/>
                    <a:pt x="291151" y="276264"/>
                    <a:pt x="282640" y="274993"/>
                  </a:cubicBezTo>
                  <a:cubicBezTo>
                    <a:pt x="228779" y="264321"/>
                    <a:pt x="75836" y="233572"/>
                    <a:pt x="52590" y="229888"/>
                  </a:cubicBezTo>
                  <a:cubicBezTo>
                    <a:pt x="45222" y="228617"/>
                    <a:pt x="41030" y="227474"/>
                    <a:pt x="38871" y="224297"/>
                  </a:cubicBezTo>
                  <a:cubicBezTo>
                    <a:pt x="35822" y="220993"/>
                    <a:pt x="34806" y="216801"/>
                    <a:pt x="34933" y="209431"/>
                  </a:cubicBezTo>
                  <a:cubicBezTo>
                    <a:pt x="34424" y="184020"/>
                    <a:pt x="32392" y="80085"/>
                    <a:pt x="31884" y="54674"/>
                  </a:cubicBezTo>
                  <a:lnTo>
                    <a:pt x="32011" y="49337"/>
                  </a:lnTo>
                  <a:cubicBezTo>
                    <a:pt x="32265" y="34471"/>
                    <a:pt x="36585" y="31422"/>
                    <a:pt x="51447" y="33836"/>
                  </a:cubicBezTo>
                  <a:cubicBezTo>
                    <a:pt x="117883" y="46923"/>
                    <a:pt x="320495" y="87201"/>
                    <a:pt x="355428" y="93172"/>
                  </a:cubicBezTo>
                  <a:cubicBezTo>
                    <a:pt x="361779" y="94316"/>
                    <a:pt x="365972" y="95459"/>
                    <a:pt x="368004" y="98763"/>
                  </a:cubicBezTo>
                  <a:cubicBezTo>
                    <a:pt x="372196" y="99906"/>
                    <a:pt x="372069" y="105116"/>
                    <a:pt x="367623" y="114645"/>
                  </a:cubicBezTo>
                  <a:close/>
                  <a:moveTo>
                    <a:pt x="818323" y="202570"/>
                  </a:moveTo>
                  <a:cubicBezTo>
                    <a:pt x="808288" y="226711"/>
                    <a:pt x="764843" y="325436"/>
                    <a:pt x="753792" y="350721"/>
                  </a:cubicBezTo>
                  <a:cubicBezTo>
                    <a:pt x="749346" y="361267"/>
                    <a:pt x="744011" y="364316"/>
                    <a:pt x="732324" y="361902"/>
                  </a:cubicBezTo>
                  <a:cubicBezTo>
                    <a:pt x="656361" y="347544"/>
                    <a:pt x="580397" y="332170"/>
                    <a:pt x="504306" y="317939"/>
                  </a:cubicBezTo>
                  <a:cubicBezTo>
                    <a:pt x="494779" y="315652"/>
                    <a:pt x="489571" y="313365"/>
                    <a:pt x="487539" y="308029"/>
                  </a:cubicBezTo>
                  <a:cubicBezTo>
                    <a:pt x="485506" y="304852"/>
                    <a:pt x="485633" y="300532"/>
                    <a:pt x="485760" y="294179"/>
                  </a:cubicBezTo>
                  <a:cubicBezTo>
                    <a:pt x="484744" y="242212"/>
                    <a:pt x="483727" y="191389"/>
                    <a:pt x="482712" y="139422"/>
                  </a:cubicBezTo>
                  <a:cubicBezTo>
                    <a:pt x="482838" y="135229"/>
                    <a:pt x="481822" y="130909"/>
                    <a:pt x="483982" y="126716"/>
                  </a:cubicBezTo>
                  <a:cubicBezTo>
                    <a:pt x="486141" y="122523"/>
                    <a:pt x="489444" y="117314"/>
                    <a:pt x="495795" y="119601"/>
                  </a:cubicBezTo>
                  <a:cubicBezTo>
                    <a:pt x="521074" y="124429"/>
                    <a:pt x="730038" y="165850"/>
                    <a:pt x="808161" y="181224"/>
                  </a:cubicBezTo>
                  <a:cubicBezTo>
                    <a:pt x="815528" y="182495"/>
                    <a:pt x="819720" y="184655"/>
                    <a:pt x="821753" y="187831"/>
                  </a:cubicBezTo>
                  <a:cubicBezTo>
                    <a:pt x="822769" y="191008"/>
                    <a:pt x="821626" y="195201"/>
                    <a:pt x="818323" y="202570"/>
                  </a:cubicBezTo>
                  <a:close/>
                </a:path>
              </a:pathLst>
            </a:custGeom>
            <a:solidFill>
              <a:srgbClr val="707927"/>
            </a:solidFill>
            <a:ln w="12692"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502F4CC3-BB62-2F5D-D2A3-732C0D862783}"/>
                </a:ext>
              </a:extLst>
            </p:cNvPr>
            <p:cNvSpPr/>
            <p:nvPr/>
          </p:nvSpPr>
          <p:spPr>
            <a:xfrm>
              <a:off x="9165438" y="1941942"/>
              <a:ext cx="206928" cy="81980"/>
            </a:xfrm>
            <a:custGeom>
              <a:avLst/>
              <a:gdLst>
                <a:gd name="connsiteX0" fmla="*/ 107707 w 206928"/>
                <a:gd name="connsiteY0" fmla="*/ 81942 h 81980"/>
                <a:gd name="connsiteX1" fmla="*/ 85986 w 206928"/>
                <a:gd name="connsiteY1" fmla="*/ 79909 h 81980"/>
                <a:gd name="connsiteX2" fmla="*/ 749 w 206928"/>
                <a:gd name="connsiteY2" fmla="*/ 14473 h 81980"/>
                <a:gd name="connsiteX3" fmla="*/ 6720 w 206928"/>
                <a:gd name="connsiteY3" fmla="*/ 751 h 81980"/>
                <a:gd name="connsiteX4" fmla="*/ 20438 w 206928"/>
                <a:gd name="connsiteY4" fmla="*/ 6596 h 81980"/>
                <a:gd name="connsiteX5" fmla="*/ 89670 w 206928"/>
                <a:gd name="connsiteY5" fmla="*/ 58944 h 81980"/>
                <a:gd name="connsiteX6" fmla="*/ 190785 w 206928"/>
                <a:gd name="connsiteY6" fmla="*/ 39250 h 81980"/>
                <a:gd name="connsiteX7" fmla="*/ 205393 w 206928"/>
                <a:gd name="connsiteY7" fmla="*/ 42807 h 81980"/>
                <a:gd name="connsiteX8" fmla="*/ 201837 w 206928"/>
                <a:gd name="connsiteY8" fmla="*/ 57292 h 81980"/>
                <a:gd name="connsiteX9" fmla="*/ 107707 w 206928"/>
                <a:gd name="connsiteY9" fmla="*/ 81942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928" h="81980">
                  <a:moveTo>
                    <a:pt x="107707" y="81942"/>
                  </a:moveTo>
                  <a:cubicBezTo>
                    <a:pt x="100594" y="81814"/>
                    <a:pt x="93354" y="81179"/>
                    <a:pt x="85986" y="79909"/>
                  </a:cubicBezTo>
                  <a:cubicBezTo>
                    <a:pt x="22725" y="68219"/>
                    <a:pt x="1638" y="16760"/>
                    <a:pt x="749" y="14473"/>
                  </a:cubicBezTo>
                  <a:cubicBezTo>
                    <a:pt x="-1410" y="9010"/>
                    <a:pt x="1258" y="2911"/>
                    <a:pt x="6720" y="751"/>
                  </a:cubicBezTo>
                  <a:cubicBezTo>
                    <a:pt x="12182" y="-1409"/>
                    <a:pt x="18279" y="1259"/>
                    <a:pt x="20438" y="6596"/>
                  </a:cubicBezTo>
                  <a:cubicBezTo>
                    <a:pt x="21200" y="8502"/>
                    <a:pt x="38477" y="49541"/>
                    <a:pt x="89670" y="58944"/>
                  </a:cubicBezTo>
                  <a:cubicBezTo>
                    <a:pt x="142768" y="67838"/>
                    <a:pt x="190277" y="39504"/>
                    <a:pt x="190785" y="39250"/>
                  </a:cubicBezTo>
                  <a:cubicBezTo>
                    <a:pt x="195866" y="36200"/>
                    <a:pt x="202345" y="37852"/>
                    <a:pt x="205393" y="42807"/>
                  </a:cubicBezTo>
                  <a:cubicBezTo>
                    <a:pt x="208442" y="47763"/>
                    <a:pt x="206791" y="54370"/>
                    <a:pt x="201837" y="57292"/>
                  </a:cubicBezTo>
                  <a:cubicBezTo>
                    <a:pt x="199804" y="58690"/>
                    <a:pt x="159155" y="83085"/>
                    <a:pt x="107707" y="81942"/>
                  </a:cubicBezTo>
                  <a:close/>
                </a:path>
              </a:pathLst>
            </a:custGeom>
            <a:solidFill>
              <a:srgbClr val="707927"/>
            </a:solidFill>
            <a:ln w="12692"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B830A604-5C32-57BD-8C79-F0FA6DAEB10F}"/>
                </a:ext>
              </a:extLst>
            </p:cNvPr>
            <p:cNvSpPr/>
            <p:nvPr/>
          </p:nvSpPr>
          <p:spPr>
            <a:xfrm>
              <a:off x="9376096" y="1275253"/>
              <a:ext cx="202937" cy="219430"/>
            </a:xfrm>
            <a:custGeom>
              <a:avLst/>
              <a:gdLst>
                <a:gd name="connsiteX0" fmla="*/ 198 w 202937"/>
                <a:gd name="connsiteY0" fmla="*/ 219431 h 219430"/>
                <a:gd name="connsiteX1" fmla="*/ 44531 w 202937"/>
                <a:gd name="connsiteY1" fmla="*/ 74075 h 219430"/>
                <a:gd name="connsiteX2" fmla="*/ 202936 w 202937"/>
                <a:gd name="connsiteY2" fmla="*/ 0 h 219430"/>
                <a:gd name="connsiteX3" fmla="*/ 145519 w 202937"/>
                <a:gd name="connsiteY3" fmla="*/ 158824 h 219430"/>
                <a:gd name="connsiteX4" fmla="*/ 198 w 202937"/>
                <a:gd name="connsiteY4" fmla="*/ 219431 h 219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937" h="219430">
                  <a:moveTo>
                    <a:pt x="198" y="219431"/>
                  </a:moveTo>
                  <a:cubicBezTo>
                    <a:pt x="198" y="219431"/>
                    <a:pt x="-5519" y="138748"/>
                    <a:pt x="44531" y="74075"/>
                  </a:cubicBezTo>
                  <a:cubicBezTo>
                    <a:pt x="94580" y="9402"/>
                    <a:pt x="202936" y="0"/>
                    <a:pt x="202936" y="0"/>
                  </a:cubicBezTo>
                  <a:cubicBezTo>
                    <a:pt x="202936" y="0"/>
                    <a:pt x="203953" y="102791"/>
                    <a:pt x="145519" y="158824"/>
                  </a:cubicBezTo>
                  <a:cubicBezTo>
                    <a:pt x="87212" y="214857"/>
                    <a:pt x="198" y="219431"/>
                    <a:pt x="198" y="219431"/>
                  </a:cubicBezTo>
                  <a:close/>
                </a:path>
              </a:pathLst>
            </a:custGeom>
            <a:solidFill>
              <a:srgbClr val="CCC900"/>
            </a:solidFill>
            <a:ln w="12692"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81D3B7C5-2508-DC6D-F1E0-A2EDFD0BCEEF}"/>
                </a:ext>
              </a:extLst>
            </p:cNvPr>
            <p:cNvSpPr/>
            <p:nvPr/>
          </p:nvSpPr>
          <p:spPr>
            <a:xfrm rot="16944197">
              <a:off x="9066923" y="1730462"/>
              <a:ext cx="101627" cy="74205"/>
            </a:xfrm>
            <a:custGeom>
              <a:avLst/>
              <a:gdLst>
                <a:gd name="connsiteX0" fmla="*/ 101627 w 101627"/>
                <a:gd name="connsiteY0" fmla="*/ 37103 h 74205"/>
                <a:gd name="connsiteX1" fmla="*/ 50814 w 101627"/>
                <a:gd name="connsiteY1" fmla="*/ 74205 h 74205"/>
                <a:gd name="connsiteX2" fmla="*/ 0 w 101627"/>
                <a:gd name="connsiteY2" fmla="*/ 37103 h 74205"/>
                <a:gd name="connsiteX3" fmla="*/ 50814 w 101627"/>
                <a:gd name="connsiteY3" fmla="*/ 0 h 74205"/>
                <a:gd name="connsiteX4" fmla="*/ 101627 w 101627"/>
                <a:gd name="connsiteY4" fmla="*/ 37103 h 74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27" h="74205">
                  <a:moveTo>
                    <a:pt x="101627" y="37103"/>
                  </a:moveTo>
                  <a:cubicBezTo>
                    <a:pt x="101627" y="57594"/>
                    <a:pt x="78878" y="74205"/>
                    <a:pt x="50814" y="74205"/>
                  </a:cubicBezTo>
                  <a:cubicBezTo>
                    <a:pt x="22749" y="74205"/>
                    <a:pt x="0" y="57594"/>
                    <a:pt x="0" y="37103"/>
                  </a:cubicBezTo>
                  <a:cubicBezTo>
                    <a:pt x="0" y="16611"/>
                    <a:pt x="22749" y="0"/>
                    <a:pt x="50814" y="0"/>
                  </a:cubicBezTo>
                  <a:cubicBezTo>
                    <a:pt x="78878" y="0"/>
                    <a:pt x="101627" y="16611"/>
                    <a:pt x="101627" y="37103"/>
                  </a:cubicBezTo>
                  <a:close/>
                </a:path>
              </a:pathLst>
            </a:custGeom>
            <a:solidFill>
              <a:srgbClr val="707927"/>
            </a:solidFill>
            <a:ln w="12693"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56C2B936-1D26-6A45-D503-B4779734D1DE}"/>
                </a:ext>
              </a:extLst>
            </p:cNvPr>
            <p:cNvSpPr/>
            <p:nvPr/>
          </p:nvSpPr>
          <p:spPr>
            <a:xfrm rot="16944197">
              <a:off x="9435198" y="1803449"/>
              <a:ext cx="101627" cy="74205"/>
            </a:xfrm>
            <a:custGeom>
              <a:avLst/>
              <a:gdLst>
                <a:gd name="connsiteX0" fmla="*/ 101628 w 101627"/>
                <a:gd name="connsiteY0" fmla="*/ 37103 h 74205"/>
                <a:gd name="connsiteX1" fmla="*/ 50814 w 101627"/>
                <a:gd name="connsiteY1" fmla="*/ 74205 h 74205"/>
                <a:gd name="connsiteX2" fmla="*/ 0 w 101627"/>
                <a:gd name="connsiteY2" fmla="*/ 37103 h 74205"/>
                <a:gd name="connsiteX3" fmla="*/ 50814 w 101627"/>
                <a:gd name="connsiteY3" fmla="*/ 0 h 74205"/>
                <a:gd name="connsiteX4" fmla="*/ 101628 w 101627"/>
                <a:gd name="connsiteY4" fmla="*/ 37103 h 74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27" h="74205">
                  <a:moveTo>
                    <a:pt x="101628" y="37103"/>
                  </a:moveTo>
                  <a:cubicBezTo>
                    <a:pt x="101628" y="57594"/>
                    <a:pt x="78878" y="74205"/>
                    <a:pt x="50814" y="74205"/>
                  </a:cubicBezTo>
                  <a:cubicBezTo>
                    <a:pt x="22750" y="74205"/>
                    <a:pt x="0" y="57594"/>
                    <a:pt x="0" y="37103"/>
                  </a:cubicBezTo>
                  <a:cubicBezTo>
                    <a:pt x="0" y="16611"/>
                    <a:pt x="22750" y="0"/>
                    <a:pt x="50814" y="0"/>
                  </a:cubicBezTo>
                  <a:cubicBezTo>
                    <a:pt x="78878" y="0"/>
                    <a:pt x="101628" y="16611"/>
                    <a:pt x="101628" y="37103"/>
                  </a:cubicBezTo>
                  <a:close/>
                </a:path>
              </a:pathLst>
            </a:custGeom>
            <a:solidFill>
              <a:srgbClr val="707927"/>
            </a:solidFill>
            <a:ln w="12693"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CBA51C45-53A9-6FF8-442B-D00C4A4524F6}"/>
              </a:ext>
            </a:extLst>
          </p:cNvPr>
          <p:cNvSpPr txBox="1"/>
          <p:nvPr/>
        </p:nvSpPr>
        <p:spPr>
          <a:xfrm>
            <a:off x="1" y="2602275"/>
            <a:ext cx="10691812" cy="575542"/>
          </a:xfrm>
          <a:prstGeom prst="rect">
            <a:avLst/>
          </a:prstGeom>
          <a:noFill/>
        </p:spPr>
        <p:txBody>
          <a:bodyPr wrap="square" lIns="0" tIns="0" rIns="0" bIns="0" rtlCol="0">
            <a:spAutoFit/>
          </a:bodyPr>
          <a:lstStyle/>
          <a:p>
            <a:pPr algn="ctr">
              <a:lnSpc>
                <a:spcPct val="85000"/>
              </a:lnSpc>
            </a:pPr>
            <a:r>
              <a:rPr lang="en-US" sz="4400" dirty="0">
                <a:solidFill>
                  <a:schemeClr val="bg2">
                    <a:lumMod val="75000"/>
                  </a:schemeClr>
                </a:solidFill>
                <a:latin typeface="Londrina Solid" pitchFamily="2" charset="77"/>
              </a:rPr>
              <a:t>Core Value: Respect</a:t>
            </a:r>
          </a:p>
        </p:txBody>
      </p:sp>
      <p:sp>
        <p:nvSpPr>
          <p:cNvPr id="6" name="Rounded Rectangle 5">
            <a:extLst>
              <a:ext uri="{FF2B5EF4-FFF2-40B4-BE49-F238E27FC236}">
                <a16:creationId xmlns:a16="http://schemas.microsoft.com/office/drawing/2014/main" id="{40588892-7BBC-DC3A-E258-7369D5A6FE20}"/>
              </a:ext>
            </a:extLst>
          </p:cNvPr>
          <p:cNvSpPr/>
          <p:nvPr/>
        </p:nvSpPr>
        <p:spPr>
          <a:xfrm>
            <a:off x="2398392" y="1267236"/>
            <a:ext cx="5895029" cy="1123200"/>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3C8BD3C-248D-E96D-FA43-4D7A21027351}"/>
              </a:ext>
            </a:extLst>
          </p:cNvPr>
          <p:cNvSpPr txBox="1"/>
          <p:nvPr/>
        </p:nvSpPr>
        <p:spPr>
          <a:xfrm>
            <a:off x="1409164" y="1390725"/>
            <a:ext cx="7873484" cy="915635"/>
          </a:xfrm>
          <a:prstGeom prst="rect">
            <a:avLst/>
          </a:prstGeom>
          <a:noFill/>
        </p:spPr>
        <p:txBody>
          <a:bodyPr wrap="square" lIns="0" tIns="0" rIns="0" bIns="0" rtlCol="0">
            <a:spAutoFit/>
          </a:bodyPr>
          <a:lstStyle/>
          <a:p>
            <a:pPr algn="ctr">
              <a:lnSpc>
                <a:spcPct val="85000"/>
              </a:lnSpc>
            </a:pPr>
            <a:r>
              <a:rPr lang="en-US" sz="7000" dirty="0">
                <a:solidFill>
                  <a:srgbClr val="FFFFFF"/>
                </a:solidFill>
                <a:latin typeface="Londrina Solid" pitchFamily="2" charset="77"/>
              </a:rPr>
              <a:t>All people equal</a:t>
            </a:r>
          </a:p>
        </p:txBody>
      </p:sp>
    </p:spTree>
    <p:extLst>
      <p:ext uri="{BB962C8B-B14F-4D97-AF65-F5344CB8AC3E}">
        <p14:creationId xmlns:p14="http://schemas.microsoft.com/office/powerpoint/2010/main" val="989000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BF1231E-D676-4442-A06F-17805A88D5C9}"/>
              </a:ext>
            </a:extLst>
          </p:cNvPr>
          <p:cNvGrpSpPr/>
          <p:nvPr/>
        </p:nvGrpSpPr>
        <p:grpSpPr>
          <a:xfrm>
            <a:off x="9502008" y="333512"/>
            <a:ext cx="834682" cy="869275"/>
            <a:chOff x="8854711" y="1237086"/>
            <a:chExt cx="930740" cy="969313"/>
          </a:xfrm>
        </p:grpSpPr>
        <p:sp>
          <p:nvSpPr>
            <p:cNvPr id="4" name="Freeform 3">
              <a:extLst>
                <a:ext uri="{FF2B5EF4-FFF2-40B4-BE49-F238E27FC236}">
                  <a16:creationId xmlns:a16="http://schemas.microsoft.com/office/drawing/2014/main" id="{F7737CFE-32E7-8643-9DEC-3E267B19D5E6}"/>
                </a:ext>
              </a:extLst>
            </p:cNvPr>
            <p:cNvSpPr/>
            <p:nvPr/>
          </p:nvSpPr>
          <p:spPr>
            <a:xfrm>
              <a:off x="8854711" y="1237086"/>
              <a:ext cx="930740" cy="969313"/>
            </a:xfrm>
            <a:custGeom>
              <a:avLst/>
              <a:gdLst>
                <a:gd name="connsiteX0" fmla="*/ 920837 w 930740"/>
                <a:gd name="connsiteY0" fmla="*/ 519338 h 969313"/>
                <a:gd name="connsiteX1" fmla="*/ 873963 w 930740"/>
                <a:gd name="connsiteY1" fmla="*/ 480204 h 969313"/>
                <a:gd name="connsiteX2" fmla="*/ 871549 w 930740"/>
                <a:gd name="connsiteY2" fmla="*/ 440943 h 969313"/>
                <a:gd name="connsiteX3" fmla="*/ 860878 w 930740"/>
                <a:gd name="connsiteY3" fmla="*/ 395202 h 969313"/>
                <a:gd name="connsiteX4" fmla="*/ 787837 w 930740"/>
                <a:gd name="connsiteY4" fmla="*/ 289743 h 969313"/>
                <a:gd name="connsiteX5" fmla="*/ 672240 w 930740"/>
                <a:gd name="connsiteY5" fmla="*/ 243875 h 969313"/>
                <a:gd name="connsiteX6" fmla="*/ 757096 w 930740"/>
                <a:gd name="connsiteY6" fmla="*/ 89880 h 969313"/>
                <a:gd name="connsiteX7" fmla="*/ 761033 w 930740"/>
                <a:gd name="connsiteY7" fmla="*/ 56082 h 969313"/>
                <a:gd name="connsiteX8" fmla="*/ 762431 w 930740"/>
                <a:gd name="connsiteY8" fmla="*/ 42360 h 969313"/>
                <a:gd name="connsiteX9" fmla="*/ 766496 w 930740"/>
                <a:gd name="connsiteY9" fmla="*/ 49 h 969313"/>
                <a:gd name="connsiteX10" fmla="*/ 675162 w 930740"/>
                <a:gd name="connsiteY10" fmla="*/ 7673 h 969313"/>
                <a:gd name="connsiteX11" fmla="*/ 642134 w 930740"/>
                <a:gd name="connsiteY11" fmla="*/ 16567 h 969313"/>
                <a:gd name="connsiteX12" fmla="*/ 516120 w 930740"/>
                <a:gd name="connsiteY12" fmla="*/ 114656 h 969313"/>
                <a:gd name="connsiteX13" fmla="*/ 480680 w 930740"/>
                <a:gd name="connsiteY13" fmla="*/ 235743 h 969313"/>
                <a:gd name="connsiteX14" fmla="*/ 331420 w 930740"/>
                <a:gd name="connsiteY14" fmla="*/ 176407 h 969313"/>
                <a:gd name="connsiteX15" fmla="*/ 212521 w 930740"/>
                <a:gd name="connsiteY15" fmla="*/ 188731 h 969313"/>
                <a:gd name="connsiteX16" fmla="*/ 97940 w 930740"/>
                <a:gd name="connsiteY16" fmla="*/ 295461 h 969313"/>
                <a:gd name="connsiteX17" fmla="*/ 90191 w 930740"/>
                <a:gd name="connsiteY17" fmla="*/ 311216 h 969313"/>
                <a:gd name="connsiteX18" fmla="*/ 87778 w 930740"/>
                <a:gd name="connsiteY18" fmla="*/ 324938 h 969313"/>
                <a:gd name="connsiteX19" fmla="*/ 22612 w 930740"/>
                <a:gd name="connsiteY19" fmla="*/ 348952 h 969313"/>
                <a:gd name="connsiteX20" fmla="*/ 0 w 930740"/>
                <a:gd name="connsiteY20" fmla="*/ 415277 h 969313"/>
                <a:gd name="connsiteX21" fmla="*/ 2922 w 930740"/>
                <a:gd name="connsiteY21" fmla="*/ 577531 h 969313"/>
                <a:gd name="connsiteX22" fmla="*/ 73169 w 930740"/>
                <a:gd name="connsiteY22" fmla="*/ 660628 h 969313"/>
                <a:gd name="connsiteX23" fmla="*/ 82696 w 930740"/>
                <a:gd name="connsiteY23" fmla="*/ 662915 h 969313"/>
                <a:gd name="connsiteX24" fmla="*/ 133000 w 930740"/>
                <a:gd name="connsiteY24" fmla="*/ 792261 h 969313"/>
                <a:gd name="connsiteX25" fmla="*/ 228018 w 930740"/>
                <a:gd name="connsiteY25" fmla="*/ 908774 h 969313"/>
                <a:gd name="connsiteX26" fmla="*/ 343107 w 930740"/>
                <a:gd name="connsiteY26" fmla="*/ 931390 h 969313"/>
                <a:gd name="connsiteX27" fmla="*/ 369656 w 930740"/>
                <a:gd name="connsiteY27" fmla="*/ 927705 h 969313"/>
                <a:gd name="connsiteX28" fmla="*/ 404335 w 930740"/>
                <a:gd name="connsiteY28" fmla="*/ 942190 h 969313"/>
                <a:gd name="connsiteX29" fmla="*/ 483220 w 930740"/>
                <a:gd name="connsiteY29" fmla="*/ 969254 h 969313"/>
                <a:gd name="connsiteX30" fmla="*/ 495923 w 930740"/>
                <a:gd name="connsiteY30" fmla="*/ 968491 h 969313"/>
                <a:gd name="connsiteX31" fmla="*/ 594117 w 930740"/>
                <a:gd name="connsiteY31" fmla="*/ 936600 h 969313"/>
                <a:gd name="connsiteX32" fmla="*/ 719241 w 930740"/>
                <a:gd name="connsiteY32" fmla="*/ 828981 h 969313"/>
                <a:gd name="connsiteX33" fmla="*/ 742106 w 930740"/>
                <a:gd name="connsiteY33" fmla="*/ 800901 h 969313"/>
                <a:gd name="connsiteX34" fmla="*/ 748585 w 930740"/>
                <a:gd name="connsiteY34" fmla="*/ 792515 h 969313"/>
                <a:gd name="connsiteX35" fmla="*/ 760144 w 930740"/>
                <a:gd name="connsiteY35" fmla="*/ 794929 h 969313"/>
                <a:gd name="connsiteX36" fmla="*/ 856560 w 930740"/>
                <a:gd name="connsiteY36" fmla="*/ 742962 h 969313"/>
                <a:gd name="connsiteX37" fmla="*/ 925664 w 930740"/>
                <a:gd name="connsiteY37" fmla="*/ 582233 h 969313"/>
                <a:gd name="connsiteX38" fmla="*/ 920837 w 930740"/>
                <a:gd name="connsiteY38" fmla="*/ 519338 h 96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30740" h="969313">
                  <a:moveTo>
                    <a:pt x="920837" y="519338"/>
                  </a:moveTo>
                  <a:cubicBezTo>
                    <a:pt x="910674" y="501042"/>
                    <a:pt x="895049" y="486938"/>
                    <a:pt x="873963" y="480204"/>
                  </a:cubicBezTo>
                  <a:cubicBezTo>
                    <a:pt x="873201" y="467498"/>
                    <a:pt x="872439" y="454793"/>
                    <a:pt x="871549" y="440943"/>
                  </a:cubicBezTo>
                  <a:cubicBezTo>
                    <a:pt x="869771" y="425061"/>
                    <a:pt x="865833" y="410068"/>
                    <a:pt x="860878" y="395202"/>
                  </a:cubicBezTo>
                  <a:cubicBezTo>
                    <a:pt x="845889" y="349334"/>
                    <a:pt x="822262" y="314901"/>
                    <a:pt x="787837" y="289743"/>
                  </a:cubicBezTo>
                  <a:cubicBezTo>
                    <a:pt x="754428" y="265729"/>
                    <a:pt x="716573" y="250101"/>
                    <a:pt x="672240" y="243875"/>
                  </a:cubicBezTo>
                  <a:cubicBezTo>
                    <a:pt x="718605" y="208807"/>
                    <a:pt x="746044" y="158491"/>
                    <a:pt x="757096" y="89880"/>
                  </a:cubicBezTo>
                  <a:cubicBezTo>
                    <a:pt x="759509" y="78317"/>
                    <a:pt x="759636" y="67644"/>
                    <a:pt x="761033" y="56082"/>
                  </a:cubicBezTo>
                  <a:cubicBezTo>
                    <a:pt x="762176" y="51889"/>
                    <a:pt x="762303" y="46553"/>
                    <a:pt x="762431" y="42360"/>
                  </a:cubicBezTo>
                  <a:lnTo>
                    <a:pt x="766496" y="49"/>
                  </a:lnTo>
                  <a:cubicBezTo>
                    <a:pt x="766496" y="49"/>
                    <a:pt x="711365" y="-1095"/>
                    <a:pt x="675162" y="7673"/>
                  </a:cubicBezTo>
                  <a:cubicBezTo>
                    <a:pt x="664491" y="9578"/>
                    <a:pt x="653821" y="12501"/>
                    <a:pt x="642134" y="16567"/>
                  </a:cubicBezTo>
                  <a:cubicBezTo>
                    <a:pt x="584462" y="35498"/>
                    <a:pt x="542416" y="69550"/>
                    <a:pt x="516120" y="114656"/>
                  </a:cubicBezTo>
                  <a:cubicBezTo>
                    <a:pt x="491985" y="156585"/>
                    <a:pt x="484617" y="200929"/>
                    <a:pt x="480680" y="235743"/>
                  </a:cubicBezTo>
                  <a:cubicBezTo>
                    <a:pt x="430503" y="203978"/>
                    <a:pt x="382105" y="184920"/>
                    <a:pt x="331420" y="176407"/>
                  </a:cubicBezTo>
                  <a:cubicBezTo>
                    <a:pt x="289119" y="170181"/>
                    <a:pt x="249867" y="173611"/>
                    <a:pt x="212521" y="188731"/>
                  </a:cubicBezTo>
                  <a:cubicBezTo>
                    <a:pt x="164376" y="207917"/>
                    <a:pt x="126522" y="244129"/>
                    <a:pt x="97940" y="295461"/>
                  </a:cubicBezTo>
                  <a:cubicBezTo>
                    <a:pt x="95654" y="300670"/>
                    <a:pt x="92478" y="306007"/>
                    <a:pt x="90191" y="311216"/>
                  </a:cubicBezTo>
                  <a:lnTo>
                    <a:pt x="87778" y="324938"/>
                  </a:lnTo>
                  <a:cubicBezTo>
                    <a:pt x="56020" y="322143"/>
                    <a:pt x="34552" y="336501"/>
                    <a:pt x="22612" y="348952"/>
                  </a:cubicBezTo>
                  <a:cubicBezTo>
                    <a:pt x="-126" y="373856"/>
                    <a:pt x="254" y="404604"/>
                    <a:pt x="0" y="415277"/>
                  </a:cubicBezTo>
                  <a:cubicBezTo>
                    <a:pt x="0" y="415277"/>
                    <a:pt x="2541" y="543607"/>
                    <a:pt x="2922" y="577531"/>
                  </a:cubicBezTo>
                  <a:cubicBezTo>
                    <a:pt x="4192" y="618952"/>
                    <a:pt x="32139" y="652369"/>
                    <a:pt x="73169" y="660628"/>
                  </a:cubicBezTo>
                  <a:cubicBezTo>
                    <a:pt x="76345" y="661771"/>
                    <a:pt x="79521" y="661771"/>
                    <a:pt x="82696" y="662915"/>
                  </a:cubicBezTo>
                  <a:cubicBezTo>
                    <a:pt x="96543" y="710943"/>
                    <a:pt x="113691" y="753635"/>
                    <a:pt x="133000" y="792261"/>
                  </a:cubicBezTo>
                  <a:cubicBezTo>
                    <a:pt x="152309" y="829743"/>
                    <a:pt x="180001" y="875865"/>
                    <a:pt x="228018" y="908774"/>
                  </a:cubicBezTo>
                  <a:cubicBezTo>
                    <a:pt x="263586" y="932788"/>
                    <a:pt x="302584" y="941047"/>
                    <a:pt x="343107" y="931390"/>
                  </a:cubicBezTo>
                  <a:cubicBezTo>
                    <a:pt x="351618" y="929484"/>
                    <a:pt x="360129" y="928595"/>
                    <a:pt x="369656" y="927705"/>
                  </a:cubicBezTo>
                  <a:cubicBezTo>
                    <a:pt x="380326" y="926816"/>
                    <a:pt x="390743" y="932407"/>
                    <a:pt x="404335" y="942190"/>
                  </a:cubicBezTo>
                  <a:cubicBezTo>
                    <a:pt x="427327" y="959597"/>
                    <a:pt x="453622" y="968618"/>
                    <a:pt x="483220" y="969254"/>
                  </a:cubicBezTo>
                  <a:cubicBezTo>
                    <a:pt x="487412" y="969381"/>
                    <a:pt x="491731" y="969381"/>
                    <a:pt x="495923" y="968491"/>
                  </a:cubicBezTo>
                  <a:cubicBezTo>
                    <a:pt x="528823" y="965950"/>
                    <a:pt x="559819" y="956040"/>
                    <a:pt x="594117" y="936600"/>
                  </a:cubicBezTo>
                  <a:cubicBezTo>
                    <a:pt x="637053" y="912077"/>
                    <a:pt x="675924" y="878915"/>
                    <a:pt x="719241" y="828981"/>
                  </a:cubicBezTo>
                  <a:cubicBezTo>
                    <a:pt x="727879" y="818562"/>
                    <a:pt x="735500" y="809160"/>
                    <a:pt x="742106" y="800901"/>
                  </a:cubicBezTo>
                  <a:lnTo>
                    <a:pt x="748585" y="792515"/>
                  </a:lnTo>
                  <a:lnTo>
                    <a:pt x="760144" y="794929"/>
                  </a:lnTo>
                  <a:cubicBezTo>
                    <a:pt x="803461" y="802171"/>
                    <a:pt x="837759" y="783875"/>
                    <a:pt x="856560" y="742962"/>
                  </a:cubicBezTo>
                  <a:cubicBezTo>
                    <a:pt x="866595" y="721997"/>
                    <a:pt x="916644" y="606501"/>
                    <a:pt x="925664" y="582233"/>
                  </a:cubicBezTo>
                  <a:cubicBezTo>
                    <a:pt x="933793" y="561903"/>
                    <a:pt x="932142" y="538651"/>
                    <a:pt x="920837" y="519338"/>
                  </a:cubicBezTo>
                  <a:close/>
                </a:path>
              </a:pathLst>
            </a:custGeom>
            <a:solidFill>
              <a:srgbClr val="FFFFFF"/>
            </a:solidFill>
            <a:ln w="12692"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02D2E498-97F1-F443-ACB1-9A269CE20683}"/>
                </a:ext>
              </a:extLst>
            </p:cNvPr>
            <p:cNvSpPr/>
            <p:nvPr/>
          </p:nvSpPr>
          <p:spPr>
            <a:xfrm>
              <a:off x="8969291" y="1449985"/>
              <a:ext cx="721283" cy="717496"/>
            </a:xfrm>
            <a:custGeom>
              <a:avLst/>
              <a:gdLst>
                <a:gd name="connsiteX0" fmla="*/ 393918 w 721283"/>
                <a:gd name="connsiteY0" fmla="*/ 466280 h 717496"/>
                <a:gd name="connsiteX1" fmla="*/ 398364 w 721283"/>
                <a:gd name="connsiteY1" fmla="*/ 254345 h 717496"/>
                <a:gd name="connsiteX2" fmla="*/ 720637 w 721283"/>
                <a:gd name="connsiteY2" fmla="*/ 298181 h 717496"/>
                <a:gd name="connsiteX3" fmla="*/ 710095 w 721283"/>
                <a:gd name="connsiteY3" fmla="*/ 194120 h 717496"/>
                <a:gd name="connsiteX4" fmla="*/ 651534 w 721283"/>
                <a:gd name="connsiteY4" fmla="*/ 108101 h 717496"/>
                <a:gd name="connsiteX5" fmla="*/ 522091 w 721283"/>
                <a:gd name="connsiteY5" fmla="*/ 67188 h 717496"/>
                <a:gd name="connsiteX6" fmla="*/ 393537 w 721283"/>
                <a:gd name="connsiteY6" fmla="*/ 83578 h 717496"/>
                <a:gd name="connsiteX7" fmla="*/ 381977 w 721283"/>
                <a:gd name="connsiteY7" fmla="*/ 80148 h 717496"/>
                <a:gd name="connsiteX8" fmla="*/ 214045 w 721283"/>
                <a:gd name="connsiteY8" fmla="*/ 2388 h 717496"/>
                <a:gd name="connsiteX9" fmla="*/ 116359 w 721283"/>
                <a:gd name="connsiteY9" fmla="*/ 12044 h 717496"/>
                <a:gd name="connsiteX10" fmla="*/ 22357 w 721283"/>
                <a:gd name="connsiteY10" fmla="*/ 101240 h 717496"/>
                <a:gd name="connsiteX11" fmla="*/ 0 w 721283"/>
                <a:gd name="connsiteY11" fmla="*/ 155875 h 717496"/>
                <a:gd name="connsiteX12" fmla="*/ 305506 w 721283"/>
                <a:gd name="connsiteY12" fmla="*/ 241767 h 717496"/>
                <a:gd name="connsiteX13" fmla="*/ 227129 w 721283"/>
                <a:gd name="connsiteY13" fmla="*/ 441503 h 717496"/>
                <a:gd name="connsiteX14" fmla="*/ 889 w 721283"/>
                <a:gd name="connsiteY14" fmla="*/ 416600 h 717496"/>
                <a:gd name="connsiteX15" fmla="*/ 56147 w 721283"/>
                <a:gd name="connsiteY15" fmla="*/ 561955 h 717496"/>
                <a:gd name="connsiteX16" fmla="*/ 138716 w 721283"/>
                <a:gd name="connsiteY16" fmla="*/ 664364 h 717496"/>
                <a:gd name="connsiteX17" fmla="*/ 222047 w 721283"/>
                <a:gd name="connsiteY17" fmla="*/ 681009 h 717496"/>
                <a:gd name="connsiteX18" fmla="*/ 257107 w 721283"/>
                <a:gd name="connsiteY18" fmla="*/ 676435 h 717496"/>
                <a:gd name="connsiteX19" fmla="*/ 315922 w 721283"/>
                <a:gd name="connsiteY19" fmla="*/ 698924 h 717496"/>
                <a:gd name="connsiteX20" fmla="*/ 380199 w 721283"/>
                <a:gd name="connsiteY20" fmla="*/ 717221 h 717496"/>
                <a:gd name="connsiteX21" fmla="*/ 461244 w 721283"/>
                <a:gd name="connsiteY21" fmla="*/ 690284 h 717496"/>
                <a:gd name="connsiteX22" fmla="*/ 576714 w 721283"/>
                <a:gd name="connsiteY22" fmla="*/ 590924 h 717496"/>
                <a:gd name="connsiteX23" fmla="*/ 619141 w 721283"/>
                <a:gd name="connsiteY23" fmla="*/ 537814 h 717496"/>
                <a:gd name="connsiteX24" fmla="*/ 393918 w 721283"/>
                <a:gd name="connsiteY24" fmla="*/ 466280 h 7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1283" h="717496">
                  <a:moveTo>
                    <a:pt x="393918" y="466280"/>
                  </a:moveTo>
                  <a:lnTo>
                    <a:pt x="398364" y="254345"/>
                  </a:lnTo>
                  <a:lnTo>
                    <a:pt x="720637" y="298181"/>
                  </a:lnTo>
                  <a:cubicBezTo>
                    <a:pt x="722416" y="263240"/>
                    <a:pt x="721019" y="228298"/>
                    <a:pt x="710095" y="194120"/>
                  </a:cubicBezTo>
                  <a:cubicBezTo>
                    <a:pt x="699170" y="159941"/>
                    <a:pt x="680751" y="129955"/>
                    <a:pt x="651534" y="108101"/>
                  </a:cubicBezTo>
                  <a:cubicBezTo>
                    <a:pt x="612917" y="79767"/>
                    <a:pt x="568711" y="68204"/>
                    <a:pt x="522091" y="67188"/>
                  </a:cubicBezTo>
                  <a:cubicBezTo>
                    <a:pt x="478647" y="65155"/>
                    <a:pt x="435076" y="71762"/>
                    <a:pt x="393537" y="83578"/>
                  </a:cubicBezTo>
                  <a:cubicBezTo>
                    <a:pt x="390361" y="84595"/>
                    <a:pt x="384010" y="82308"/>
                    <a:pt x="381977" y="80148"/>
                  </a:cubicBezTo>
                  <a:cubicBezTo>
                    <a:pt x="331928" y="42030"/>
                    <a:pt x="277433" y="12298"/>
                    <a:pt x="214045" y="2388"/>
                  </a:cubicBezTo>
                  <a:cubicBezTo>
                    <a:pt x="180255" y="-2567"/>
                    <a:pt x="147355" y="-26"/>
                    <a:pt x="116359" y="12044"/>
                  </a:cubicBezTo>
                  <a:cubicBezTo>
                    <a:pt x="73551" y="29197"/>
                    <a:pt x="43317" y="61343"/>
                    <a:pt x="22357" y="101240"/>
                  </a:cubicBezTo>
                  <a:cubicBezTo>
                    <a:pt x="13465" y="118011"/>
                    <a:pt x="7749" y="138087"/>
                    <a:pt x="0" y="155875"/>
                  </a:cubicBezTo>
                  <a:lnTo>
                    <a:pt x="305506" y="241767"/>
                  </a:lnTo>
                  <a:lnTo>
                    <a:pt x="227129" y="441503"/>
                  </a:lnTo>
                  <a:lnTo>
                    <a:pt x="889" y="416600"/>
                  </a:lnTo>
                  <a:cubicBezTo>
                    <a:pt x="1906" y="419776"/>
                    <a:pt x="27565" y="511513"/>
                    <a:pt x="56147" y="561955"/>
                  </a:cubicBezTo>
                  <a:cubicBezTo>
                    <a:pt x="77615" y="600581"/>
                    <a:pt x="101116" y="638190"/>
                    <a:pt x="138716" y="664364"/>
                  </a:cubicBezTo>
                  <a:cubicBezTo>
                    <a:pt x="164884" y="681898"/>
                    <a:pt x="191179" y="688760"/>
                    <a:pt x="222047" y="681009"/>
                  </a:cubicBezTo>
                  <a:cubicBezTo>
                    <a:pt x="233734" y="678087"/>
                    <a:pt x="244404" y="677197"/>
                    <a:pt x="257107" y="676435"/>
                  </a:cubicBezTo>
                  <a:cubicBezTo>
                    <a:pt x="279338" y="675800"/>
                    <a:pt x="298265" y="684694"/>
                    <a:pt x="315922" y="698924"/>
                  </a:cubicBezTo>
                  <a:cubicBezTo>
                    <a:pt x="334723" y="713155"/>
                    <a:pt x="356826" y="718873"/>
                    <a:pt x="380199" y="717221"/>
                  </a:cubicBezTo>
                  <a:cubicBezTo>
                    <a:pt x="409924" y="715696"/>
                    <a:pt x="436600" y="704642"/>
                    <a:pt x="461244" y="690284"/>
                  </a:cubicBezTo>
                  <a:cubicBezTo>
                    <a:pt x="506339" y="663729"/>
                    <a:pt x="543051" y="628407"/>
                    <a:pt x="576714" y="590924"/>
                  </a:cubicBezTo>
                  <a:cubicBezTo>
                    <a:pt x="591957" y="574280"/>
                    <a:pt x="605041" y="555475"/>
                    <a:pt x="619141" y="537814"/>
                  </a:cubicBezTo>
                  <a:lnTo>
                    <a:pt x="393918" y="466280"/>
                  </a:lnTo>
                  <a:close/>
                </a:path>
              </a:pathLst>
            </a:custGeom>
            <a:solidFill>
              <a:srgbClr val="AAB02A"/>
            </a:solidFill>
            <a:ln w="12692"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265512BD-06FD-244C-90A1-3428B19E11BC}"/>
                </a:ext>
              </a:extLst>
            </p:cNvPr>
            <p:cNvSpPr/>
            <p:nvPr/>
          </p:nvSpPr>
          <p:spPr>
            <a:xfrm>
              <a:off x="8892693" y="1601248"/>
              <a:ext cx="852057" cy="395664"/>
            </a:xfrm>
            <a:custGeom>
              <a:avLst/>
              <a:gdLst>
                <a:gd name="connsiteX0" fmla="*/ 819340 w 852057"/>
                <a:gd name="connsiteY0" fmla="*/ 151619 h 395664"/>
                <a:gd name="connsiteX1" fmla="*/ 504815 w 852057"/>
                <a:gd name="connsiteY1" fmla="*/ 89869 h 395664"/>
                <a:gd name="connsiteX2" fmla="*/ 451970 w 852057"/>
                <a:gd name="connsiteY2" fmla="*/ 131163 h 395664"/>
                <a:gd name="connsiteX3" fmla="*/ 451462 w 852057"/>
                <a:gd name="connsiteY3" fmla="*/ 152382 h 395664"/>
                <a:gd name="connsiteX4" fmla="*/ 390234 w 852057"/>
                <a:gd name="connsiteY4" fmla="*/ 140438 h 395664"/>
                <a:gd name="connsiteX5" fmla="*/ 396840 w 852057"/>
                <a:gd name="connsiteY5" fmla="*/ 125699 h 395664"/>
                <a:gd name="connsiteX6" fmla="*/ 365336 w 852057"/>
                <a:gd name="connsiteY6" fmla="*/ 63568 h 395664"/>
                <a:gd name="connsiteX7" fmla="*/ 52971 w 852057"/>
                <a:gd name="connsiteY7" fmla="*/ 801 h 395664"/>
                <a:gd name="connsiteX8" fmla="*/ 12449 w 852057"/>
                <a:gd name="connsiteY8" fmla="*/ 12617 h 395664"/>
                <a:gd name="connsiteX9" fmla="*/ 0 w 852057"/>
                <a:gd name="connsiteY9" fmla="*/ 51624 h 395664"/>
                <a:gd name="connsiteX10" fmla="*/ 2921 w 852057"/>
                <a:gd name="connsiteY10" fmla="*/ 213878 h 395664"/>
                <a:gd name="connsiteX11" fmla="*/ 42174 w 852057"/>
                <a:gd name="connsiteY11" fmla="*/ 259238 h 395664"/>
                <a:gd name="connsiteX12" fmla="*/ 280735 w 852057"/>
                <a:gd name="connsiteY12" fmla="*/ 305615 h 395664"/>
                <a:gd name="connsiteX13" fmla="*/ 327863 w 852057"/>
                <a:gd name="connsiteY13" fmla="*/ 283252 h 395664"/>
                <a:gd name="connsiteX14" fmla="*/ 377912 w 852057"/>
                <a:gd name="connsiteY14" fmla="*/ 169789 h 395664"/>
                <a:gd name="connsiteX15" fmla="*/ 452859 w 852057"/>
                <a:gd name="connsiteY15" fmla="*/ 185163 h 395664"/>
                <a:gd name="connsiteX16" fmla="*/ 454638 w 852057"/>
                <a:gd name="connsiteY16" fmla="*/ 302819 h 395664"/>
                <a:gd name="connsiteX17" fmla="*/ 489698 w 852057"/>
                <a:gd name="connsiteY17" fmla="*/ 347036 h 395664"/>
                <a:gd name="connsiteX18" fmla="*/ 727116 w 852057"/>
                <a:gd name="connsiteY18" fmla="*/ 394429 h 395664"/>
                <a:gd name="connsiteX19" fmla="*/ 780722 w 852057"/>
                <a:gd name="connsiteY19" fmla="*/ 365841 h 395664"/>
                <a:gd name="connsiteX20" fmla="*/ 808542 w 852057"/>
                <a:gd name="connsiteY20" fmla="*/ 302819 h 395664"/>
                <a:gd name="connsiteX21" fmla="*/ 848683 w 852057"/>
                <a:gd name="connsiteY21" fmla="*/ 207271 h 395664"/>
                <a:gd name="connsiteX22" fmla="*/ 819340 w 852057"/>
                <a:gd name="connsiteY22" fmla="*/ 151619 h 395664"/>
                <a:gd name="connsiteX23" fmla="*/ 367623 w 852057"/>
                <a:gd name="connsiteY23" fmla="*/ 114645 h 395664"/>
                <a:gd name="connsiteX24" fmla="*/ 301948 w 852057"/>
                <a:gd name="connsiteY24" fmla="*/ 265845 h 395664"/>
                <a:gd name="connsiteX25" fmla="*/ 282640 w 852057"/>
                <a:gd name="connsiteY25" fmla="*/ 274993 h 395664"/>
                <a:gd name="connsiteX26" fmla="*/ 52590 w 852057"/>
                <a:gd name="connsiteY26" fmla="*/ 229888 h 395664"/>
                <a:gd name="connsiteX27" fmla="*/ 38871 w 852057"/>
                <a:gd name="connsiteY27" fmla="*/ 224297 h 395664"/>
                <a:gd name="connsiteX28" fmla="*/ 34933 w 852057"/>
                <a:gd name="connsiteY28" fmla="*/ 209431 h 395664"/>
                <a:gd name="connsiteX29" fmla="*/ 31884 w 852057"/>
                <a:gd name="connsiteY29" fmla="*/ 54674 h 395664"/>
                <a:gd name="connsiteX30" fmla="*/ 32011 w 852057"/>
                <a:gd name="connsiteY30" fmla="*/ 49337 h 395664"/>
                <a:gd name="connsiteX31" fmla="*/ 51447 w 852057"/>
                <a:gd name="connsiteY31" fmla="*/ 33836 h 395664"/>
                <a:gd name="connsiteX32" fmla="*/ 355428 w 852057"/>
                <a:gd name="connsiteY32" fmla="*/ 93172 h 395664"/>
                <a:gd name="connsiteX33" fmla="*/ 368004 w 852057"/>
                <a:gd name="connsiteY33" fmla="*/ 98763 h 395664"/>
                <a:gd name="connsiteX34" fmla="*/ 367623 w 852057"/>
                <a:gd name="connsiteY34" fmla="*/ 114645 h 395664"/>
                <a:gd name="connsiteX35" fmla="*/ 818323 w 852057"/>
                <a:gd name="connsiteY35" fmla="*/ 202570 h 395664"/>
                <a:gd name="connsiteX36" fmla="*/ 753792 w 852057"/>
                <a:gd name="connsiteY36" fmla="*/ 350721 h 395664"/>
                <a:gd name="connsiteX37" fmla="*/ 732324 w 852057"/>
                <a:gd name="connsiteY37" fmla="*/ 361902 h 395664"/>
                <a:gd name="connsiteX38" fmla="*/ 504306 w 852057"/>
                <a:gd name="connsiteY38" fmla="*/ 317939 h 395664"/>
                <a:gd name="connsiteX39" fmla="*/ 487539 w 852057"/>
                <a:gd name="connsiteY39" fmla="*/ 308029 h 395664"/>
                <a:gd name="connsiteX40" fmla="*/ 485760 w 852057"/>
                <a:gd name="connsiteY40" fmla="*/ 294179 h 395664"/>
                <a:gd name="connsiteX41" fmla="*/ 482712 w 852057"/>
                <a:gd name="connsiteY41" fmla="*/ 139422 h 395664"/>
                <a:gd name="connsiteX42" fmla="*/ 483982 w 852057"/>
                <a:gd name="connsiteY42" fmla="*/ 126716 h 395664"/>
                <a:gd name="connsiteX43" fmla="*/ 495795 w 852057"/>
                <a:gd name="connsiteY43" fmla="*/ 119601 h 395664"/>
                <a:gd name="connsiteX44" fmla="*/ 808161 w 852057"/>
                <a:gd name="connsiteY44" fmla="*/ 181224 h 395664"/>
                <a:gd name="connsiteX45" fmla="*/ 821753 w 852057"/>
                <a:gd name="connsiteY45" fmla="*/ 187831 h 395664"/>
                <a:gd name="connsiteX46" fmla="*/ 818323 w 852057"/>
                <a:gd name="connsiteY46" fmla="*/ 202570 h 39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52057" h="395664">
                  <a:moveTo>
                    <a:pt x="819340" y="151619"/>
                  </a:moveTo>
                  <a:cubicBezTo>
                    <a:pt x="811972" y="149332"/>
                    <a:pt x="581922" y="105243"/>
                    <a:pt x="504815" y="89869"/>
                  </a:cubicBezTo>
                  <a:cubicBezTo>
                    <a:pt x="475217" y="83897"/>
                    <a:pt x="453749" y="101558"/>
                    <a:pt x="451970" y="131163"/>
                  </a:cubicBezTo>
                  <a:lnTo>
                    <a:pt x="451462" y="152382"/>
                  </a:lnTo>
                  <a:cubicBezTo>
                    <a:pt x="430376" y="147681"/>
                    <a:pt x="410305" y="144123"/>
                    <a:pt x="390234" y="140438"/>
                  </a:cubicBezTo>
                  <a:cubicBezTo>
                    <a:pt x="392520" y="135229"/>
                    <a:pt x="394680" y="129892"/>
                    <a:pt x="396840" y="125699"/>
                  </a:cubicBezTo>
                  <a:cubicBezTo>
                    <a:pt x="408018" y="98382"/>
                    <a:pt x="399126" y="68523"/>
                    <a:pt x="365336" y="63568"/>
                  </a:cubicBezTo>
                  <a:cubicBezTo>
                    <a:pt x="347425" y="60010"/>
                    <a:pt x="60339" y="2071"/>
                    <a:pt x="52971" y="801"/>
                  </a:cubicBezTo>
                  <a:cubicBezTo>
                    <a:pt x="37092" y="-1613"/>
                    <a:pt x="23246" y="1182"/>
                    <a:pt x="12449" y="12617"/>
                  </a:cubicBezTo>
                  <a:cubicBezTo>
                    <a:pt x="1651" y="24052"/>
                    <a:pt x="254" y="36758"/>
                    <a:pt x="0" y="51624"/>
                  </a:cubicBezTo>
                  <a:lnTo>
                    <a:pt x="2921" y="213878"/>
                  </a:lnTo>
                  <a:cubicBezTo>
                    <a:pt x="3429" y="237257"/>
                    <a:pt x="19054" y="254537"/>
                    <a:pt x="42174" y="259238"/>
                  </a:cubicBezTo>
                  <a:cubicBezTo>
                    <a:pt x="52717" y="261525"/>
                    <a:pt x="229034" y="294942"/>
                    <a:pt x="280735" y="305615"/>
                  </a:cubicBezTo>
                  <a:cubicBezTo>
                    <a:pt x="298645" y="309172"/>
                    <a:pt x="321130" y="297991"/>
                    <a:pt x="327863" y="283252"/>
                  </a:cubicBezTo>
                  <a:cubicBezTo>
                    <a:pt x="333452" y="270674"/>
                    <a:pt x="366734" y="196090"/>
                    <a:pt x="377912" y="169789"/>
                  </a:cubicBezTo>
                  <a:cubicBezTo>
                    <a:pt x="403191" y="174617"/>
                    <a:pt x="428597" y="180335"/>
                    <a:pt x="452859" y="185163"/>
                  </a:cubicBezTo>
                  <a:cubicBezTo>
                    <a:pt x="454130" y="225441"/>
                    <a:pt x="454384" y="263685"/>
                    <a:pt x="454638" y="302819"/>
                  </a:cubicBezTo>
                  <a:cubicBezTo>
                    <a:pt x="455273" y="324038"/>
                    <a:pt x="469754" y="342335"/>
                    <a:pt x="489698" y="347036"/>
                  </a:cubicBezTo>
                  <a:cubicBezTo>
                    <a:pt x="543558" y="357709"/>
                    <a:pt x="716572" y="392142"/>
                    <a:pt x="727116" y="394429"/>
                  </a:cubicBezTo>
                  <a:cubicBezTo>
                    <a:pt x="753538" y="399257"/>
                    <a:pt x="770687" y="389982"/>
                    <a:pt x="780722" y="365841"/>
                  </a:cubicBezTo>
                  <a:cubicBezTo>
                    <a:pt x="789614" y="344876"/>
                    <a:pt x="799649" y="323784"/>
                    <a:pt x="808542" y="302819"/>
                  </a:cubicBezTo>
                  <a:cubicBezTo>
                    <a:pt x="821880" y="271309"/>
                    <a:pt x="836361" y="238782"/>
                    <a:pt x="848683" y="207271"/>
                  </a:cubicBezTo>
                  <a:cubicBezTo>
                    <a:pt x="858973" y="182241"/>
                    <a:pt x="844745" y="157464"/>
                    <a:pt x="819340" y="151619"/>
                  </a:cubicBezTo>
                  <a:close/>
                  <a:moveTo>
                    <a:pt x="367623" y="114645"/>
                  </a:moveTo>
                  <a:cubicBezTo>
                    <a:pt x="346409" y="165088"/>
                    <a:pt x="324178" y="215530"/>
                    <a:pt x="301948" y="265845"/>
                  </a:cubicBezTo>
                  <a:cubicBezTo>
                    <a:pt x="298645" y="274231"/>
                    <a:pt x="291151" y="276264"/>
                    <a:pt x="282640" y="274993"/>
                  </a:cubicBezTo>
                  <a:cubicBezTo>
                    <a:pt x="228779" y="264321"/>
                    <a:pt x="75836" y="233572"/>
                    <a:pt x="52590" y="229888"/>
                  </a:cubicBezTo>
                  <a:cubicBezTo>
                    <a:pt x="45222" y="228617"/>
                    <a:pt x="41030" y="227474"/>
                    <a:pt x="38871" y="224297"/>
                  </a:cubicBezTo>
                  <a:cubicBezTo>
                    <a:pt x="35822" y="220993"/>
                    <a:pt x="34806" y="216801"/>
                    <a:pt x="34933" y="209431"/>
                  </a:cubicBezTo>
                  <a:cubicBezTo>
                    <a:pt x="34424" y="184020"/>
                    <a:pt x="32392" y="80085"/>
                    <a:pt x="31884" y="54674"/>
                  </a:cubicBezTo>
                  <a:lnTo>
                    <a:pt x="32011" y="49337"/>
                  </a:lnTo>
                  <a:cubicBezTo>
                    <a:pt x="32265" y="34471"/>
                    <a:pt x="36585" y="31422"/>
                    <a:pt x="51447" y="33836"/>
                  </a:cubicBezTo>
                  <a:cubicBezTo>
                    <a:pt x="117883" y="46923"/>
                    <a:pt x="320495" y="87201"/>
                    <a:pt x="355428" y="93172"/>
                  </a:cubicBezTo>
                  <a:cubicBezTo>
                    <a:pt x="361779" y="94316"/>
                    <a:pt x="365972" y="95459"/>
                    <a:pt x="368004" y="98763"/>
                  </a:cubicBezTo>
                  <a:cubicBezTo>
                    <a:pt x="372196" y="99906"/>
                    <a:pt x="372069" y="105116"/>
                    <a:pt x="367623" y="114645"/>
                  </a:cubicBezTo>
                  <a:close/>
                  <a:moveTo>
                    <a:pt x="818323" y="202570"/>
                  </a:moveTo>
                  <a:cubicBezTo>
                    <a:pt x="808288" y="226711"/>
                    <a:pt x="764843" y="325436"/>
                    <a:pt x="753792" y="350721"/>
                  </a:cubicBezTo>
                  <a:cubicBezTo>
                    <a:pt x="749346" y="361267"/>
                    <a:pt x="744011" y="364316"/>
                    <a:pt x="732324" y="361902"/>
                  </a:cubicBezTo>
                  <a:cubicBezTo>
                    <a:pt x="656361" y="347544"/>
                    <a:pt x="580397" y="332170"/>
                    <a:pt x="504306" y="317939"/>
                  </a:cubicBezTo>
                  <a:cubicBezTo>
                    <a:pt x="494779" y="315652"/>
                    <a:pt x="489571" y="313365"/>
                    <a:pt x="487539" y="308029"/>
                  </a:cubicBezTo>
                  <a:cubicBezTo>
                    <a:pt x="485506" y="304852"/>
                    <a:pt x="485633" y="300532"/>
                    <a:pt x="485760" y="294179"/>
                  </a:cubicBezTo>
                  <a:cubicBezTo>
                    <a:pt x="484744" y="242212"/>
                    <a:pt x="483727" y="191389"/>
                    <a:pt x="482712" y="139422"/>
                  </a:cubicBezTo>
                  <a:cubicBezTo>
                    <a:pt x="482838" y="135229"/>
                    <a:pt x="481822" y="130909"/>
                    <a:pt x="483982" y="126716"/>
                  </a:cubicBezTo>
                  <a:cubicBezTo>
                    <a:pt x="486141" y="122523"/>
                    <a:pt x="489444" y="117314"/>
                    <a:pt x="495795" y="119601"/>
                  </a:cubicBezTo>
                  <a:cubicBezTo>
                    <a:pt x="521074" y="124429"/>
                    <a:pt x="730038" y="165850"/>
                    <a:pt x="808161" y="181224"/>
                  </a:cubicBezTo>
                  <a:cubicBezTo>
                    <a:pt x="815528" y="182495"/>
                    <a:pt x="819720" y="184655"/>
                    <a:pt x="821753" y="187831"/>
                  </a:cubicBezTo>
                  <a:cubicBezTo>
                    <a:pt x="822769" y="191008"/>
                    <a:pt x="821626" y="195201"/>
                    <a:pt x="818323" y="202570"/>
                  </a:cubicBezTo>
                  <a:close/>
                </a:path>
              </a:pathLst>
            </a:custGeom>
            <a:solidFill>
              <a:srgbClr val="707927"/>
            </a:solidFill>
            <a:ln w="12692"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1E914C62-791C-8B45-87CF-BEC54CC68106}"/>
                </a:ext>
              </a:extLst>
            </p:cNvPr>
            <p:cNvSpPr/>
            <p:nvPr/>
          </p:nvSpPr>
          <p:spPr>
            <a:xfrm>
              <a:off x="9165438" y="1941942"/>
              <a:ext cx="206928" cy="81980"/>
            </a:xfrm>
            <a:custGeom>
              <a:avLst/>
              <a:gdLst>
                <a:gd name="connsiteX0" fmla="*/ 107707 w 206928"/>
                <a:gd name="connsiteY0" fmla="*/ 81942 h 81980"/>
                <a:gd name="connsiteX1" fmla="*/ 85986 w 206928"/>
                <a:gd name="connsiteY1" fmla="*/ 79909 h 81980"/>
                <a:gd name="connsiteX2" fmla="*/ 749 w 206928"/>
                <a:gd name="connsiteY2" fmla="*/ 14473 h 81980"/>
                <a:gd name="connsiteX3" fmla="*/ 6720 w 206928"/>
                <a:gd name="connsiteY3" fmla="*/ 751 h 81980"/>
                <a:gd name="connsiteX4" fmla="*/ 20438 w 206928"/>
                <a:gd name="connsiteY4" fmla="*/ 6596 h 81980"/>
                <a:gd name="connsiteX5" fmla="*/ 89670 w 206928"/>
                <a:gd name="connsiteY5" fmla="*/ 58944 h 81980"/>
                <a:gd name="connsiteX6" fmla="*/ 190785 w 206928"/>
                <a:gd name="connsiteY6" fmla="*/ 39250 h 81980"/>
                <a:gd name="connsiteX7" fmla="*/ 205393 w 206928"/>
                <a:gd name="connsiteY7" fmla="*/ 42807 h 81980"/>
                <a:gd name="connsiteX8" fmla="*/ 201837 w 206928"/>
                <a:gd name="connsiteY8" fmla="*/ 57292 h 81980"/>
                <a:gd name="connsiteX9" fmla="*/ 107707 w 206928"/>
                <a:gd name="connsiteY9" fmla="*/ 81942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928" h="81980">
                  <a:moveTo>
                    <a:pt x="107707" y="81942"/>
                  </a:moveTo>
                  <a:cubicBezTo>
                    <a:pt x="100594" y="81814"/>
                    <a:pt x="93354" y="81179"/>
                    <a:pt x="85986" y="79909"/>
                  </a:cubicBezTo>
                  <a:cubicBezTo>
                    <a:pt x="22725" y="68219"/>
                    <a:pt x="1638" y="16760"/>
                    <a:pt x="749" y="14473"/>
                  </a:cubicBezTo>
                  <a:cubicBezTo>
                    <a:pt x="-1410" y="9010"/>
                    <a:pt x="1258" y="2911"/>
                    <a:pt x="6720" y="751"/>
                  </a:cubicBezTo>
                  <a:cubicBezTo>
                    <a:pt x="12182" y="-1409"/>
                    <a:pt x="18279" y="1259"/>
                    <a:pt x="20438" y="6596"/>
                  </a:cubicBezTo>
                  <a:cubicBezTo>
                    <a:pt x="21200" y="8502"/>
                    <a:pt x="38477" y="49541"/>
                    <a:pt x="89670" y="58944"/>
                  </a:cubicBezTo>
                  <a:cubicBezTo>
                    <a:pt x="142768" y="67838"/>
                    <a:pt x="190277" y="39504"/>
                    <a:pt x="190785" y="39250"/>
                  </a:cubicBezTo>
                  <a:cubicBezTo>
                    <a:pt x="195866" y="36200"/>
                    <a:pt x="202345" y="37852"/>
                    <a:pt x="205393" y="42807"/>
                  </a:cubicBezTo>
                  <a:cubicBezTo>
                    <a:pt x="208442" y="47763"/>
                    <a:pt x="206791" y="54370"/>
                    <a:pt x="201837" y="57292"/>
                  </a:cubicBezTo>
                  <a:cubicBezTo>
                    <a:pt x="199804" y="58690"/>
                    <a:pt x="159155" y="83085"/>
                    <a:pt x="107707" y="81942"/>
                  </a:cubicBezTo>
                  <a:close/>
                </a:path>
              </a:pathLst>
            </a:custGeom>
            <a:solidFill>
              <a:srgbClr val="707927"/>
            </a:solidFill>
            <a:ln w="1269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6AF0726E-2810-DE45-A72E-1BE7B849E025}"/>
                </a:ext>
              </a:extLst>
            </p:cNvPr>
            <p:cNvSpPr/>
            <p:nvPr/>
          </p:nvSpPr>
          <p:spPr>
            <a:xfrm>
              <a:off x="9376096" y="1275253"/>
              <a:ext cx="202937" cy="219430"/>
            </a:xfrm>
            <a:custGeom>
              <a:avLst/>
              <a:gdLst>
                <a:gd name="connsiteX0" fmla="*/ 198 w 202937"/>
                <a:gd name="connsiteY0" fmla="*/ 219431 h 219430"/>
                <a:gd name="connsiteX1" fmla="*/ 44531 w 202937"/>
                <a:gd name="connsiteY1" fmla="*/ 74075 h 219430"/>
                <a:gd name="connsiteX2" fmla="*/ 202936 w 202937"/>
                <a:gd name="connsiteY2" fmla="*/ 0 h 219430"/>
                <a:gd name="connsiteX3" fmla="*/ 145519 w 202937"/>
                <a:gd name="connsiteY3" fmla="*/ 158824 h 219430"/>
                <a:gd name="connsiteX4" fmla="*/ 198 w 202937"/>
                <a:gd name="connsiteY4" fmla="*/ 219431 h 219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937" h="219430">
                  <a:moveTo>
                    <a:pt x="198" y="219431"/>
                  </a:moveTo>
                  <a:cubicBezTo>
                    <a:pt x="198" y="219431"/>
                    <a:pt x="-5519" y="138748"/>
                    <a:pt x="44531" y="74075"/>
                  </a:cubicBezTo>
                  <a:cubicBezTo>
                    <a:pt x="94580" y="9402"/>
                    <a:pt x="202936" y="0"/>
                    <a:pt x="202936" y="0"/>
                  </a:cubicBezTo>
                  <a:cubicBezTo>
                    <a:pt x="202936" y="0"/>
                    <a:pt x="203953" y="102791"/>
                    <a:pt x="145519" y="158824"/>
                  </a:cubicBezTo>
                  <a:cubicBezTo>
                    <a:pt x="87212" y="214857"/>
                    <a:pt x="198" y="219431"/>
                    <a:pt x="198" y="219431"/>
                  </a:cubicBezTo>
                  <a:close/>
                </a:path>
              </a:pathLst>
            </a:custGeom>
            <a:solidFill>
              <a:srgbClr val="CCC900"/>
            </a:solidFill>
            <a:ln w="1269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42E08B0-9845-AC4D-8811-1C403125D21F}"/>
                </a:ext>
              </a:extLst>
            </p:cNvPr>
            <p:cNvSpPr/>
            <p:nvPr/>
          </p:nvSpPr>
          <p:spPr>
            <a:xfrm rot="16944197">
              <a:off x="9066923" y="1730462"/>
              <a:ext cx="101627" cy="74205"/>
            </a:xfrm>
            <a:custGeom>
              <a:avLst/>
              <a:gdLst>
                <a:gd name="connsiteX0" fmla="*/ 101627 w 101627"/>
                <a:gd name="connsiteY0" fmla="*/ 37103 h 74205"/>
                <a:gd name="connsiteX1" fmla="*/ 50814 w 101627"/>
                <a:gd name="connsiteY1" fmla="*/ 74205 h 74205"/>
                <a:gd name="connsiteX2" fmla="*/ 0 w 101627"/>
                <a:gd name="connsiteY2" fmla="*/ 37103 h 74205"/>
                <a:gd name="connsiteX3" fmla="*/ 50814 w 101627"/>
                <a:gd name="connsiteY3" fmla="*/ 0 h 74205"/>
                <a:gd name="connsiteX4" fmla="*/ 101627 w 101627"/>
                <a:gd name="connsiteY4" fmla="*/ 37103 h 74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27" h="74205">
                  <a:moveTo>
                    <a:pt x="101627" y="37103"/>
                  </a:moveTo>
                  <a:cubicBezTo>
                    <a:pt x="101627" y="57594"/>
                    <a:pt x="78878" y="74205"/>
                    <a:pt x="50814" y="74205"/>
                  </a:cubicBezTo>
                  <a:cubicBezTo>
                    <a:pt x="22749" y="74205"/>
                    <a:pt x="0" y="57594"/>
                    <a:pt x="0" y="37103"/>
                  </a:cubicBezTo>
                  <a:cubicBezTo>
                    <a:pt x="0" y="16611"/>
                    <a:pt x="22749" y="0"/>
                    <a:pt x="50814" y="0"/>
                  </a:cubicBezTo>
                  <a:cubicBezTo>
                    <a:pt x="78878" y="0"/>
                    <a:pt x="101627" y="16611"/>
                    <a:pt x="101627" y="37103"/>
                  </a:cubicBezTo>
                  <a:close/>
                </a:path>
              </a:pathLst>
            </a:custGeom>
            <a:solidFill>
              <a:srgbClr val="707927"/>
            </a:solidFill>
            <a:ln w="12693"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3C353363-1866-9045-B5E3-063D5B7EBF35}"/>
                </a:ext>
              </a:extLst>
            </p:cNvPr>
            <p:cNvSpPr/>
            <p:nvPr/>
          </p:nvSpPr>
          <p:spPr>
            <a:xfrm rot="16944197">
              <a:off x="9435198" y="1803449"/>
              <a:ext cx="101627" cy="74205"/>
            </a:xfrm>
            <a:custGeom>
              <a:avLst/>
              <a:gdLst>
                <a:gd name="connsiteX0" fmla="*/ 101628 w 101627"/>
                <a:gd name="connsiteY0" fmla="*/ 37103 h 74205"/>
                <a:gd name="connsiteX1" fmla="*/ 50814 w 101627"/>
                <a:gd name="connsiteY1" fmla="*/ 74205 h 74205"/>
                <a:gd name="connsiteX2" fmla="*/ 0 w 101627"/>
                <a:gd name="connsiteY2" fmla="*/ 37103 h 74205"/>
                <a:gd name="connsiteX3" fmla="*/ 50814 w 101627"/>
                <a:gd name="connsiteY3" fmla="*/ 0 h 74205"/>
                <a:gd name="connsiteX4" fmla="*/ 101628 w 101627"/>
                <a:gd name="connsiteY4" fmla="*/ 37103 h 74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27" h="74205">
                  <a:moveTo>
                    <a:pt x="101628" y="37103"/>
                  </a:moveTo>
                  <a:cubicBezTo>
                    <a:pt x="101628" y="57594"/>
                    <a:pt x="78878" y="74205"/>
                    <a:pt x="50814" y="74205"/>
                  </a:cubicBezTo>
                  <a:cubicBezTo>
                    <a:pt x="22750" y="74205"/>
                    <a:pt x="0" y="57594"/>
                    <a:pt x="0" y="37103"/>
                  </a:cubicBezTo>
                  <a:cubicBezTo>
                    <a:pt x="0" y="16611"/>
                    <a:pt x="22750" y="0"/>
                    <a:pt x="50814" y="0"/>
                  </a:cubicBezTo>
                  <a:cubicBezTo>
                    <a:pt x="78878" y="0"/>
                    <a:pt x="101628" y="16611"/>
                    <a:pt x="101628" y="37103"/>
                  </a:cubicBezTo>
                  <a:close/>
                </a:path>
              </a:pathLst>
            </a:custGeom>
            <a:solidFill>
              <a:srgbClr val="707927"/>
            </a:solidFill>
            <a:ln w="12693" cap="flat">
              <a:noFill/>
              <a:prstDash val="solid"/>
              <a:miter/>
            </a:ln>
          </p:spPr>
          <p:txBody>
            <a:bodyPr rtlCol="0" anchor="ctr"/>
            <a:lstStyle/>
            <a:p>
              <a:endParaRPr lang="en-US"/>
            </a:p>
          </p:txBody>
        </p:sp>
      </p:grpSp>
      <p:sp>
        <p:nvSpPr>
          <p:cNvPr id="13" name="Freeform 12">
            <a:extLst>
              <a:ext uri="{FF2B5EF4-FFF2-40B4-BE49-F238E27FC236}">
                <a16:creationId xmlns:a16="http://schemas.microsoft.com/office/drawing/2014/main" id="{646D24B9-094B-B242-878B-1C71015AC739}"/>
              </a:ext>
            </a:extLst>
          </p:cNvPr>
          <p:cNvSpPr/>
          <p:nvPr/>
        </p:nvSpPr>
        <p:spPr>
          <a:xfrm>
            <a:off x="417570" y="660091"/>
            <a:ext cx="9856673" cy="65318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 name="connsiteX0" fmla="*/ 101994 w 5677363"/>
              <a:gd name="connsiteY0" fmla="*/ 778848 h 4114712"/>
              <a:gd name="connsiteX1" fmla="*/ 1042743 w 5677363"/>
              <a:gd name="connsiteY1" fmla="*/ 83370 h 4114712"/>
              <a:gd name="connsiteX2" fmla="*/ 3783306 w 5677363"/>
              <a:gd name="connsiteY2" fmla="*/ 2900 h 4114712"/>
              <a:gd name="connsiteX3" fmla="*/ 4694361 w 5677363"/>
              <a:gd name="connsiteY3" fmla="*/ 204415 h 4114712"/>
              <a:gd name="connsiteX4" fmla="*/ 5496678 w 5677363"/>
              <a:gd name="connsiteY4" fmla="*/ 1034236 h 4114712"/>
              <a:gd name="connsiteX5" fmla="*/ 5673503 w 5677363"/>
              <a:gd name="connsiteY5" fmla="*/ 2954604 h 4114712"/>
              <a:gd name="connsiteX6" fmla="*/ 4993642 w 5677363"/>
              <a:gd name="connsiteY6" fmla="*/ 3820001 h 4114712"/>
              <a:gd name="connsiteX7" fmla="*/ 1196226 w 5677363"/>
              <a:gd name="connsiteY7" fmla="*/ 4083648 h 4114712"/>
              <a:gd name="connsiteX8" fmla="*/ 53977 w 5677363"/>
              <a:gd name="connsiteY8" fmla="*/ 2957526 h 4114712"/>
              <a:gd name="connsiteX9" fmla="*/ 40385 w 5677363"/>
              <a:gd name="connsiteY9" fmla="*/ 1013399 h 4114712"/>
              <a:gd name="connsiteX10" fmla="*/ 101994 w 5677363"/>
              <a:gd name="connsiteY10" fmla="*/ 778848 h 4114712"/>
              <a:gd name="connsiteX0" fmla="*/ 101994 w 5678175"/>
              <a:gd name="connsiteY0" fmla="*/ 779462 h 4115326"/>
              <a:gd name="connsiteX1" fmla="*/ 1042743 w 5678175"/>
              <a:gd name="connsiteY1" fmla="*/ 83984 h 4115326"/>
              <a:gd name="connsiteX2" fmla="*/ 3783306 w 5678175"/>
              <a:gd name="connsiteY2" fmla="*/ 3514 h 4115326"/>
              <a:gd name="connsiteX3" fmla="*/ 5023460 w 5678175"/>
              <a:gd name="connsiteY3" fmla="*/ 219853 h 4115326"/>
              <a:gd name="connsiteX4" fmla="*/ 5496678 w 5678175"/>
              <a:gd name="connsiteY4" fmla="*/ 1034850 h 4115326"/>
              <a:gd name="connsiteX5" fmla="*/ 5673503 w 5678175"/>
              <a:gd name="connsiteY5" fmla="*/ 2955218 h 4115326"/>
              <a:gd name="connsiteX6" fmla="*/ 4993642 w 5678175"/>
              <a:gd name="connsiteY6" fmla="*/ 3820615 h 4115326"/>
              <a:gd name="connsiteX7" fmla="*/ 1196226 w 5678175"/>
              <a:gd name="connsiteY7" fmla="*/ 4084262 h 4115326"/>
              <a:gd name="connsiteX8" fmla="*/ 53977 w 5678175"/>
              <a:gd name="connsiteY8" fmla="*/ 2958140 h 4115326"/>
              <a:gd name="connsiteX9" fmla="*/ 40385 w 5678175"/>
              <a:gd name="connsiteY9" fmla="*/ 1014013 h 4115326"/>
              <a:gd name="connsiteX10" fmla="*/ 101994 w 5678175"/>
              <a:gd name="connsiteY10" fmla="*/ 779462 h 4115326"/>
              <a:gd name="connsiteX0" fmla="*/ 101994 w 5699227"/>
              <a:gd name="connsiteY0" fmla="*/ 779462 h 4115326"/>
              <a:gd name="connsiteX1" fmla="*/ 1042743 w 5699227"/>
              <a:gd name="connsiteY1" fmla="*/ 83984 h 4115326"/>
              <a:gd name="connsiteX2" fmla="*/ 3783306 w 5699227"/>
              <a:gd name="connsiteY2" fmla="*/ 3514 h 4115326"/>
              <a:gd name="connsiteX3" fmla="*/ 5023460 w 5699227"/>
              <a:gd name="connsiteY3" fmla="*/ 219853 h 4115326"/>
              <a:gd name="connsiteX4" fmla="*/ 5622716 w 5699227"/>
              <a:gd name="connsiteY4" fmla="*/ 1042262 h 4115326"/>
              <a:gd name="connsiteX5" fmla="*/ 5673503 w 5699227"/>
              <a:gd name="connsiteY5" fmla="*/ 2955218 h 4115326"/>
              <a:gd name="connsiteX6" fmla="*/ 4993642 w 5699227"/>
              <a:gd name="connsiteY6" fmla="*/ 3820615 h 4115326"/>
              <a:gd name="connsiteX7" fmla="*/ 1196226 w 5699227"/>
              <a:gd name="connsiteY7" fmla="*/ 4084262 h 4115326"/>
              <a:gd name="connsiteX8" fmla="*/ 53977 w 5699227"/>
              <a:gd name="connsiteY8" fmla="*/ 2958140 h 4115326"/>
              <a:gd name="connsiteX9" fmla="*/ 40385 w 5699227"/>
              <a:gd name="connsiteY9" fmla="*/ 1014013 h 4115326"/>
              <a:gd name="connsiteX10" fmla="*/ 101994 w 5699227"/>
              <a:gd name="connsiteY10" fmla="*/ 779462 h 4115326"/>
              <a:gd name="connsiteX0" fmla="*/ 101994 w 5699227"/>
              <a:gd name="connsiteY0" fmla="*/ 779462 h 4193130"/>
              <a:gd name="connsiteX1" fmla="*/ 1042743 w 5699227"/>
              <a:gd name="connsiteY1" fmla="*/ 83984 h 4193130"/>
              <a:gd name="connsiteX2" fmla="*/ 3783306 w 5699227"/>
              <a:gd name="connsiteY2" fmla="*/ 3514 h 4193130"/>
              <a:gd name="connsiteX3" fmla="*/ 5023460 w 5699227"/>
              <a:gd name="connsiteY3" fmla="*/ 219853 h 4193130"/>
              <a:gd name="connsiteX4" fmla="*/ 5622716 w 5699227"/>
              <a:gd name="connsiteY4" fmla="*/ 1042262 h 4193130"/>
              <a:gd name="connsiteX5" fmla="*/ 5673503 w 5699227"/>
              <a:gd name="connsiteY5" fmla="*/ 2955218 h 4193130"/>
              <a:gd name="connsiteX6" fmla="*/ 5042656 w 5699227"/>
              <a:gd name="connsiteY6" fmla="*/ 3909557 h 4193130"/>
              <a:gd name="connsiteX7" fmla="*/ 1196226 w 5699227"/>
              <a:gd name="connsiteY7" fmla="*/ 4084262 h 4193130"/>
              <a:gd name="connsiteX8" fmla="*/ 53977 w 5699227"/>
              <a:gd name="connsiteY8" fmla="*/ 2958140 h 4193130"/>
              <a:gd name="connsiteX9" fmla="*/ 40385 w 5699227"/>
              <a:gd name="connsiteY9" fmla="*/ 1014013 h 4193130"/>
              <a:gd name="connsiteX10" fmla="*/ 101994 w 5699227"/>
              <a:gd name="connsiteY10" fmla="*/ 779462 h 4193130"/>
              <a:gd name="connsiteX0" fmla="*/ 101994 w 5699227"/>
              <a:gd name="connsiteY0" fmla="*/ 779462 h 4147365"/>
              <a:gd name="connsiteX1" fmla="*/ 1042743 w 5699227"/>
              <a:gd name="connsiteY1" fmla="*/ 83984 h 4147365"/>
              <a:gd name="connsiteX2" fmla="*/ 3783306 w 5699227"/>
              <a:gd name="connsiteY2" fmla="*/ 3514 h 4147365"/>
              <a:gd name="connsiteX3" fmla="*/ 5023460 w 5699227"/>
              <a:gd name="connsiteY3" fmla="*/ 219853 h 4147365"/>
              <a:gd name="connsiteX4" fmla="*/ 5622716 w 5699227"/>
              <a:gd name="connsiteY4" fmla="*/ 1042262 h 4147365"/>
              <a:gd name="connsiteX5" fmla="*/ 5673503 w 5699227"/>
              <a:gd name="connsiteY5" fmla="*/ 3110866 h 4147365"/>
              <a:gd name="connsiteX6" fmla="*/ 5042656 w 5699227"/>
              <a:gd name="connsiteY6" fmla="*/ 3909557 h 4147365"/>
              <a:gd name="connsiteX7" fmla="*/ 1196226 w 5699227"/>
              <a:gd name="connsiteY7" fmla="*/ 4084262 h 4147365"/>
              <a:gd name="connsiteX8" fmla="*/ 53977 w 5699227"/>
              <a:gd name="connsiteY8" fmla="*/ 2958140 h 4147365"/>
              <a:gd name="connsiteX9" fmla="*/ 40385 w 5699227"/>
              <a:gd name="connsiteY9" fmla="*/ 1014013 h 4147365"/>
              <a:gd name="connsiteX10" fmla="*/ 101994 w 5699227"/>
              <a:gd name="connsiteY10" fmla="*/ 779462 h 4147365"/>
              <a:gd name="connsiteX0" fmla="*/ 101994 w 5691073"/>
              <a:gd name="connsiteY0" fmla="*/ 779462 h 4150868"/>
              <a:gd name="connsiteX1" fmla="*/ 1042743 w 5691073"/>
              <a:gd name="connsiteY1" fmla="*/ 83984 h 4150868"/>
              <a:gd name="connsiteX2" fmla="*/ 3783306 w 5691073"/>
              <a:gd name="connsiteY2" fmla="*/ 3514 h 4150868"/>
              <a:gd name="connsiteX3" fmla="*/ 5023460 w 5691073"/>
              <a:gd name="connsiteY3" fmla="*/ 219853 h 4150868"/>
              <a:gd name="connsiteX4" fmla="*/ 5622716 w 5691073"/>
              <a:gd name="connsiteY4" fmla="*/ 1042262 h 4150868"/>
              <a:gd name="connsiteX5" fmla="*/ 5659499 w 5691073"/>
              <a:gd name="connsiteY5" fmla="*/ 2992278 h 4150868"/>
              <a:gd name="connsiteX6" fmla="*/ 5042656 w 5691073"/>
              <a:gd name="connsiteY6" fmla="*/ 3909557 h 4150868"/>
              <a:gd name="connsiteX7" fmla="*/ 1196226 w 5691073"/>
              <a:gd name="connsiteY7" fmla="*/ 4084262 h 4150868"/>
              <a:gd name="connsiteX8" fmla="*/ 53977 w 5691073"/>
              <a:gd name="connsiteY8" fmla="*/ 2958140 h 4150868"/>
              <a:gd name="connsiteX9" fmla="*/ 40385 w 5691073"/>
              <a:gd name="connsiteY9" fmla="*/ 1014013 h 4150868"/>
              <a:gd name="connsiteX10" fmla="*/ 101994 w 5691073"/>
              <a:gd name="connsiteY10" fmla="*/ 779462 h 4150868"/>
              <a:gd name="connsiteX0" fmla="*/ 101994 w 5691073"/>
              <a:gd name="connsiteY0" fmla="*/ 779462 h 4169972"/>
              <a:gd name="connsiteX1" fmla="*/ 1042743 w 5691073"/>
              <a:gd name="connsiteY1" fmla="*/ 83984 h 4169972"/>
              <a:gd name="connsiteX2" fmla="*/ 3783306 w 5691073"/>
              <a:gd name="connsiteY2" fmla="*/ 3514 h 4169972"/>
              <a:gd name="connsiteX3" fmla="*/ 5023460 w 5691073"/>
              <a:gd name="connsiteY3" fmla="*/ 219853 h 4169972"/>
              <a:gd name="connsiteX4" fmla="*/ 5622716 w 5691073"/>
              <a:gd name="connsiteY4" fmla="*/ 1042262 h 4169972"/>
              <a:gd name="connsiteX5" fmla="*/ 5659499 w 5691073"/>
              <a:gd name="connsiteY5" fmla="*/ 2992278 h 4169972"/>
              <a:gd name="connsiteX6" fmla="*/ 4965633 w 5691073"/>
              <a:gd name="connsiteY6" fmla="*/ 3968851 h 4169972"/>
              <a:gd name="connsiteX7" fmla="*/ 1196226 w 5691073"/>
              <a:gd name="connsiteY7" fmla="*/ 4084262 h 4169972"/>
              <a:gd name="connsiteX8" fmla="*/ 53977 w 5691073"/>
              <a:gd name="connsiteY8" fmla="*/ 2958140 h 4169972"/>
              <a:gd name="connsiteX9" fmla="*/ 40385 w 5691073"/>
              <a:gd name="connsiteY9" fmla="*/ 1014013 h 4169972"/>
              <a:gd name="connsiteX10" fmla="*/ 101994 w 5691073"/>
              <a:gd name="connsiteY10" fmla="*/ 779462 h 4169972"/>
              <a:gd name="connsiteX0" fmla="*/ 101994 w 5691073"/>
              <a:gd name="connsiteY0" fmla="*/ 779462 h 4160266"/>
              <a:gd name="connsiteX1" fmla="*/ 1042743 w 5691073"/>
              <a:gd name="connsiteY1" fmla="*/ 83984 h 4160266"/>
              <a:gd name="connsiteX2" fmla="*/ 3783306 w 5691073"/>
              <a:gd name="connsiteY2" fmla="*/ 3514 h 4160266"/>
              <a:gd name="connsiteX3" fmla="*/ 5023460 w 5691073"/>
              <a:gd name="connsiteY3" fmla="*/ 219853 h 4160266"/>
              <a:gd name="connsiteX4" fmla="*/ 5622716 w 5691073"/>
              <a:gd name="connsiteY4" fmla="*/ 1042262 h 4160266"/>
              <a:gd name="connsiteX5" fmla="*/ 5659499 w 5691073"/>
              <a:gd name="connsiteY5" fmla="*/ 2992278 h 4160266"/>
              <a:gd name="connsiteX6" fmla="*/ 4965633 w 5691073"/>
              <a:gd name="connsiteY6" fmla="*/ 3968851 h 4160266"/>
              <a:gd name="connsiteX7" fmla="*/ 1196226 w 5691073"/>
              <a:gd name="connsiteY7" fmla="*/ 4084262 h 4160266"/>
              <a:gd name="connsiteX8" fmla="*/ 53977 w 5691073"/>
              <a:gd name="connsiteY8" fmla="*/ 2958140 h 4160266"/>
              <a:gd name="connsiteX9" fmla="*/ 40385 w 5691073"/>
              <a:gd name="connsiteY9" fmla="*/ 1014013 h 4160266"/>
              <a:gd name="connsiteX10" fmla="*/ 101994 w 5691073"/>
              <a:gd name="connsiteY10" fmla="*/ 779462 h 4160266"/>
              <a:gd name="connsiteX0" fmla="*/ 101994 w 5691073"/>
              <a:gd name="connsiteY0" fmla="*/ 779462 h 4118103"/>
              <a:gd name="connsiteX1" fmla="*/ 1042743 w 5691073"/>
              <a:gd name="connsiteY1" fmla="*/ 83984 h 4118103"/>
              <a:gd name="connsiteX2" fmla="*/ 3783306 w 5691073"/>
              <a:gd name="connsiteY2" fmla="*/ 3514 h 4118103"/>
              <a:gd name="connsiteX3" fmla="*/ 5023460 w 5691073"/>
              <a:gd name="connsiteY3" fmla="*/ 219853 h 4118103"/>
              <a:gd name="connsiteX4" fmla="*/ 5622716 w 5691073"/>
              <a:gd name="connsiteY4" fmla="*/ 1042262 h 4118103"/>
              <a:gd name="connsiteX5" fmla="*/ 5659499 w 5691073"/>
              <a:gd name="connsiteY5" fmla="*/ 2992278 h 4118103"/>
              <a:gd name="connsiteX6" fmla="*/ 4965633 w 5691073"/>
              <a:gd name="connsiteY6" fmla="*/ 3968851 h 4118103"/>
              <a:gd name="connsiteX7" fmla="*/ 895136 w 5691073"/>
              <a:gd name="connsiteY7" fmla="*/ 4010144 h 4118103"/>
              <a:gd name="connsiteX8" fmla="*/ 53977 w 5691073"/>
              <a:gd name="connsiteY8" fmla="*/ 2958140 h 4118103"/>
              <a:gd name="connsiteX9" fmla="*/ 40385 w 5691073"/>
              <a:gd name="connsiteY9" fmla="*/ 1014013 h 4118103"/>
              <a:gd name="connsiteX10" fmla="*/ 101994 w 5691073"/>
              <a:gd name="connsiteY10" fmla="*/ 779462 h 4118103"/>
              <a:gd name="connsiteX0" fmla="*/ 101994 w 5691073"/>
              <a:gd name="connsiteY0" fmla="*/ 779462 h 4100043"/>
              <a:gd name="connsiteX1" fmla="*/ 1042743 w 5691073"/>
              <a:gd name="connsiteY1" fmla="*/ 83984 h 4100043"/>
              <a:gd name="connsiteX2" fmla="*/ 3783306 w 5691073"/>
              <a:gd name="connsiteY2" fmla="*/ 3514 h 4100043"/>
              <a:gd name="connsiteX3" fmla="*/ 5023460 w 5691073"/>
              <a:gd name="connsiteY3" fmla="*/ 219853 h 4100043"/>
              <a:gd name="connsiteX4" fmla="*/ 5622716 w 5691073"/>
              <a:gd name="connsiteY4" fmla="*/ 1042262 h 4100043"/>
              <a:gd name="connsiteX5" fmla="*/ 5659499 w 5691073"/>
              <a:gd name="connsiteY5" fmla="*/ 2992278 h 4100043"/>
              <a:gd name="connsiteX6" fmla="*/ 4965633 w 5691073"/>
              <a:gd name="connsiteY6" fmla="*/ 3968851 h 4100043"/>
              <a:gd name="connsiteX7" fmla="*/ 895136 w 5691073"/>
              <a:gd name="connsiteY7" fmla="*/ 4010144 h 4100043"/>
              <a:gd name="connsiteX8" fmla="*/ 53977 w 5691073"/>
              <a:gd name="connsiteY8" fmla="*/ 2958140 h 4100043"/>
              <a:gd name="connsiteX9" fmla="*/ 40385 w 5691073"/>
              <a:gd name="connsiteY9" fmla="*/ 1014013 h 4100043"/>
              <a:gd name="connsiteX10" fmla="*/ 101994 w 5691073"/>
              <a:gd name="connsiteY10" fmla="*/ 779462 h 4100043"/>
              <a:gd name="connsiteX0" fmla="*/ 101994 w 5691073"/>
              <a:gd name="connsiteY0" fmla="*/ 779462 h 4141298"/>
              <a:gd name="connsiteX1" fmla="*/ 1042743 w 5691073"/>
              <a:gd name="connsiteY1" fmla="*/ 83984 h 4141298"/>
              <a:gd name="connsiteX2" fmla="*/ 3783306 w 5691073"/>
              <a:gd name="connsiteY2" fmla="*/ 3514 h 4141298"/>
              <a:gd name="connsiteX3" fmla="*/ 5023460 w 5691073"/>
              <a:gd name="connsiteY3" fmla="*/ 219853 h 4141298"/>
              <a:gd name="connsiteX4" fmla="*/ 5622716 w 5691073"/>
              <a:gd name="connsiteY4" fmla="*/ 1042262 h 4141298"/>
              <a:gd name="connsiteX5" fmla="*/ 5659499 w 5691073"/>
              <a:gd name="connsiteY5" fmla="*/ 2992278 h 4141298"/>
              <a:gd name="connsiteX6" fmla="*/ 4776577 w 5691073"/>
              <a:gd name="connsiteY6" fmla="*/ 4013321 h 4141298"/>
              <a:gd name="connsiteX7" fmla="*/ 895136 w 5691073"/>
              <a:gd name="connsiteY7" fmla="*/ 4010144 h 4141298"/>
              <a:gd name="connsiteX8" fmla="*/ 53977 w 5691073"/>
              <a:gd name="connsiteY8" fmla="*/ 2958140 h 4141298"/>
              <a:gd name="connsiteX9" fmla="*/ 40385 w 5691073"/>
              <a:gd name="connsiteY9" fmla="*/ 1014013 h 4141298"/>
              <a:gd name="connsiteX10" fmla="*/ 101994 w 5691073"/>
              <a:gd name="connsiteY10" fmla="*/ 779462 h 4141298"/>
              <a:gd name="connsiteX0" fmla="*/ 101994 w 5691073"/>
              <a:gd name="connsiteY0" fmla="*/ 764537 h 4126373"/>
              <a:gd name="connsiteX1" fmla="*/ 1042743 w 5691073"/>
              <a:gd name="connsiteY1" fmla="*/ 69059 h 4126373"/>
              <a:gd name="connsiteX2" fmla="*/ 4056388 w 5691073"/>
              <a:gd name="connsiteY2" fmla="*/ 40471 h 4126373"/>
              <a:gd name="connsiteX3" fmla="*/ 5023460 w 5691073"/>
              <a:gd name="connsiteY3" fmla="*/ 204928 h 4126373"/>
              <a:gd name="connsiteX4" fmla="*/ 5622716 w 5691073"/>
              <a:gd name="connsiteY4" fmla="*/ 1027337 h 4126373"/>
              <a:gd name="connsiteX5" fmla="*/ 5659499 w 5691073"/>
              <a:gd name="connsiteY5" fmla="*/ 2977353 h 4126373"/>
              <a:gd name="connsiteX6" fmla="*/ 4776577 w 5691073"/>
              <a:gd name="connsiteY6" fmla="*/ 3998396 h 4126373"/>
              <a:gd name="connsiteX7" fmla="*/ 895136 w 5691073"/>
              <a:gd name="connsiteY7" fmla="*/ 3995219 h 4126373"/>
              <a:gd name="connsiteX8" fmla="*/ 53977 w 5691073"/>
              <a:gd name="connsiteY8" fmla="*/ 2943215 h 4126373"/>
              <a:gd name="connsiteX9" fmla="*/ 40385 w 5691073"/>
              <a:gd name="connsiteY9" fmla="*/ 999088 h 4126373"/>
              <a:gd name="connsiteX10" fmla="*/ 101994 w 5691073"/>
              <a:gd name="connsiteY10" fmla="*/ 764537 h 4126373"/>
              <a:gd name="connsiteX0" fmla="*/ 101994 w 5682191"/>
              <a:gd name="connsiteY0" fmla="*/ 769891 h 4131727"/>
              <a:gd name="connsiteX1" fmla="*/ 1042743 w 5682191"/>
              <a:gd name="connsiteY1" fmla="*/ 74413 h 4131727"/>
              <a:gd name="connsiteX2" fmla="*/ 4056388 w 5682191"/>
              <a:gd name="connsiteY2" fmla="*/ 45825 h 4131727"/>
              <a:gd name="connsiteX3" fmla="*/ 5170504 w 5682191"/>
              <a:gd name="connsiteY3" fmla="*/ 306635 h 4131727"/>
              <a:gd name="connsiteX4" fmla="*/ 5622716 w 5682191"/>
              <a:gd name="connsiteY4" fmla="*/ 1032691 h 4131727"/>
              <a:gd name="connsiteX5" fmla="*/ 5659499 w 5682191"/>
              <a:gd name="connsiteY5" fmla="*/ 2982707 h 4131727"/>
              <a:gd name="connsiteX6" fmla="*/ 4776577 w 5682191"/>
              <a:gd name="connsiteY6" fmla="*/ 4003750 h 4131727"/>
              <a:gd name="connsiteX7" fmla="*/ 895136 w 5682191"/>
              <a:gd name="connsiteY7" fmla="*/ 4000573 h 4131727"/>
              <a:gd name="connsiteX8" fmla="*/ 53977 w 5682191"/>
              <a:gd name="connsiteY8" fmla="*/ 2948569 h 4131727"/>
              <a:gd name="connsiteX9" fmla="*/ 40385 w 5682191"/>
              <a:gd name="connsiteY9" fmla="*/ 1004442 h 4131727"/>
              <a:gd name="connsiteX10" fmla="*/ 101994 w 5682191"/>
              <a:gd name="connsiteY10" fmla="*/ 769891 h 4131727"/>
              <a:gd name="connsiteX0" fmla="*/ 101994 w 5679893"/>
              <a:gd name="connsiteY0" fmla="*/ 769891 h 4131727"/>
              <a:gd name="connsiteX1" fmla="*/ 1042743 w 5679893"/>
              <a:gd name="connsiteY1" fmla="*/ 74413 h 4131727"/>
              <a:gd name="connsiteX2" fmla="*/ 4056388 w 5679893"/>
              <a:gd name="connsiteY2" fmla="*/ 45825 h 4131727"/>
              <a:gd name="connsiteX3" fmla="*/ 5170504 w 5679893"/>
              <a:gd name="connsiteY3" fmla="*/ 306635 h 4131727"/>
              <a:gd name="connsiteX4" fmla="*/ 5622716 w 5679893"/>
              <a:gd name="connsiteY4" fmla="*/ 1032691 h 4131727"/>
              <a:gd name="connsiteX5" fmla="*/ 5659499 w 5679893"/>
              <a:gd name="connsiteY5" fmla="*/ 2982707 h 4131727"/>
              <a:gd name="connsiteX6" fmla="*/ 4776577 w 5679893"/>
              <a:gd name="connsiteY6" fmla="*/ 4003750 h 4131727"/>
              <a:gd name="connsiteX7" fmla="*/ 895136 w 5679893"/>
              <a:gd name="connsiteY7" fmla="*/ 4000573 h 4131727"/>
              <a:gd name="connsiteX8" fmla="*/ 53977 w 5679893"/>
              <a:gd name="connsiteY8" fmla="*/ 2948569 h 4131727"/>
              <a:gd name="connsiteX9" fmla="*/ 40385 w 5679893"/>
              <a:gd name="connsiteY9" fmla="*/ 1004442 h 4131727"/>
              <a:gd name="connsiteX10" fmla="*/ 101994 w 5679893"/>
              <a:gd name="connsiteY10" fmla="*/ 769891 h 4131727"/>
              <a:gd name="connsiteX0" fmla="*/ 115998 w 5679893"/>
              <a:gd name="connsiteY0" fmla="*/ 604165 h 4121649"/>
              <a:gd name="connsiteX1" fmla="*/ 1042743 w 5679893"/>
              <a:gd name="connsiteY1" fmla="*/ 64335 h 4121649"/>
              <a:gd name="connsiteX2" fmla="*/ 4056388 w 5679893"/>
              <a:gd name="connsiteY2" fmla="*/ 35747 h 4121649"/>
              <a:gd name="connsiteX3" fmla="*/ 5170504 w 5679893"/>
              <a:gd name="connsiteY3" fmla="*/ 296557 h 4121649"/>
              <a:gd name="connsiteX4" fmla="*/ 5622716 w 5679893"/>
              <a:gd name="connsiteY4" fmla="*/ 1022613 h 4121649"/>
              <a:gd name="connsiteX5" fmla="*/ 5659499 w 5679893"/>
              <a:gd name="connsiteY5" fmla="*/ 2972629 h 4121649"/>
              <a:gd name="connsiteX6" fmla="*/ 4776577 w 5679893"/>
              <a:gd name="connsiteY6" fmla="*/ 3993672 h 4121649"/>
              <a:gd name="connsiteX7" fmla="*/ 895136 w 5679893"/>
              <a:gd name="connsiteY7" fmla="*/ 3990495 h 4121649"/>
              <a:gd name="connsiteX8" fmla="*/ 53977 w 5679893"/>
              <a:gd name="connsiteY8" fmla="*/ 2938491 h 4121649"/>
              <a:gd name="connsiteX9" fmla="*/ 40385 w 5679893"/>
              <a:gd name="connsiteY9" fmla="*/ 994364 h 4121649"/>
              <a:gd name="connsiteX10" fmla="*/ 115998 w 5679893"/>
              <a:gd name="connsiteY10" fmla="*/ 604165 h 4121649"/>
              <a:gd name="connsiteX0" fmla="*/ 115998 w 5679893"/>
              <a:gd name="connsiteY0" fmla="*/ 638520 h 4156004"/>
              <a:gd name="connsiteX1" fmla="*/ 1028739 w 5679893"/>
              <a:gd name="connsiteY1" fmla="*/ 46807 h 4156004"/>
              <a:gd name="connsiteX2" fmla="*/ 4056388 w 5679893"/>
              <a:gd name="connsiteY2" fmla="*/ 70102 h 4156004"/>
              <a:gd name="connsiteX3" fmla="*/ 5170504 w 5679893"/>
              <a:gd name="connsiteY3" fmla="*/ 330912 h 4156004"/>
              <a:gd name="connsiteX4" fmla="*/ 5622716 w 5679893"/>
              <a:gd name="connsiteY4" fmla="*/ 1056968 h 4156004"/>
              <a:gd name="connsiteX5" fmla="*/ 5659499 w 5679893"/>
              <a:gd name="connsiteY5" fmla="*/ 3006984 h 4156004"/>
              <a:gd name="connsiteX6" fmla="*/ 4776577 w 5679893"/>
              <a:gd name="connsiteY6" fmla="*/ 4028027 h 4156004"/>
              <a:gd name="connsiteX7" fmla="*/ 895136 w 5679893"/>
              <a:gd name="connsiteY7" fmla="*/ 4024850 h 4156004"/>
              <a:gd name="connsiteX8" fmla="*/ 53977 w 5679893"/>
              <a:gd name="connsiteY8" fmla="*/ 2972846 h 4156004"/>
              <a:gd name="connsiteX9" fmla="*/ 40385 w 5679893"/>
              <a:gd name="connsiteY9" fmla="*/ 1028719 h 4156004"/>
              <a:gd name="connsiteX10" fmla="*/ 115998 w 5679893"/>
              <a:gd name="connsiteY10" fmla="*/ 638520 h 4156004"/>
              <a:gd name="connsiteX0" fmla="*/ 115998 w 5679893"/>
              <a:gd name="connsiteY0" fmla="*/ 646291 h 4163775"/>
              <a:gd name="connsiteX1" fmla="*/ 1028739 w 5679893"/>
              <a:gd name="connsiteY1" fmla="*/ 54578 h 4163775"/>
              <a:gd name="connsiteX2" fmla="*/ 4056388 w 5679893"/>
              <a:gd name="connsiteY2" fmla="*/ 77873 h 4163775"/>
              <a:gd name="connsiteX3" fmla="*/ 5170504 w 5679893"/>
              <a:gd name="connsiteY3" fmla="*/ 338683 h 4163775"/>
              <a:gd name="connsiteX4" fmla="*/ 5622716 w 5679893"/>
              <a:gd name="connsiteY4" fmla="*/ 1064739 h 4163775"/>
              <a:gd name="connsiteX5" fmla="*/ 5659499 w 5679893"/>
              <a:gd name="connsiteY5" fmla="*/ 3014755 h 4163775"/>
              <a:gd name="connsiteX6" fmla="*/ 4776577 w 5679893"/>
              <a:gd name="connsiteY6" fmla="*/ 4035798 h 4163775"/>
              <a:gd name="connsiteX7" fmla="*/ 895136 w 5679893"/>
              <a:gd name="connsiteY7" fmla="*/ 4032621 h 4163775"/>
              <a:gd name="connsiteX8" fmla="*/ 53977 w 5679893"/>
              <a:gd name="connsiteY8" fmla="*/ 2980617 h 4163775"/>
              <a:gd name="connsiteX9" fmla="*/ 40385 w 5679893"/>
              <a:gd name="connsiteY9" fmla="*/ 1036490 h 4163775"/>
              <a:gd name="connsiteX10" fmla="*/ 115998 w 5679893"/>
              <a:gd name="connsiteY10" fmla="*/ 646291 h 4163775"/>
              <a:gd name="connsiteX0" fmla="*/ 115998 w 5679893"/>
              <a:gd name="connsiteY0" fmla="*/ 646291 h 4205152"/>
              <a:gd name="connsiteX1" fmla="*/ 1028739 w 5679893"/>
              <a:gd name="connsiteY1" fmla="*/ 54578 h 4205152"/>
              <a:gd name="connsiteX2" fmla="*/ 4056388 w 5679893"/>
              <a:gd name="connsiteY2" fmla="*/ 77873 h 4205152"/>
              <a:gd name="connsiteX3" fmla="*/ 5170504 w 5679893"/>
              <a:gd name="connsiteY3" fmla="*/ 338683 h 4205152"/>
              <a:gd name="connsiteX4" fmla="*/ 5622716 w 5679893"/>
              <a:gd name="connsiteY4" fmla="*/ 1064739 h 4205152"/>
              <a:gd name="connsiteX5" fmla="*/ 5659499 w 5679893"/>
              <a:gd name="connsiteY5" fmla="*/ 3014755 h 4205152"/>
              <a:gd name="connsiteX6" fmla="*/ 4776577 w 5679893"/>
              <a:gd name="connsiteY6" fmla="*/ 4035798 h 4205152"/>
              <a:gd name="connsiteX7" fmla="*/ 860126 w 5679893"/>
              <a:gd name="connsiteY7" fmla="*/ 4099327 h 4205152"/>
              <a:gd name="connsiteX8" fmla="*/ 53977 w 5679893"/>
              <a:gd name="connsiteY8" fmla="*/ 2980617 h 4205152"/>
              <a:gd name="connsiteX9" fmla="*/ 40385 w 5679893"/>
              <a:gd name="connsiteY9" fmla="*/ 1036490 h 4205152"/>
              <a:gd name="connsiteX10" fmla="*/ 115998 w 5679893"/>
              <a:gd name="connsiteY10" fmla="*/ 646291 h 4205152"/>
              <a:gd name="connsiteX0" fmla="*/ 115998 w 5679893"/>
              <a:gd name="connsiteY0" fmla="*/ 646291 h 4171293"/>
              <a:gd name="connsiteX1" fmla="*/ 1028739 w 5679893"/>
              <a:gd name="connsiteY1" fmla="*/ 54578 h 4171293"/>
              <a:gd name="connsiteX2" fmla="*/ 4056388 w 5679893"/>
              <a:gd name="connsiteY2" fmla="*/ 77873 h 4171293"/>
              <a:gd name="connsiteX3" fmla="*/ 5170504 w 5679893"/>
              <a:gd name="connsiteY3" fmla="*/ 338683 h 4171293"/>
              <a:gd name="connsiteX4" fmla="*/ 5622716 w 5679893"/>
              <a:gd name="connsiteY4" fmla="*/ 1064739 h 4171293"/>
              <a:gd name="connsiteX5" fmla="*/ 5659499 w 5679893"/>
              <a:gd name="connsiteY5" fmla="*/ 3014755 h 4171293"/>
              <a:gd name="connsiteX6" fmla="*/ 4776577 w 5679893"/>
              <a:gd name="connsiteY6" fmla="*/ 4035798 h 4171293"/>
              <a:gd name="connsiteX7" fmla="*/ 860126 w 5679893"/>
              <a:gd name="connsiteY7" fmla="*/ 4099327 h 4171293"/>
              <a:gd name="connsiteX8" fmla="*/ 53977 w 5679893"/>
              <a:gd name="connsiteY8" fmla="*/ 2980617 h 4171293"/>
              <a:gd name="connsiteX9" fmla="*/ 40385 w 5679893"/>
              <a:gd name="connsiteY9" fmla="*/ 1036490 h 4171293"/>
              <a:gd name="connsiteX10" fmla="*/ 115998 w 5679893"/>
              <a:gd name="connsiteY10" fmla="*/ 646291 h 4171293"/>
              <a:gd name="connsiteX0" fmla="*/ 113492 w 5677387"/>
              <a:gd name="connsiteY0" fmla="*/ 646291 h 4187979"/>
              <a:gd name="connsiteX1" fmla="*/ 1026233 w 5677387"/>
              <a:gd name="connsiteY1" fmla="*/ 54578 h 4187979"/>
              <a:gd name="connsiteX2" fmla="*/ 4053882 w 5677387"/>
              <a:gd name="connsiteY2" fmla="*/ 77873 h 4187979"/>
              <a:gd name="connsiteX3" fmla="*/ 5167998 w 5677387"/>
              <a:gd name="connsiteY3" fmla="*/ 338683 h 4187979"/>
              <a:gd name="connsiteX4" fmla="*/ 5620210 w 5677387"/>
              <a:gd name="connsiteY4" fmla="*/ 1064739 h 4187979"/>
              <a:gd name="connsiteX5" fmla="*/ 5656993 w 5677387"/>
              <a:gd name="connsiteY5" fmla="*/ 3014755 h 4187979"/>
              <a:gd name="connsiteX6" fmla="*/ 4774071 w 5677387"/>
              <a:gd name="connsiteY6" fmla="*/ 4035798 h 4187979"/>
              <a:gd name="connsiteX7" fmla="*/ 857620 w 5677387"/>
              <a:gd name="connsiteY7" fmla="*/ 4099327 h 4187979"/>
              <a:gd name="connsiteX8" fmla="*/ 58473 w 5677387"/>
              <a:gd name="connsiteY8" fmla="*/ 3225207 h 4187979"/>
              <a:gd name="connsiteX9" fmla="*/ 37879 w 5677387"/>
              <a:gd name="connsiteY9" fmla="*/ 1036490 h 4187979"/>
              <a:gd name="connsiteX10" fmla="*/ 113492 w 5677387"/>
              <a:gd name="connsiteY10" fmla="*/ 646291 h 4187979"/>
              <a:gd name="connsiteX0" fmla="*/ 92830 w 5656725"/>
              <a:gd name="connsiteY0" fmla="*/ 646291 h 4187979"/>
              <a:gd name="connsiteX1" fmla="*/ 1005571 w 5656725"/>
              <a:gd name="connsiteY1" fmla="*/ 54578 h 4187979"/>
              <a:gd name="connsiteX2" fmla="*/ 4033220 w 5656725"/>
              <a:gd name="connsiteY2" fmla="*/ 77873 h 4187979"/>
              <a:gd name="connsiteX3" fmla="*/ 5147336 w 5656725"/>
              <a:gd name="connsiteY3" fmla="*/ 338683 h 4187979"/>
              <a:gd name="connsiteX4" fmla="*/ 5599548 w 5656725"/>
              <a:gd name="connsiteY4" fmla="*/ 1064739 h 4187979"/>
              <a:gd name="connsiteX5" fmla="*/ 5636331 w 5656725"/>
              <a:gd name="connsiteY5" fmla="*/ 3014755 h 4187979"/>
              <a:gd name="connsiteX6" fmla="*/ 4753409 w 5656725"/>
              <a:gd name="connsiteY6" fmla="*/ 4035798 h 4187979"/>
              <a:gd name="connsiteX7" fmla="*/ 836958 w 5656725"/>
              <a:gd name="connsiteY7" fmla="*/ 4099327 h 4187979"/>
              <a:gd name="connsiteX8" fmla="*/ 37811 w 5656725"/>
              <a:gd name="connsiteY8" fmla="*/ 3225207 h 4187979"/>
              <a:gd name="connsiteX9" fmla="*/ 17217 w 5656725"/>
              <a:gd name="connsiteY9" fmla="*/ 1036490 h 4187979"/>
              <a:gd name="connsiteX10" fmla="*/ 92830 w 5656725"/>
              <a:gd name="connsiteY10" fmla="*/ 646291 h 4187979"/>
              <a:gd name="connsiteX0" fmla="*/ 64821 w 5656725"/>
              <a:gd name="connsiteY0" fmla="*/ 638521 h 4180209"/>
              <a:gd name="connsiteX1" fmla="*/ 1005571 w 5656725"/>
              <a:gd name="connsiteY1" fmla="*/ 46808 h 4180209"/>
              <a:gd name="connsiteX2" fmla="*/ 4033220 w 5656725"/>
              <a:gd name="connsiteY2" fmla="*/ 70103 h 4180209"/>
              <a:gd name="connsiteX3" fmla="*/ 5147336 w 5656725"/>
              <a:gd name="connsiteY3" fmla="*/ 330913 h 4180209"/>
              <a:gd name="connsiteX4" fmla="*/ 5599548 w 5656725"/>
              <a:gd name="connsiteY4" fmla="*/ 1056969 h 4180209"/>
              <a:gd name="connsiteX5" fmla="*/ 5636331 w 5656725"/>
              <a:gd name="connsiteY5" fmla="*/ 3006985 h 4180209"/>
              <a:gd name="connsiteX6" fmla="*/ 4753409 w 5656725"/>
              <a:gd name="connsiteY6" fmla="*/ 4028028 h 4180209"/>
              <a:gd name="connsiteX7" fmla="*/ 836958 w 5656725"/>
              <a:gd name="connsiteY7" fmla="*/ 4091557 h 4180209"/>
              <a:gd name="connsiteX8" fmla="*/ 37811 w 5656725"/>
              <a:gd name="connsiteY8" fmla="*/ 3217437 h 4180209"/>
              <a:gd name="connsiteX9" fmla="*/ 17217 w 5656725"/>
              <a:gd name="connsiteY9" fmla="*/ 1028720 h 4180209"/>
              <a:gd name="connsiteX10" fmla="*/ 64821 w 5656725"/>
              <a:gd name="connsiteY10" fmla="*/ 638521 h 4180209"/>
              <a:gd name="connsiteX0" fmla="*/ 64821 w 5656725"/>
              <a:gd name="connsiteY0" fmla="*/ 638521 h 4180209"/>
              <a:gd name="connsiteX1" fmla="*/ 1005571 w 5656725"/>
              <a:gd name="connsiteY1" fmla="*/ 46808 h 4180209"/>
              <a:gd name="connsiteX2" fmla="*/ 4033220 w 5656725"/>
              <a:gd name="connsiteY2" fmla="*/ 70103 h 4180209"/>
              <a:gd name="connsiteX3" fmla="*/ 5147336 w 5656725"/>
              <a:gd name="connsiteY3" fmla="*/ 330913 h 4180209"/>
              <a:gd name="connsiteX4" fmla="*/ 5599548 w 5656725"/>
              <a:gd name="connsiteY4" fmla="*/ 1056969 h 4180209"/>
              <a:gd name="connsiteX5" fmla="*/ 5636331 w 5656725"/>
              <a:gd name="connsiteY5" fmla="*/ 3006985 h 4180209"/>
              <a:gd name="connsiteX6" fmla="*/ 4753409 w 5656725"/>
              <a:gd name="connsiteY6" fmla="*/ 4028028 h 4180209"/>
              <a:gd name="connsiteX7" fmla="*/ 836958 w 5656725"/>
              <a:gd name="connsiteY7" fmla="*/ 4091557 h 4180209"/>
              <a:gd name="connsiteX8" fmla="*/ 37811 w 5656725"/>
              <a:gd name="connsiteY8" fmla="*/ 3217437 h 4180209"/>
              <a:gd name="connsiteX9" fmla="*/ 17217 w 5656725"/>
              <a:gd name="connsiteY9" fmla="*/ 1028720 h 4180209"/>
              <a:gd name="connsiteX10" fmla="*/ 64821 w 5656725"/>
              <a:gd name="connsiteY10" fmla="*/ 638521 h 4180209"/>
              <a:gd name="connsiteX0" fmla="*/ 64821 w 5656725"/>
              <a:gd name="connsiteY0" fmla="*/ 638521 h 4180209"/>
              <a:gd name="connsiteX1" fmla="*/ 1005571 w 5656725"/>
              <a:gd name="connsiteY1" fmla="*/ 46808 h 4180209"/>
              <a:gd name="connsiteX2" fmla="*/ 4033220 w 5656725"/>
              <a:gd name="connsiteY2" fmla="*/ 70103 h 4180209"/>
              <a:gd name="connsiteX3" fmla="*/ 5147336 w 5656725"/>
              <a:gd name="connsiteY3" fmla="*/ 330913 h 4180209"/>
              <a:gd name="connsiteX4" fmla="*/ 5599548 w 5656725"/>
              <a:gd name="connsiteY4" fmla="*/ 1056969 h 4180209"/>
              <a:gd name="connsiteX5" fmla="*/ 5636331 w 5656725"/>
              <a:gd name="connsiteY5" fmla="*/ 3006985 h 4180209"/>
              <a:gd name="connsiteX6" fmla="*/ 4753409 w 5656725"/>
              <a:gd name="connsiteY6" fmla="*/ 4028028 h 4180209"/>
              <a:gd name="connsiteX7" fmla="*/ 836958 w 5656725"/>
              <a:gd name="connsiteY7" fmla="*/ 4091557 h 4180209"/>
              <a:gd name="connsiteX8" fmla="*/ 37811 w 5656725"/>
              <a:gd name="connsiteY8" fmla="*/ 3217437 h 4180209"/>
              <a:gd name="connsiteX9" fmla="*/ 17217 w 5656725"/>
              <a:gd name="connsiteY9" fmla="*/ 1028720 h 4180209"/>
              <a:gd name="connsiteX10" fmla="*/ 64821 w 5656725"/>
              <a:gd name="connsiteY10" fmla="*/ 638521 h 4180209"/>
              <a:gd name="connsiteX0" fmla="*/ 64821 w 5656725"/>
              <a:gd name="connsiteY0" fmla="*/ 638521 h 4180209"/>
              <a:gd name="connsiteX1" fmla="*/ 1005571 w 5656725"/>
              <a:gd name="connsiteY1" fmla="*/ 46808 h 4180209"/>
              <a:gd name="connsiteX2" fmla="*/ 4033220 w 5656725"/>
              <a:gd name="connsiteY2" fmla="*/ 70103 h 4180209"/>
              <a:gd name="connsiteX3" fmla="*/ 5147336 w 5656725"/>
              <a:gd name="connsiteY3" fmla="*/ 330913 h 4180209"/>
              <a:gd name="connsiteX4" fmla="*/ 5599548 w 5656725"/>
              <a:gd name="connsiteY4" fmla="*/ 1056969 h 4180209"/>
              <a:gd name="connsiteX5" fmla="*/ 5636331 w 5656725"/>
              <a:gd name="connsiteY5" fmla="*/ 3006985 h 4180209"/>
              <a:gd name="connsiteX6" fmla="*/ 4753409 w 5656725"/>
              <a:gd name="connsiteY6" fmla="*/ 4028028 h 4180209"/>
              <a:gd name="connsiteX7" fmla="*/ 836958 w 5656725"/>
              <a:gd name="connsiteY7" fmla="*/ 4091557 h 4180209"/>
              <a:gd name="connsiteX8" fmla="*/ 37811 w 5656725"/>
              <a:gd name="connsiteY8" fmla="*/ 3217437 h 4180209"/>
              <a:gd name="connsiteX9" fmla="*/ 17217 w 5656725"/>
              <a:gd name="connsiteY9" fmla="*/ 1028720 h 4180209"/>
              <a:gd name="connsiteX10" fmla="*/ 64821 w 5656725"/>
              <a:gd name="connsiteY10" fmla="*/ 638521 h 418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56725" h="4180209">
                <a:moveTo>
                  <a:pt x="64821" y="638521"/>
                </a:moveTo>
                <a:cubicBezTo>
                  <a:pt x="171780" y="254168"/>
                  <a:pt x="344171" y="141544"/>
                  <a:pt x="1005571" y="46808"/>
                </a:cubicBezTo>
                <a:cubicBezTo>
                  <a:pt x="1666971" y="-47928"/>
                  <a:pt x="3342926" y="22752"/>
                  <a:pt x="4033220" y="70103"/>
                </a:cubicBezTo>
                <a:cubicBezTo>
                  <a:pt x="4723514" y="117454"/>
                  <a:pt x="4886281" y="166435"/>
                  <a:pt x="5147336" y="330913"/>
                </a:cubicBezTo>
                <a:cubicBezTo>
                  <a:pt x="5408391" y="495391"/>
                  <a:pt x="5525051" y="714722"/>
                  <a:pt x="5599548" y="1056969"/>
                </a:cubicBezTo>
                <a:cubicBezTo>
                  <a:pt x="5674045" y="1399216"/>
                  <a:pt x="5663515" y="2378679"/>
                  <a:pt x="5636331" y="3006985"/>
                </a:cubicBezTo>
                <a:cubicBezTo>
                  <a:pt x="5612577" y="3556514"/>
                  <a:pt x="5553304" y="3847266"/>
                  <a:pt x="4753409" y="4028028"/>
                </a:cubicBezTo>
                <a:cubicBezTo>
                  <a:pt x="3953514" y="4208790"/>
                  <a:pt x="1622891" y="4226656"/>
                  <a:pt x="836958" y="4091557"/>
                </a:cubicBezTo>
                <a:cubicBezTo>
                  <a:pt x="51025" y="3956459"/>
                  <a:pt x="92199" y="3656383"/>
                  <a:pt x="37811" y="3217437"/>
                </a:cubicBezTo>
                <a:cubicBezTo>
                  <a:pt x="-15397" y="2556816"/>
                  <a:pt x="-2727" y="1784190"/>
                  <a:pt x="17217" y="1028720"/>
                </a:cubicBezTo>
                <a:cubicBezTo>
                  <a:pt x="20843" y="896055"/>
                  <a:pt x="44457" y="741654"/>
                  <a:pt x="64821" y="638521"/>
                </a:cubicBezTo>
                <a:close/>
              </a:path>
            </a:pathLst>
          </a:custGeom>
          <a:solidFill>
            <a:srgbClr val="FFFFFF"/>
          </a:solidFill>
          <a:ln w="12692" cap="flat">
            <a:noFill/>
            <a:prstDash val="solid"/>
            <a:miter/>
          </a:ln>
        </p:spPr>
        <p:txBody>
          <a:bodyPr rtlCol="0" anchor="ctr"/>
          <a:lstStyle/>
          <a:p>
            <a:endParaRPr lang="en-US"/>
          </a:p>
        </p:txBody>
      </p:sp>
      <p:sp>
        <p:nvSpPr>
          <p:cNvPr id="2" name="TextBox 1">
            <a:extLst>
              <a:ext uri="{FF2B5EF4-FFF2-40B4-BE49-F238E27FC236}">
                <a16:creationId xmlns:a16="http://schemas.microsoft.com/office/drawing/2014/main" id="{B9D9CA26-144A-9F43-898B-EAF008158909}"/>
              </a:ext>
            </a:extLst>
          </p:cNvPr>
          <p:cNvSpPr txBox="1"/>
          <p:nvPr/>
        </p:nvSpPr>
        <p:spPr>
          <a:xfrm>
            <a:off x="725104" y="961176"/>
            <a:ext cx="9241605" cy="6001643"/>
          </a:xfrm>
          <a:prstGeom prst="rect">
            <a:avLst/>
          </a:prstGeom>
          <a:noFill/>
        </p:spPr>
        <p:txBody>
          <a:bodyPr wrap="square" rtlCol="0">
            <a:spAutoFit/>
          </a:bodyPr>
          <a:lstStyle/>
          <a:p>
            <a:pPr algn="ctr" defTabSz="444500">
              <a:spcAft>
                <a:spcPts val="1500"/>
              </a:spcAft>
              <a:defRPr/>
            </a:pPr>
            <a:r>
              <a:rPr kumimoji="0" lang="en-GB" sz="3200" b="1" i="0" u="none" strike="noStrike" kern="1200" cap="none" spc="0" normalizeH="0" baseline="0" noProof="0" dirty="0">
                <a:ln>
                  <a:noFill/>
                </a:ln>
                <a:solidFill>
                  <a:srgbClr val="323232"/>
                </a:solidFill>
                <a:effectLst/>
                <a:uLnTx/>
                <a:uFillTx/>
                <a:latin typeface="ABeeZee"/>
              </a:rPr>
              <a:t>The Welsh Football Association has announced that the national men's and women's football teams will be paid equally moving forward. Wales joins a list of other countries including Australia, USA, Norway, and Brazil, who pay their men and women football players the same amount to play for their country's national team. In order to reach the deal, the Wales men's senior team agreed to a 25% pay cut, thus enabling </a:t>
            </a:r>
            <a:br>
              <a:rPr kumimoji="0" lang="en-GB" sz="3200" b="1" i="0" u="none" strike="noStrike" kern="1200" cap="none" spc="0" normalizeH="0" baseline="0" noProof="0" dirty="0">
                <a:ln>
                  <a:noFill/>
                </a:ln>
                <a:solidFill>
                  <a:srgbClr val="323232"/>
                </a:solidFill>
                <a:effectLst/>
                <a:uLnTx/>
                <a:uFillTx/>
                <a:latin typeface="ABeeZee"/>
              </a:rPr>
            </a:br>
            <a:r>
              <a:rPr kumimoji="0" lang="en-GB" sz="3200" b="1" i="0" u="none" strike="noStrike" kern="1200" cap="none" spc="0" normalizeH="0" baseline="0" noProof="0" dirty="0">
                <a:ln>
                  <a:noFill/>
                </a:ln>
                <a:solidFill>
                  <a:srgbClr val="323232"/>
                </a:solidFill>
                <a:effectLst/>
                <a:uLnTx/>
                <a:uFillTx/>
                <a:latin typeface="ABeeZee"/>
              </a:rPr>
              <a:t>a 25% rise for the women's team, which now brings them both equal on pay.</a:t>
            </a:r>
          </a:p>
        </p:txBody>
      </p:sp>
    </p:spTree>
    <p:extLst>
      <p:ext uri="{BB962C8B-B14F-4D97-AF65-F5344CB8AC3E}">
        <p14:creationId xmlns:p14="http://schemas.microsoft.com/office/powerpoint/2010/main" val="3021760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7C233"/>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F84CD908-8A7D-574A-A432-C5162FDF168F}"/>
              </a:ext>
            </a:extLst>
          </p:cNvPr>
          <p:cNvSpPr/>
          <p:nvPr/>
        </p:nvSpPr>
        <p:spPr>
          <a:xfrm>
            <a:off x="417570" y="660091"/>
            <a:ext cx="9856673" cy="65318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 name="connsiteX0" fmla="*/ 101994 w 5677363"/>
              <a:gd name="connsiteY0" fmla="*/ 778848 h 4114712"/>
              <a:gd name="connsiteX1" fmla="*/ 1042743 w 5677363"/>
              <a:gd name="connsiteY1" fmla="*/ 83370 h 4114712"/>
              <a:gd name="connsiteX2" fmla="*/ 3783306 w 5677363"/>
              <a:gd name="connsiteY2" fmla="*/ 2900 h 4114712"/>
              <a:gd name="connsiteX3" fmla="*/ 4694361 w 5677363"/>
              <a:gd name="connsiteY3" fmla="*/ 204415 h 4114712"/>
              <a:gd name="connsiteX4" fmla="*/ 5496678 w 5677363"/>
              <a:gd name="connsiteY4" fmla="*/ 1034236 h 4114712"/>
              <a:gd name="connsiteX5" fmla="*/ 5673503 w 5677363"/>
              <a:gd name="connsiteY5" fmla="*/ 2954604 h 4114712"/>
              <a:gd name="connsiteX6" fmla="*/ 4993642 w 5677363"/>
              <a:gd name="connsiteY6" fmla="*/ 3820001 h 4114712"/>
              <a:gd name="connsiteX7" fmla="*/ 1196226 w 5677363"/>
              <a:gd name="connsiteY7" fmla="*/ 4083648 h 4114712"/>
              <a:gd name="connsiteX8" fmla="*/ 53977 w 5677363"/>
              <a:gd name="connsiteY8" fmla="*/ 2957526 h 4114712"/>
              <a:gd name="connsiteX9" fmla="*/ 40385 w 5677363"/>
              <a:gd name="connsiteY9" fmla="*/ 1013399 h 4114712"/>
              <a:gd name="connsiteX10" fmla="*/ 101994 w 5677363"/>
              <a:gd name="connsiteY10" fmla="*/ 778848 h 4114712"/>
              <a:gd name="connsiteX0" fmla="*/ 101994 w 5678175"/>
              <a:gd name="connsiteY0" fmla="*/ 779462 h 4115326"/>
              <a:gd name="connsiteX1" fmla="*/ 1042743 w 5678175"/>
              <a:gd name="connsiteY1" fmla="*/ 83984 h 4115326"/>
              <a:gd name="connsiteX2" fmla="*/ 3783306 w 5678175"/>
              <a:gd name="connsiteY2" fmla="*/ 3514 h 4115326"/>
              <a:gd name="connsiteX3" fmla="*/ 5023460 w 5678175"/>
              <a:gd name="connsiteY3" fmla="*/ 219853 h 4115326"/>
              <a:gd name="connsiteX4" fmla="*/ 5496678 w 5678175"/>
              <a:gd name="connsiteY4" fmla="*/ 1034850 h 4115326"/>
              <a:gd name="connsiteX5" fmla="*/ 5673503 w 5678175"/>
              <a:gd name="connsiteY5" fmla="*/ 2955218 h 4115326"/>
              <a:gd name="connsiteX6" fmla="*/ 4993642 w 5678175"/>
              <a:gd name="connsiteY6" fmla="*/ 3820615 h 4115326"/>
              <a:gd name="connsiteX7" fmla="*/ 1196226 w 5678175"/>
              <a:gd name="connsiteY7" fmla="*/ 4084262 h 4115326"/>
              <a:gd name="connsiteX8" fmla="*/ 53977 w 5678175"/>
              <a:gd name="connsiteY8" fmla="*/ 2958140 h 4115326"/>
              <a:gd name="connsiteX9" fmla="*/ 40385 w 5678175"/>
              <a:gd name="connsiteY9" fmla="*/ 1014013 h 4115326"/>
              <a:gd name="connsiteX10" fmla="*/ 101994 w 5678175"/>
              <a:gd name="connsiteY10" fmla="*/ 779462 h 4115326"/>
              <a:gd name="connsiteX0" fmla="*/ 101994 w 5699227"/>
              <a:gd name="connsiteY0" fmla="*/ 779462 h 4115326"/>
              <a:gd name="connsiteX1" fmla="*/ 1042743 w 5699227"/>
              <a:gd name="connsiteY1" fmla="*/ 83984 h 4115326"/>
              <a:gd name="connsiteX2" fmla="*/ 3783306 w 5699227"/>
              <a:gd name="connsiteY2" fmla="*/ 3514 h 4115326"/>
              <a:gd name="connsiteX3" fmla="*/ 5023460 w 5699227"/>
              <a:gd name="connsiteY3" fmla="*/ 219853 h 4115326"/>
              <a:gd name="connsiteX4" fmla="*/ 5622716 w 5699227"/>
              <a:gd name="connsiteY4" fmla="*/ 1042262 h 4115326"/>
              <a:gd name="connsiteX5" fmla="*/ 5673503 w 5699227"/>
              <a:gd name="connsiteY5" fmla="*/ 2955218 h 4115326"/>
              <a:gd name="connsiteX6" fmla="*/ 4993642 w 5699227"/>
              <a:gd name="connsiteY6" fmla="*/ 3820615 h 4115326"/>
              <a:gd name="connsiteX7" fmla="*/ 1196226 w 5699227"/>
              <a:gd name="connsiteY7" fmla="*/ 4084262 h 4115326"/>
              <a:gd name="connsiteX8" fmla="*/ 53977 w 5699227"/>
              <a:gd name="connsiteY8" fmla="*/ 2958140 h 4115326"/>
              <a:gd name="connsiteX9" fmla="*/ 40385 w 5699227"/>
              <a:gd name="connsiteY9" fmla="*/ 1014013 h 4115326"/>
              <a:gd name="connsiteX10" fmla="*/ 101994 w 5699227"/>
              <a:gd name="connsiteY10" fmla="*/ 779462 h 4115326"/>
              <a:gd name="connsiteX0" fmla="*/ 101994 w 5699227"/>
              <a:gd name="connsiteY0" fmla="*/ 779462 h 4193130"/>
              <a:gd name="connsiteX1" fmla="*/ 1042743 w 5699227"/>
              <a:gd name="connsiteY1" fmla="*/ 83984 h 4193130"/>
              <a:gd name="connsiteX2" fmla="*/ 3783306 w 5699227"/>
              <a:gd name="connsiteY2" fmla="*/ 3514 h 4193130"/>
              <a:gd name="connsiteX3" fmla="*/ 5023460 w 5699227"/>
              <a:gd name="connsiteY3" fmla="*/ 219853 h 4193130"/>
              <a:gd name="connsiteX4" fmla="*/ 5622716 w 5699227"/>
              <a:gd name="connsiteY4" fmla="*/ 1042262 h 4193130"/>
              <a:gd name="connsiteX5" fmla="*/ 5673503 w 5699227"/>
              <a:gd name="connsiteY5" fmla="*/ 2955218 h 4193130"/>
              <a:gd name="connsiteX6" fmla="*/ 5042656 w 5699227"/>
              <a:gd name="connsiteY6" fmla="*/ 3909557 h 4193130"/>
              <a:gd name="connsiteX7" fmla="*/ 1196226 w 5699227"/>
              <a:gd name="connsiteY7" fmla="*/ 4084262 h 4193130"/>
              <a:gd name="connsiteX8" fmla="*/ 53977 w 5699227"/>
              <a:gd name="connsiteY8" fmla="*/ 2958140 h 4193130"/>
              <a:gd name="connsiteX9" fmla="*/ 40385 w 5699227"/>
              <a:gd name="connsiteY9" fmla="*/ 1014013 h 4193130"/>
              <a:gd name="connsiteX10" fmla="*/ 101994 w 5699227"/>
              <a:gd name="connsiteY10" fmla="*/ 779462 h 4193130"/>
              <a:gd name="connsiteX0" fmla="*/ 101994 w 5699227"/>
              <a:gd name="connsiteY0" fmla="*/ 779462 h 4147365"/>
              <a:gd name="connsiteX1" fmla="*/ 1042743 w 5699227"/>
              <a:gd name="connsiteY1" fmla="*/ 83984 h 4147365"/>
              <a:gd name="connsiteX2" fmla="*/ 3783306 w 5699227"/>
              <a:gd name="connsiteY2" fmla="*/ 3514 h 4147365"/>
              <a:gd name="connsiteX3" fmla="*/ 5023460 w 5699227"/>
              <a:gd name="connsiteY3" fmla="*/ 219853 h 4147365"/>
              <a:gd name="connsiteX4" fmla="*/ 5622716 w 5699227"/>
              <a:gd name="connsiteY4" fmla="*/ 1042262 h 4147365"/>
              <a:gd name="connsiteX5" fmla="*/ 5673503 w 5699227"/>
              <a:gd name="connsiteY5" fmla="*/ 3110866 h 4147365"/>
              <a:gd name="connsiteX6" fmla="*/ 5042656 w 5699227"/>
              <a:gd name="connsiteY6" fmla="*/ 3909557 h 4147365"/>
              <a:gd name="connsiteX7" fmla="*/ 1196226 w 5699227"/>
              <a:gd name="connsiteY7" fmla="*/ 4084262 h 4147365"/>
              <a:gd name="connsiteX8" fmla="*/ 53977 w 5699227"/>
              <a:gd name="connsiteY8" fmla="*/ 2958140 h 4147365"/>
              <a:gd name="connsiteX9" fmla="*/ 40385 w 5699227"/>
              <a:gd name="connsiteY9" fmla="*/ 1014013 h 4147365"/>
              <a:gd name="connsiteX10" fmla="*/ 101994 w 5699227"/>
              <a:gd name="connsiteY10" fmla="*/ 779462 h 4147365"/>
              <a:gd name="connsiteX0" fmla="*/ 101994 w 5691073"/>
              <a:gd name="connsiteY0" fmla="*/ 779462 h 4150868"/>
              <a:gd name="connsiteX1" fmla="*/ 1042743 w 5691073"/>
              <a:gd name="connsiteY1" fmla="*/ 83984 h 4150868"/>
              <a:gd name="connsiteX2" fmla="*/ 3783306 w 5691073"/>
              <a:gd name="connsiteY2" fmla="*/ 3514 h 4150868"/>
              <a:gd name="connsiteX3" fmla="*/ 5023460 w 5691073"/>
              <a:gd name="connsiteY3" fmla="*/ 219853 h 4150868"/>
              <a:gd name="connsiteX4" fmla="*/ 5622716 w 5691073"/>
              <a:gd name="connsiteY4" fmla="*/ 1042262 h 4150868"/>
              <a:gd name="connsiteX5" fmla="*/ 5659499 w 5691073"/>
              <a:gd name="connsiteY5" fmla="*/ 2992278 h 4150868"/>
              <a:gd name="connsiteX6" fmla="*/ 5042656 w 5691073"/>
              <a:gd name="connsiteY6" fmla="*/ 3909557 h 4150868"/>
              <a:gd name="connsiteX7" fmla="*/ 1196226 w 5691073"/>
              <a:gd name="connsiteY7" fmla="*/ 4084262 h 4150868"/>
              <a:gd name="connsiteX8" fmla="*/ 53977 w 5691073"/>
              <a:gd name="connsiteY8" fmla="*/ 2958140 h 4150868"/>
              <a:gd name="connsiteX9" fmla="*/ 40385 w 5691073"/>
              <a:gd name="connsiteY9" fmla="*/ 1014013 h 4150868"/>
              <a:gd name="connsiteX10" fmla="*/ 101994 w 5691073"/>
              <a:gd name="connsiteY10" fmla="*/ 779462 h 4150868"/>
              <a:gd name="connsiteX0" fmla="*/ 101994 w 5691073"/>
              <a:gd name="connsiteY0" fmla="*/ 779462 h 4169972"/>
              <a:gd name="connsiteX1" fmla="*/ 1042743 w 5691073"/>
              <a:gd name="connsiteY1" fmla="*/ 83984 h 4169972"/>
              <a:gd name="connsiteX2" fmla="*/ 3783306 w 5691073"/>
              <a:gd name="connsiteY2" fmla="*/ 3514 h 4169972"/>
              <a:gd name="connsiteX3" fmla="*/ 5023460 w 5691073"/>
              <a:gd name="connsiteY3" fmla="*/ 219853 h 4169972"/>
              <a:gd name="connsiteX4" fmla="*/ 5622716 w 5691073"/>
              <a:gd name="connsiteY4" fmla="*/ 1042262 h 4169972"/>
              <a:gd name="connsiteX5" fmla="*/ 5659499 w 5691073"/>
              <a:gd name="connsiteY5" fmla="*/ 2992278 h 4169972"/>
              <a:gd name="connsiteX6" fmla="*/ 4965633 w 5691073"/>
              <a:gd name="connsiteY6" fmla="*/ 3968851 h 4169972"/>
              <a:gd name="connsiteX7" fmla="*/ 1196226 w 5691073"/>
              <a:gd name="connsiteY7" fmla="*/ 4084262 h 4169972"/>
              <a:gd name="connsiteX8" fmla="*/ 53977 w 5691073"/>
              <a:gd name="connsiteY8" fmla="*/ 2958140 h 4169972"/>
              <a:gd name="connsiteX9" fmla="*/ 40385 w 5691073"/>
              <a:gd name="connsiteY9" fmla="*/ 1014013 h 4169972"/>
              <a:gd name="connsiteX10" fmla="*/ 101994 w 5691073"/>
              <a:gd name="connsiteY10" fmla="*/ 779462 h 4169972"/>
              <a:gd name="connsiteX0" fmla="*/ 101994 w 5691073"/>
              <a:gd name="connsiteY0" fmla="*/ 779462 h 4160266"/>
              <a:gd name="connsiteX1" fmla="*/ 1042743 w 5691073"/>
              <a:gd name="connsiteY1" fmla="*/ 83984 h 4160266"/>
              <a:gd name="connsiteX2" fmla="*/ 3783306 w 5691073"/>
              <a:gd name="connsiteY2" fmla="*/ 3514 h 4160266"/>
              <a:gd name="connsiteX3" fmla="*/ 5023460 w 5691073"/>
              <a:gd name="connsiteY3" fmla="*/ 219853 h 4160266"/>
              <a:gd name="connsiteX4" fmla="*/ 5622716 w 5691073"/>
              <a:gd name="connsiteY4" fmla="*/ 1042262 h 4160266"/>
              <a:gd name="connsiteX5" fmla="*/ 5659499 w 5691073"/>
              <a:gd name="connsiteY5" fmla="*/ 2992278 h 4160266"/>
              <a:gd name="connsiteX6" fmla="*/ 4965633 w 5691073"/>
              <a:gd name="connsiteY6" fmla="*/ 3968851 h 4160266"/>
              <a:gd name="connsiteX7" fmla="*/ 1196226 w 5691073"/>
              <a:gd name="connsiteY7" fmla="*/ 4084262 h 4160266"/>
              <a:gd name="connsiteX8" fmla="*/ 53977 w 5691073"/>
              <a:gd name="connsiteY8" fmla="*/ 2958140 h 4160266"/>
              <a:gd name="connsiteX9" fmla="*/ 40385 w 5691073"/>
              <a:gd name="connsiteY9" fmla="*/ 1014013 h 4160266"/>
              <a:gd name="connsiteX10" fmla="*/ 101994 w 5691073"/>
              <a:gd name="connsiteY10" fmla="*/ 779462 h 4160266"/>
              <a:gd name="connsiteX0" fmla="*/ 101994 w 5691073"/>
              <a:gd name="connsiteY0" fmla="*/ 779462 h 4118103"/>
              <a:gd name="connsiteX1" fmla="*/ 1042743 w 5691073"/>
              <a:gd name="connsiteY1" fmla="*/ 83984 h 4118103"/>
              <a:gd name="connsiteX2" fmla="*/ 3783306 w 5691073"/>
              <a:gd name="connsiteY2" fmla="*/ 3514 h 4118103"/>
              <a:gd name="connsiteX3" fmla="*/ 5023460 w 5691073"/>
              <a:gd name="connsiteY3" fmla="*/ 219853 h 4118103"/>
              <a:gd name="connsiteX4" fmla="*/ 5622716 w 5691073"/>
              <a:gd name="connsiteY4" fmla="*/ 1042262 h 4118103"/>
              <a:gd name="connsiteX5" fmla="*/ 5659499 w 5691073"/>
              <a:gd name="connsiteY5" fmla="*/ 2992278 h 4118103"/>
              <a:gd name="connsiteX6" fmla="*/ 4965633 w 5691073"/>
              <a:gd name="connsiteY6" fmla="*/ 3968851 h 4118103"/>
              <a:gd name="connsiteX7" fmla="*/ 895136 w 5691073"/>
              <a:gd name="connsiteY7" fmla="*/ 4010144 h 4118103"/>
              <a:gd name="connsiteX8" fmla="*/ 53977 w 5691073"/>
              <a:gd name="connsiteY8" fmla="*/ 2958140 h 4118103"/>
              <a:gd name="connsiteX9" fmla="*/ 40385 w 5691073"/>
              <a:gd name="connsiteY9" fmla="*/ 1014013 h 4118103"/>
              <a:gd name="connsiteX10" fmla="*/ 101994 w 5691073"/>
              <a:gd name="connsiteY10" fmla="*/ 779462 h 4118103"/>
              <a:gd name="connsiteX0" fmla="*/ 101994 w 5691073"/>
              <a:gd name="connsiteY0" fmla="*/ 779462 h 4100043"/>
              <a:gd name="connsiteX1" fmla="*/ 1042743 w 5691073"/>
              <a:gd name="connsiteY1" fmla="*/ 83984 h 4100043"/>
              <a:gd name="connsiteX2" fmla="*/ 3783306 w 5691073"/>
              <a:gd name="connsiteY2" fmla="*/ 3514 h 4100043"/>
              <a:gd name="connsiteX3" fmla="*/ 5023460 w 5691073"/>
              <a:gd name="connsiteY3" fmla="*/ 219853 h 4100043"/>
              <a:gd name="connsiteX4" fmla="*/ 5622716 w 5691073"/>
              <a:gd name="connsiteY4" fmla="*/ 1042262 h 4100043"/>
              <a:gd name="connsiteX5" fmla="*/ 5659499 w 5691073"/>
              <a:gd name="connsiteY5" fmla="*/ 2992278 h 4100043"/>
              <a:gd name="connsiteX6" fmla="*/ 4965633 w 5691073"/>
              <a:gd name="connsiteY6" fmla="*/ 3968851 h 4100043"/>
              <a:gd name="connsiteX7" fmla="*/ 895136 w 5691073"/>
              <a:gd name="connsiteY7" fmla="*/ 4010144 h 4100043"/>
              <a:gd name="connsiteX8" fmla="*/ 53977 w 5691073"/>
              <a:gd name="connsiteY8" fmla="*/ 2958140 h 4100043"/>
              <a:gd name="connsiteX9" fmla="*/ 40385 w 5691073"/>
              <a:gd name="connsiteY9" fmla="*/ 1014013 h 4100043"/>
              <a:gd name="connsiteX10" fmla="*/ 101994 w 5691073"/>
              <a:gd name="connsiteY10" fmla="*/ 779462 h 4100043"/>
              <a:gd name="connsiteX0" fmla="*/ 101994 w 5691073"/>
              <a:gd name="connsiteY0" fmla="*/ 779462 h 4141298"/>
              <a:gd name="connsiteX1" fmla="*/ 1042743 w 5691073"/>
              <a:gd name="connsiteY1" fmla="*/ 83984 h 4141298"/>
              <a:gd name="connsiteX2" fmla="*/ 3783306 w 5691073"/>
              <a:gd name="connsiteY2" fmla="*/ 3514 h 4141298"/>
              <a:gd name="connsiteX3" fmla="*/ 5023460 w 5691073"/>
              <a:gd name="connsiteY3" fmla="*/ 219853 h 4141298"/>
              <a:gd name="connsiteX4" fmla="*/ 5622716 w 5691073"/>
              <a:gd name="connsiteY4" fmla="*/ 1042262 h 4141298"/>
              <a:gd name="connsiteX5" fmla="*/ 5659499 w 5691073"/>
              <a:gd name="connsiteY5" fmla="*/ 2992278 h 4141298"/>
              <a:gd name="connsiteX6" fmla="*/ 4776577 w 5691073"/>
              <a:gd name="connsiteY6" fmla="*/ 4013321 h 4141298"/>
              <a:gd name="connsiteX7" fmla="*/ 895136 w 5691073"/>
              <a:gd name="connsiteY7" fmla="*/ 4010144 h 4141298"/>
              <a:gd name="connsiteX8" fmla="*/ 53977 w 5691073"/>
              <a:gd name="connsiteY8" fmla="*/ 2958140 h 4141298"/>
              <a:gd name="connsiteX9" fmla="*/ 40385 w 5691073"/>
              <a:gd name="connsiteY9" fmla="*/ 1014013 h 4141298"/>
              <a:gd name="connsiteX10" fmla="*/ 101994 w 5691073"/>
              <a:gd name="connsiteY10" fmla="*/ 779462 h 4141298"/>
              <a:gd name="connsiteX0" fmla="*/ 101994 w 5691073"/>
              <a:gd name="connsiteY0" fmla="*/ 764537 h 4126373"/>
              <a:gd name="connsiteX1" fmla="*/ 1042743 w 5691073"/>
              <a:gd name="connsiteY1" fmla="*/ 69059 h 4126373"/>
              <a:gd name="connsiteX2" fmla="*/ 4056388 w 5691073"/>
              <a:gd name="connsiteY2" fmla="*/ 40471 h 4126373"/>
              <a:gd name="connsiteX3" fmla="*/ 5023460 w 5691073"/>
              <a:gd name="connsiteY3" fmla="*/ 204928 h 4126373"/>
              <a:gd name="connsiteX4" fmla="*/ 5622716 w 5691073"/>
              <a:gd name="connsiteY4" fmla="*/ 1027337 h 4126373"/>
              <a:gd name="connsiteX5" fmla="*/ 5659499 w 5691073"/>
              <a:gd name="connsiteY5" fmla="*/ 2977353 h 4126373"/>
              <a:gd name="connsiteX6" fmla="*/ 4776577 w 5691073"/>
              <a:gd name="connsiteY6" fmla="*/ 3998396 h 4126373"/>
              <a:gd name="connsiteX7" fmla="*/ 895136 w 5691073"/>
              <a:gd name="connsiteY7" fmla="*/ 3995219 h 4126373"/>
              <a:gd name="connsiteX8" fmla="*/ 53977 w 5691073"/>
              <a:gd name="connsiteY8" fmla="*/ 2943215 h 4126373"/>
              <a:gd name="connsiteX9" fmla="*/ 40385 w 5691073"/>
              <a:gd name="connsiteY9" fmla="*/ 999088 h 4126373"/>
              <a:gd name="connsiteX10" fmla="*/ 101994 w 5691073"/>
              <a:gd name="connsiteY10" fmla="*/ 764537 h 4126373"/>
              <a:gd name="connsiteX0" fmla="*/ 101994 w 5682191"/>
              <a:gd name="connsiteY0" fmla="*/ 769891 h 4131727"/>
              <a:gd name="connsiteX1" fmla="*/ 1042743 w 5682191"/>
              <a:gd name="connsiteY1" fmla="*/ 74413 h 4131727"/>
              <a:gd name="connsiteX2" fmla="*/ 4056388 w 5682191"/>
              <a:gd name="connsiteY2" fmla="*/ 45825 h 4131727"/>
              <a:gd name="connsiteX3" fmla="*/ 5170504 w 5682191"/>
              <a:gd name="connsiteY3" fmla="*/ 306635 h 4131727"/>
              <a:gd name="connsiteX4" fmla="*/ 5622716 w 5682191"/>
              <a:gd name="connsiteY4" fmla="*/ 1032691 h 4131727"/>
              <a:gd name="connsiteX5" fmla="*/ 5659499 w 5682191"/>
              <a:gd name="connsiteY5" fmla="*/ 2982707 h 4131727"/>
              <a:gd name="connsiteX6" fmla="*/ 4776577 w 5682191"/>
              <a:gd name="connsiteY6" fmla="*/ 4003750 h 4131727"/>
              <a:gd name="connsiteX7" fmla="*/ 895136 w 5682191"/>
              <a:gd name="connsiteY7" fmla="*/ 4000573 h 4131727"/>
              <a:gd name="connsiteX8" fmla="*/ 53977 w 5682191"/>
              <a:gd name="connsiteY8" fmla="*/ 2948569 h 4131727"/>
              <a:gd name="connsiteX9" fmla="*/ 40385 w 5682191"/>
              <a:gd name="connsiteY9" fmla="*/ 1004442 h 4131727"/>
              <a:gd name="connsiteX10" fmla="*/ 101994 w 5682191"/>
              <a:gd name="connsiteY10" fmla="*/ 769891 h 4131727"/>
              <a:gd name="connsiteX0" fmla="*/ 101994 w 5679893"/>
              <a:gd name="connsiteY0" fmla="*/ 769891 h 4131727"/>
              <a:gd name="connsiteX1" fmla="*/ 1042743 w 5679893"/>
              <a:gd name="connsiteY1" fmla="*/ 74413 h 4131727"/>
              <a:gd name="connsiteX2" fmla="*/ 4056388 w 5679893"/>
              <a:gd name="connsiteY2" fmla="*/ 45825 h 4131727"/>
              <a:gd name="connsiteX3" fmla="*/ 5170504 w 5679893"/>
              <a:gd name="connsiteY3" fmla="*/ 306635 h 4131727"/>
              <a:gd name="connsiteX4" fmla="*/ 5622716 w 5679893"/>
              <a:gd name="connsiteY4" fmla="*/ 1032691 h 4131727"/>
              <a:gd name="connsiteX5" fmla="*/ 5659499 w 5679893"/>
              <a:gd name="connsiteY5" fmla="*/ 2982707 h 4131727"/>
              <a:gd name="connsiteX6" fmla="*/ 4776577 w 5679893"/>
              <a:gd name="connsiteY6" fmla="*/ 4003750 h 4131727"/>
              <a:gd name="connsiteX7" fmla="*/ 895136 w 5679893"/>
              <a:gd name="connsiteY7" fmla="*/ 4000573 h 4131727"/>
              <a:gd name="connsiteX8" fmla="*/ 53977 w 5679893"/>
              <a:gd name="connsiteY8" fmla="*/ 2948569 h 4131727"/>
              <a:gd name="connsiteX9" fmla="*/ 40385 w 5679893"/>
              <a:gd name="connsiteY9" fmla="*/ 1004442 h 4131727"/>
              <a:gd name="connsiteX10" fmla="*/ 101994 w 5679893"/>
              <a:gd name="connsiteY10" fmla="*/ 769891 h 4131727"/>
              <a:gd name="connsiteX0" fmla="*/ 115998 w 5679893"/>
              <a:gd name="connsiteY0" fmla="*/ 604165 h 4121649"/>
              <a:gd name="connsiteX1" fmla="*/ 1042743 w 5679893"/>
              <a:gd name="connsiteY1" fmla="*/ 64335 h 4121649"/>
              <a:gd name="connsiteX2" fmla="*/ 4056388 w 5679893"/>
              <a:gd name="connsiteY2" fmla="*/ 35747 h 4121649"/>
              <a:gd name="connsiteX3" fmla="*/ 5170504 w 5679893"/>
              <a:gd name="connsiteY3" fmla="*/ 296557 h 4121649"/>
              <a:gd name="connsiteX4" fmla="*/ 5622716 w 5679893"/>
              <a:gd name="connsiteY4" fmla="*/ 1022613 h 4121649"/>
              <a:gd name="connsiteX5" fmla="*/ 5659499 w 5679893"/>
              <a:gd name="connsiteY5" fmla="*/ 2972629 h 4121649"/>
              <a:gd name="connsiteX6" fmla="*/ 4776577 w 5679893"/>
              <a:gd name="connsiteY6" fmla="*/ 3993672 h 4121649"/>
              <a:gd name="connsiteX7" fmla="*/ 895136 w 5679893"/>
              <a:gd name="connsiteY7" fmla="*/ 3990495 h 4121649"/>
              <a:gd name="connsiteX8" fmla="*/ 53977 w 5679893"/>
              <a:gd name="connsiteY8" fmla="*/ 2938491 h 4121649"/>
              <a:gd name="connsiteX9" fmla="*/ 40385 w 5679893"/>
              <a:gd name="connsiteY9" fmla="*/ 994364 h 4121649"/>
              <a:gd name="connsiteX10" fmla="*/ 115998 w 5679893"/>
              <a:gd name="connsiteY10" fmla="*/ 604165 h 4121649"/>
              <a:gd name="connsiteX0" fmla="*/ 115998 w 5679893"/>
              <a:gd name="connsiteY0" fmla="*/ 638520 h 4156004"/>
              <a:gd name="connsiteX1" fmla="*/ 1028739 w 5679893"/>
              <a:gd name="connsiteY1" fmla="*/ 46807 h 4156004"/>
              <a:gd name="connsiteX2" fmla="*/ 4056388 w 5679893"/>
              <a:gd name="connsiteY2" fmla="*/ 70102 h 4156004"/>
              <a:gd name="connsiteX3" fmla="*/ 5170504 w 5679893"/>
              <a:gd name="connsiteY3" fmla="*/ 330912 h 4156004"/>
              <a:gd name="connsiteX4" fmla="*/ 5622716 w 5679893"/>
              <a:gd name="connsiteY4" fmla="*/ 1056968 h 4156004"/>
              <a:gd name="connsiteX5" fmla="*/ 5659499 w 5679893"/>
              <a:gd name="connsiteY5" fmla="*/ 3006984 h 4156004"/>
              <a:gd name="connsiteX6" fmla="*/ 4776577 w 5679893"/>
              <a:gd name="connsiteY6" fmla="*/ 4028027 h 4156004"/>
              <a:gd name="connsiteX7" fmla="*/ 895136 w 5679893"/>
              <a:gd name="connsiteY7" fmla="*/ 4024850 h 4156004"/>
              <a:gd name="connsiteX8" fmla="*/ 53977 w 5679893"/>
              <a:gd name="connsiteY8" fmla="*/ 2972846 h 4156004"/>
              <a:gd name="connsiteX9" fmla="*/ 40385 w 5679893"/>
              <a:gd name="connsiteY9" fmla="*/ 1028719 h 4156004"/>
              <a:gd name="connsiteX10" fmla="*/ 115998 w 5679893"/>
              <a:gd name="connsiteY10" fmla="*/ 638520 h 4156004"/>
              <a:gd name="connsiteX0" fmla="*/ 115998 w 5679893"/>
              <a:gd name="connsiteY0" fmla="*/ 646291 h 4163775"/>
              <a:gd name="connsiteX1" fmla="*/ 1028739 w 5679893"/>
              <a:gd name="connsiteY1" fmla="*/ 54578 h 4163775"/>
              <a:gd name="connsiteX2" fmla="*/ 4056388 w 5679893"/>
              <a:gd name="connsiteY2" fmla="*/ 77873 h 4163775"/>
              <a:gd name="connsiteX3" fmla="*/ 5170504 w 5679893"/>
              <a:gd name="connsiteY3" fmla="*/ 338683 h 4163775"/>
              <a:gd name="connsiteX4" fmla="*/ 5622716 w 5679893"/>
              <a:gd name="connsiteY4" fmla="*/ 1064739 h 4163775"/>
              <a:gd name="connsiteX5" fmla="*/ 5659499 w 5679893"/>
              <a:gd name="connsiteY5" fmla="*/ 3014755 h 4163775"/>
              <a:gd name="connsiteX6" fmla="*/ 4776577 w 5679893"/>
              <a:gd name="connsiteY6" fmla="*/ 4035798 h 4163775"/>
              <a:gd name="connsiteX7" fmla="*/ 895136 w 5679893"/>
              <a:gd name="connsiteY7" fmla="*/ 4032621 h 4163775"/>
              <a:gd name="connsiteX8" fmla="*/ 53977 w 5679893"/>
              <a:gd name="connsiteY8" fmla="*/ 2980617 h 4163775"/>
              <a:gd name="connsiteX9" fmla="*/ 40385 w 5679893"/>
              <a:gd name="connsiteY9" fmla="*/ 1036490 h 4163775"/>
              <a:gd name="connsiteX10" fmla="*/ 115998 w 5679893"/>
              <a:gd name="connsiteY10" fmla="*/ 646291 h 4163775"/>
              <a:gd name="connsiteX0" fmla="*/ 115998 w 5679893"/>
              <a:gd name="connsiteY0" fmla="*/ 646291 h 4205152"/>
              <a:gd name="connsiteX1" fmla="*/ 1028739 w 5679893"/>
              <a:gd name="connsiteY1" fmla="*/ 54578 h 4205152"/>
              <a:gd name="connsiteX2" fmla="*/ 4056388 w 5679893"/>
              <a:gd name="connsiteY2" fmla="*/ 77873 h 4205152"/>
              <a:gd name="connsiteX3" fmla="*/ 5170504 w 5679893"/>
              <a:gd name="connsiteY3" fmla="*/ 338683 h 4205152"/>
              <a:gd name="connsiteX4" fmla="*/ 5622716 w 5679893"/>
              <a:gd name="connsiteY4" fmla="*/ 1064739 h 4205152"/>
              <a:gd name="connsiteX5" fmla="*/ 5659499 w 5679893"/>
              <a:gd name="connsiteY5" fmla="*/ 3014755 h 4205152"/>
              <a:gd name="connsiteX6" fmla="*/ 4776577 w 5679893"/>
              <a:gd name="connsiteY6" fmla="*/ 4035798 h 4205152"/>
              <a:gd name="connsiteX7" fmla="*/ 860126 w 5679893"/>
              <a:gd name="connsiteY7" fmla="*/ 4099327 h 4205152"/>
              <a:gd name="connsiteX8" fmla="*/ 53977 w 5679893"/>
              <a:gd name="connsiteY8" fmla="*/ 2980617 h 4205152"/>
              <a:gd name="connsiteX9" fmla="*/ 40385 w 5679893"/>
              <a:gd name="connsiteY9" fmla="*/ 1036490 h 4205152"/>
              <a:gd name="connsiteX10" fmla="*/ 115998 w 5679893"/>
              <a:gd name="connsiteY10" fmla="*/ 646291 h 4205152"/>
              <a:gd name="connsiteX0" fmla="*/ 115998 w 5679893"/>
              <a:gd name="connsiteY0" fmla="*/ 646291 h 4171293"/>
              <a:gd name="connsiteX1" fmla="*/ 1028739 w 5679893"/>
              <a:gd name="connsiteY1" fmla="*/ 54578 h 4171293"/>
              <a:gd name="connsiteX2" fmla="*/ 4056388 w 5679893"/>
              <a:gd name="connsiteY2" fmla="*/ 77873 h 4171293"/>
              <a:gd name="connsiteX3" fmla="*/ 5170504 w 5679893"/>
              <a:gd name="connsiteY3" fmla="*/ 338683 h 4171293"/>
              <a:gd name="connsiteX4" fmla="*/ 5622716 w 5679893"/>
              <a:gd name="connsiteY4" fmla="*/ 1064739 h 4171293"/>
              <a:gd name="connsiteX5" fmla="*/ 5659499 w 5679893"/>
              <a:gd name="connsiteY5" fmla="*/ 3014755 h 4171293"/>
              <a:gd name="connsiteX6" fmla="*/ 4776577 w 5679893"/>
              <a:gd name="connsiteY6" fmla="*/ 4035798 h 4171293"/>
              <a:gd name="connsiteX7" fmla="*/ 860126 w 5679893"/>
              <a:gd name="connsiteY7" fmla="*/ 4099327 h 4171293"/>
              <a:gd name="connsiteX8" fmla="*/ 53977 w 5679893"/>
              <a:gd name="connsiteY8" fmla="*/ 2980617 h 4171293"/>
              <a:gd name="connsiteX9" fmla="*/ 40385 w 5679893"/>
              <a:gd name="connsiteY9" fmla="*/ 1036490 h 4171293"/>
              <a:gd name="connsiteX10" fmla="*/ 115998 w 5679893"/>
              <a:gd name="connsiteY10" fmla="*/ 646291 h 4171293"/>
              <a:gd name="connsiteX0" fmla="*/ 113492 w 5677387"/>
              <a:gd name="connsiteY0" fmla="*/ 646291 h 4187979"/>
              <a:gd name="connsiteX1" fmla="*/ 1026233 w 5677387"/>
              <a:gd name="connsiteY1" fmla="*/ 54578 h 4187979"/>
              <a:gd name="connsiteX2" fmla="*/ 4053882 w 5677387"/>
              <a:gd name="connsiteY2" fmla="*/ 77873 h 4187979"/>
              <a:gd name="connsiteX3" fmla="*/ 5167998 w 5677387"/>
              <a:gd name="connsiteY3" fmla="*/ 338683 h 4187979"/>
              <a:gd name="connsiteX4" fmla="*/ 5620210 w 5677387"/>
              <a:gd name="connsiteY4" fmla="*/ 1064739 h 4187979"/>
              <a:gd name="connsiteX5" fmla="*/ 5656993 w 5677387"/>
              <a:gd name="connsiteY5" fmla="*/ 3014755 h 4187979"/>
              <a:gd name="connsiteX6" fmla="*/ 4774071 w 5677387"/>
              <a:gd name="connsiteY6" fmla="*/ 4035798 h 4187979"/>
              <a:gd name="connsiteX7" fmla="*/ 857620 w 5677387"/>
              <a:gd name="connsiteY7" fmla="*/ 4099327 h 4187979"/>
              <a:gd name="connsiteX8" fmla="*/ 58473 w 5677387"/>
              <a:gd name="connsiteY8" fmla="*/ 3225207 h 4187979"/>
              <a:gd name="connsiteX9" fmla="*/ 37879 w 5677387"/>
              <a:gd name="connsiteY9" fmla="*/ 1036490 h 4187979"/>
              <a:gd name="connsiteX10" fmla="*/ 113492 w 5677387"/>
              <a:gd name="connsiteY10" fmla="*/ 646291 h 4187979"/>
              <a:gd name="connsiteX0" fmla="*/ 92830 w 5656725"/>
              <a:gd name="connsiteY0" fmla="*/ 646291 h 4187979"/>
              <a:gd name="connsiteX1" fmla="*/ 1005571 w 5656725"/>
              <a:gd name="connsiteY1" fmla="*/ 54578 h 4187979"/>
              <a:gd name="connsiteX2" fmla="*/ 4033220 w 5656725"/>
              <a:gd name="connsiteY2" fmla="*/ 77873 h 4187979"/>
              <a:gd name="connsiteX3" fmla="*/ 5147336 w 5656725"/>
              <a:gd name="connsiteY3" fmla="*/ 338683 h 4187979"/>
              <a:gd name="connsiteX4" fmla="*/ 5599548 w 5656725"/>
              <a:gd name="connsiteY4" fmla="*/ 1064739 h 4187979"/>
              <a:gd name="connsiteX5" fmla="*/ 5636331 w 5656725"/>
              <a:gd name="connsiteY5" fmla="*/ 3014755 h 4187979"/>
              <a:gd name="connsiteX6" fmla="*/ 4753409 w 5656725"/>
              <a:gd name="connsiteY6" fmla="*/ 4035798 h 4187979"/>
              <a:gd name="connsiteX7" fmla="*/ 836958 w 5656725"/>
              <a:gd name="connsiteY7" fmla="*/ 4099327 h 4187979"/>
              <a:gd name="connsiteX8" fmla="*/ 37811 w 5656725"/>
              <a:gd name="connsiteY8" fmla="*/ 3225207 h 4187979"/>
              <a:gd name="connsiteX9" fmla="*/ 17217 w 5656725"/>
              <a:gd name="connsiteY9" fmla="*/ 1036490 h 4187979"/>
              <a:gd name="connsiteX10" fmla="*/ 92830 w 5656725"/>
              <a:gd name="connsiteY10" fmla="*/ 646291 h 4187979"/>
              <a:gd name="connsiteX0" fmla="*/ 64821 w 5656725"/>
              <a:gd name="connsiteY0" fmla="*/ 638521 h 4180209"/>
              <a:gd name="connsiteX1" fmla="*/ 1005571 w 5656725"/>
              <a:gd name="connsiteY1" fmla="*/ 46808 h 4180209"/>
              <a:gd name="connsiteX2" fmla="*/ 4033220 w 5656725"/>
              <a:gd name="connsiteY2" fmla="*/ 70103 h 4180209"/>
              <a:gd name="connsiteX3" fmla="*/ 5147336 w 5656725"/>
              <a:gd name="connsiteY3" fmla="*/ 330913 h 4180209"/>
              <a:gd name="connsiteX4" fmla="*/ 5599548 w 5656725"/>
              <a:gd name="connsiteY4" fmla="*/ 1056969 h 4180209"/>
              <a:gd name="connsiteX5" fmla="*/ 5636331 w 5656725"/>
              <a:gd name="connsiteY5" fmla="*/ 3006985 h 4180209"/>
              <a:gd name="connsiteX6" fmla="*/ 4753409 w 5656725"/>
              <a:gd name="connsiteY6" fmla="*/ 4028028 h 4180209"/>
              <a:gd name="connsiteX7" fmla="*/ 836958 w 5656725"/>
              <a:gd name="connsiteY7" fmla="*/ 4091557 h 4180209"/>
              <a:gd name="connsiteX8" fmla="*/ 37811 w 5656725"/>
              <a:gd name="connsiteY8" fmla="*/ 3217437 h 4180209"/>
              <a:gd name="connsiteX9" fmla="*/ 17217 w 5656725"/>
              <a:gd name="connsiteY9" fmla="*/ 1028720 h 4180209"/>
              <a:gd name="connsiteX10" fmla="*/ 64821 w 5656725"/>
              <a:gd name="connsiteY10" fmla="*/ 638521 h 4180209"/>
              <a:gd name="connsiteX0" fmla="*/ 64821 w 5656725"/>
              <a:gd name="connsiteY0" fmla="*/ 638521 h 4180209"/>
              <a:gd name="connsiteX1" fmla="*/ 1005571 w 5656725"/>
              <a:gd name="connsiteY1" fmla="*/ 46808 h 4180209"/>
              <a:gd name="connsiteX2" fmla="*/ 4033220 w 5656725"/>
              <a:gd name="connsiteY2" fmla="*/ 70103 h 4180209"/>
              <a:gd name="connsiteX3" fmla="*/ 5147336 w 5656725"/>
              <a:gd name="connsiteY3" fmla="*/ 330913 h 4180209"/>
              <a:gd name="connsiteX4" fmla="*/ 5599548 w 5656725"/>
              <a:gd name="connsiteY4" fmla="*/ 1056969 h 4180209"/>
              <a:gd name="connsiteX5" fmla="*/ 5636331 w 5656725"/>
              <a:gd name="connsiteY5" fmla="*/ 3006985 h 4180209"/>
              <a:gd name="connsiteX6" fmla="*/ 4753409 w 5656725"/>
              <a:gd name="connsiteY6" fmla="*/ 4028028 h 4180209"/>
              <a:gd name="connsiteX7" fmla="*/ 836958 w 5656725"/>
              <a:gd name="connsiteY7" fmla="*/ 4091557 h 4180209"/>
              <a:gd name="connsiteX8" fmla="*/ 37811 w 5656725"/>
              <a:gd name="connsiteY8" fmla="*/ 3217437 h 4180209"/>
              <a:gd name="connsiteX9" fmla="*/ 17217 w 5656725"/>
              <a:gd name="connsiteY9" fmla="*/ 1028720 h 4180209"/>
              <a:gd name="connsiteX10" fmla="*/ 64821 w 5656725"/>
              <a:gd name="connsiteY10" fmla="*/ 638521 h 4180209"/>
              <a:gd name="connsiteX0" fmla="*/ 64821 w 5656725"/>
              <a:gd name="connsiteY0" fmla="*/ 638521 h 4180209"/>
              <a:gd name="connsiteX1" fmla="*/ 1005571 w 5656725"/>
              <a:gd name="connsiteY1" fmla="*/ 46808 h 4180209"/>
              <a:gd name="connsiteX2" fmla="*/ 4033220 w 5656725"/>
              <a:gd name="connsiteY2" fmla="*/ 70103 h 4180209"/>
              <a:gd name="connsiteX3" fmla="*/ 5147336 w 5656725"/>
              <a:gd name="connsiteY3" fmla="*/ 330913 h 4180209"/>
              <a:gd name="connsiteX4" fmla="*/ 5599548 w 5656725"/>
              <a:gd name="connsiteY4" fmla="*/ 1056969 h 4180209"/>
              <a:gd name="connsiteX5" fmla="*/ 5636331 w 5656725"/>
              <a:gd name="connsiteY5" fmla="*/ 3006985 h 4180209"/>
              <a:gd name="connsiteX6" fmla="*/ 4753409 w 5656725"/>
              <a:gd name="connsiteY6" fmla="*/ 4028028 h 4180209"/>
              <a:gd name="connsiteX7" fmla="*/ 836958 w 5656725"/>
              <a:gd name="connsiteY7" fmla="*/ 4091557 h 4180209"/>
              <a:gd name="connsiteX8" fmla="*/ 37811 w 5656725"/>
              <a:gd name="connsiteY8" fmla="*/ 3217437 h 4180209"/>
              <a:gd name="connsiteX9" fmla="*/ 17217 w 5656725"/>
              <a:gd name="connsiteY9" fmla="*/ 1028720 h 4180209"/>
              <a:gd name="connsiteX10" fmla="*/ 64821 w 5656725"/>
              <a:gd name="connsiteY10" fmla="*/ 638521 h 4180209"/>
              <a:gd name="connsiteX0" fmla="*/ 64821 w 5656725"/>
              <a:gd name="connsiteY0" fmla="*/ 638521 h 4180209"/>
              <a:gd name="connsiteX1" fmla="*/ 1005571 w 5656725"/>
              <a:gd name="connsiteY1" fmla="*/ 46808 h 4180209"/>
              <a:gd name="connsiteX2" fmla="*/ 4033220 w 5656725"/>
              <a:gd name="connsiteY2" fmla="*/ 70103 h 4180209"/>
              <a:gd name="connsiteX3" fmla="*/ 5147336 w 5656725"/>
              <a:gd name="connsiteY3" fmla="*/ 330913 h 4180209"/>
              <a:gd name="connsiteX4" fmla="*/ 5599548 w 5656725"/>
              <a:gd name="connsiteY4" fmla="*/ 1056969 h 4180209"/>
              <a:gd name="connsiteX5" fmla="*/ 5636331 w 5656725"/>
              <a:gd name="connsiteY5" fmla="*/ 3006985 h 4180209"/>
              <a:gd name="connsiteX6" fmla="*/ 4753409 w 5656725"/>
              <a:gd name="connsiteY6" fmla="*/ 4028028 h 4180209"/>
              <a:gd name="connsiteX7" fmla="*/ 836958 w 5656725"/>
              <a:gd name="connsiteY7" fmla="*/ 4091557 h 4180209"/>
              <a:gd name="connsiteX8" fmla="*/ 37811 w 5656725"/>
              <a:gd name="connsiteY8" fmla="*/ 3217437 h 4180209"/>
              <a:gd name="connsiteX9" fmla="*/ 17217 w 5656725"/>
              <a:gd name="connsiteY9" fmla="*/ 1028720 h 4180209"/>
              <a:gd name="connsiteX10" fmla="*/ 64821 w 5656725"/>
              <a:gd name="connsiteY10" fmla="*/ 638521 h 418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56725" h="4180209">
                <a:moveTo>
                  <a:pt x="64821" y="638521"/>
                </a:moveTo>
                <a:cubicBezTo>
                  <a:pt x="171780" y="254168"/>
                  <a:pt x="344171" y="141544"/>
                  <a:pt x="1005571" y="46808"/>
                </a:cubicBezTo>
                <a:cubicBezTo>
                  <a:pt x="1666971" y="-47928"/>
                  <a:pt x="3342926" y="22752"/>
                  <a:pt x="4033220" y="70103"/>
                </a:cubicBezTo>
                <a:cubicBezTo>
                  <a:pt x="4723514" y="117454"/>
                  <a:pt x="4886281" y="166435"/>
                  <a:pt x="5147336" y="330913"/>
                </a:cubicBezTo>
                <a:cubicBezTo>
                  <a:pt x="5408391" y="495391"/>
                  <a:pt x="5525051" y="714722"/>
                  <a:pt x="5599548" y="1056969"/>
                </a:cubicBezTo>
                <a:cubicBezTo>
                  <a:pt x="5674045" y="1399216"/>
                  <a:pt x="5663515" y="2378679"/>
                  <a:pt x="5636331" y="3006985"/>
                </a:cubicBezTo>
                <a:cubicBezTo>
                  <a:pt x="5612577" y="3556514"/>
                  <a:pt x="5553304" y="3847266"/>
                  <a:pt x="4753409" y="4028028"/>
                </a:cubicBezTo>
                <a:cubicBezTo>
                  <a:pt x="3953514" y="4208790"/>
                  <a:pt x="1622891" y="4226656"/>
                  <a:pt x="836958" y="4091557"/>
                </a:cubicBezTo>
                <a:cubicBezTo>
                  <a:pt x="51025" y="3956459"/>
                  <a:pt x="92199" y="3656383"/>
                  <a:pt x="37811" y="3217437"/>
                </a:cubicBezTo>
                <a:cubicBezTo>
                  <a:pt x="-15397" y="2556816"/>
                  <a:pt x="-2727" y="1784190"/>
                  <a:pt x="17217" y="1028720"/>
                </a:cubicBezTo>
                <a:cubicBezTo>
                  <a:pt x="20843" y="896055"/>
                  <a:pt x="44457" y="741654"/>
                  <a:pt x="64821" y="638521"/>
                </a:cubicBezTo>
                <a:close/>
              </a:path>
            </a:pathLst>
          </a:custGeom>
          <a:solidFill>
            <a:srgbClr val="FFFFFF"/>
          </a:solidFill>
          <a:ln w="12692" cap="flat">
            <a:noFill/>
            <a:prstDash val="solid"/>
            <a:miter/>
          </a:ln>
        </p:spPr>
        <p:txBody>
          <a:bodyPr rtlCol="0" anchor="ctr"/>
          <a:lstStyle/>
          <a:p>
            <a:endParaRPr lang="en-US"/>
          </a:p>
        </p:txBody>
      </p:sp>
      <p:sp>
        <p:nvSpPr>
          <p:cNvPr id="10" name="Content Placeholder 5">
            <a:extLst>
              <a:ext uri="{FF2B5EF4-FFF2-40B4-BE49-F238E27FC236}">
                <a16:creationId xmlns:a16="http://schemas.microsoft.com/office/drawing/2014/main" id="{ACDF9E1B-AA43-BB47-AC59-9AA48E861B06}"/>
              </a:ext>
            </a:extLst>
          </p:cNvPr>
          <p:cNvSpPr txBox="1">
            <a:spLocks/>
          </p:cNvSpPr>
          <p:nvPr/>
        </p:nvSpPr>
        <p:spPr>
          <a:xfrm>
            <a:off x="978365" y="2233133"/>
            <a:ext cx="9173211" cy="4696051"/>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lvl="0">
              <a:spcBef>
                <a:spcPts val="0"/>
              </a:spcBef>
              <a:spcAft>
                <a:spcPts val="1500"/>
              </a:spcAft>
            </a:pPr>
            <a:r>
              <a:rPr lang="en-GB" sz="3500" b="1" dirty="0">
                <a:latin typeface="ABeeZee" panose="02000000000000000000" pitchFamily="2" charset="0"/>
              </a:rPr>
              <a:t>Do you think you have ever been </a:t>
            </a:r>
            <a:br>
              <a:rPr lang="en-GB" sz="3500" b="1" dirty="0">
                <a:latin typeface="ABeeZee" panose="02000000000000000000" pitchFamily="2" charset="0"/>
              </a:rPr>
            </a:br>
            <a:r>
              <a:rPr lang="en-GB" sz="3500" b="1" dirty="0">
                <a:latin typeface="ABeeZee" panose="02000000000000000000" pitchFamily="2" charset="0"/>
              </a:rPr>
              <a:t>treated unfairly? Do you know why </a:t>
            </a:r>
            <a:br>
              <a:rPr lang="en-GB" sz="3500" b="1" dirty="0">
                <a:latin typeface="ABeeZee" panose="02000000000000000000" pitchFamily="2" charset="0"/>
              </a:rPr>
            </a:br>
            <a:r>
              <a:rPr lang="en-GB" sz="3500" b="1" dirty="0">
                <a:latin typeface="ABeeZee" panose="02000000000000000000" pitchFamily="2" charset="0"/>
              </a:rPr>
              <a:t>you were treated this way?</a:t>
            </a:r>
          </a:p>
          <a:p>
            <a:pPr lvl="0">
              <a:spcBef>
                <a:spcPts val="0"/>
              </a:spcBef>
              <a:spcAft>
                <a:spcPts val="1500"/>
              </a:spcAft>
            </a:pPr>
            <a:r>
              <a:rPr lang="en-GB" sz="3500" b="1" dirty="0">
                <a:latin typeface="ABeeZee" panose="02000000000000000000" pitchFamily="2" charset="0"/>
              </a:rPr>
              <a:t>Can you explain what equal rights are?</a:t>
            </a:r>
          </a:p>
          <a:p>
            <a:pPr lvl="0">
              <a:spcBef>
                <a:spcPts val="0"/>
              </a:spcBef>
              <a:spcAft>
                <a:spcPts val="1500"/>
              </a:spcAft>
            </a:pPr>
            <a:r>
              <a:rPr lang="en-GB" sz="3500" b="1" dirty="0">
                <a:latin typeface="ABeeZee" panose="02000000000000000000" pitchFamily="2" charset="0"/>
              </a:rPr>
              <a:t>What can you do if you see someone being treated unfairly or not given </a:t>
            </a:r>
            <a:br>
              <a:rPr lang="en-GB" sz="3500" b="1" dirty="0">
                <a:latin typeface="ABeeZee" panose="02000000000000000000" pitchFamily="2" charset="0"/>
              </a:rPr>
            </a:br>
            <a:r>
              <a:rPr lang="en-GB" sz="3500" b="1" dirty="0">
                <a:latin typeface="ABeeZee" panose="02000000000000000000" pitchFamily="2" charset="0"/>
              </a:rPr>
              <a:t>equal rights? What can you do if this happens to you?</a:t>
            </a:r>
          </a:p>
        </p:txBody>
      </p:sp>
      <p:sp>
        <p:nvSpPr>
          <p:cNvPr id="11" name="TextBox 10">
            <a:extLst>
              <a:ext uri="{FF2B5EF4-FFF2-40B4-BE49-F238E27FC236}">
                <a16:creationId xmlns:a16="http://schemas.microsoft.com/office/drawing/2014/main" id="{B2F0755F-0ACF-0B44-AC54-E7E24D9617DB}"/>
              </a:ext>
            </a:extLst>
          </p:cNvPr>
          <p:cNvSpPr txBox="1"/>
          <p:nvPr/>
        </p:nvSpPr>
        <p:spPr>
          <a:xfrm>
            <a:off x="2406089" y="1381760"/>
            <a:ext cx="5879634" cy="588623"/>
          </a:xfrm>
          <a:prstGeom prst="rect">
            <a:avLst/>
          </a:prstGeom>
          <a:noFill/>
        </p:spPr>
        <p:txBody>
          <a:bodyPr wrap="square" lIns="0" tIns="0" rIns="0" bIns="0" rtlCol="0">
            <a:spAutoFit/>
          </a:bodyPr>
          <a:lstStyle/>
          <a:p>
            <a:pPr algn="ctr">
              <a:lnSpc>
                <a:spcPct val="85000"/>
              </a:lnSpc>
            </a:pPr>
            <a:r>
              <a:rPr lang="en-US" sz="4500" dirty="0">
                <a:latin typeface="Londrina Solid" pitchFamily="2" charset="77"/>
              </a:rPr>
              <a:t>Think together and talk</a:t>
            </a:r>
          </a:p>
        </p:txBody>
      </p:sp>
      <p:grpSp>
        <p:nvGrpSpPr>
          <p:cNvPr id="15" name="Group 14">
            <a:extLst>
              <a:ext uri="{FF2B5EF4-FFF2-40B4-BE49-F238E27FC236}">
                <a16:creationId xmlns:a16="http://schemas.microsoft.com/office/drawing/2014/main" id="{296CA912-9209-8C42-847E-BF2EFB2B3B56}"/>
              </a:ext>
            </a:extLst>
          </p:cNvPr>
          <p:cNvGrpSpPr/>
          <p:nvPr/>
        </p:nvGrpSpPr>
        <p:grpSpPr>
          <a:xfrm>
            <a:off x="9502008" y="333512"/>
            <a:ext cx="834682" cy="869275"/>
            <a:chOff x="8854711" y="1237086"/>
            <a:chExt cx="930740" cy="969313"/>
          </a:xfrm>
        </p:grpSpPr>
        <p:sp>
          <p:nvSpPr>
            <p:cNvPr id="16" name="Freeform 15">
              <a:extLst>
                <a:ext uri="{FF2B5EF4-FFF2-40B4-BE49-F238E27FC236}">
                  <a16:creationId xmlns:a16="http://schemas.microsoft.com/office/drawing/2014/main" id="{03B10A7C-47FC-754E-B500-92A98E6FDF7E}"/>
                </a:ext>
              </a:extLst>
            </p:cNvPr>
            <p:cNvSpPr/>
            <p:nvPr/>
          </p:nvSpPr>
          <p:spPr>
            <a:xfrm>
              <a:off x="8854711" y="1237086"/>
              <a:ext cx="930740" cy="969313"/>
            </a:xfrm>
            <a:custGeom>
              <a:avLst/>
              <a:gdLst>
                <a:gd name="connsiteX0" fmla="*/ 920837 w 930740"/>
                <a:gd name="connsiteY0" fmla="*/ 519338 h 969313"/>
                <a:gd name="connsiteX1" fmla="*/ 873963 w 930740"/>
                <a:gd name="connsiteY1" fmla="*/ 480204 h 969313"/>
                <a:gd name="connsiteX2" fmla="*/ 871549 w 930740"/>
                <a:gd name="connsiteY2" fmla="*/ 440943 h 969313"/>
                <a:gd name="connsiteX3" fmla="*/ 860878 w 930740"/>
                <a:gd name="connsiteY3" fmla="*/ 395202 h 969313"/>
                <a:gd name="connsiteX4" fmla="*/ 787837 w 930740"/>
                <a:gd name="connsiteY4" fmla="*/ 289743 h 969313"/>
                <a:gd name="connsiteX5" fmla="*/ 672240 w 930740"/>
                <a:gd name="connsiteY5" fmla="*/ 243875 h 969313"/>
                <a:gd name="connsiteX6" fmla="*/ 757096 w 930740"/>
                <a:gd name="connsiteY6" fmla="*/ 89880 h 969313"/>
                <a:gd name="connsiteX7" fmla="*/ 761033 w 930740"/>
                <a:gd name="connsiteY7" fmla="*/ 56082 h 969313"/>
                <a:gd name="connsiteX8" fmla="*/ 762431 w 930740"/>
                <a:gd name="connsiteY8" fmla="*/ 42360 h 969313"/>
                <a:gd name="connsiteX9" fmla="*/ 766496 w 930740"/>
                <a:gd name="connsiteY9" fmla="*/ 49 h 969313"/>
                <a:gd name="connsiteX10" fmla="*/ 675162 w 930740"/>
                <a:gd name="connsiteY10" fmla="*/ 7673 h 969313"/>
                <a:gd name="connsiteX11" fmla="*/ 642134 w 930740"/>
                <a:gd name="connsiteY11" fmla="*/ 16567 h 969313"/>
                <a:gd name="connsiteX12" fmla="*/ 516120 w 930740"/>
                <a:gd name="connsiteY12" fmla="*/ 114656 h 969313"/>
                <a:gd name="connsiteX13" fmla="*/ 480680 w 930740"/>
                <a:gd name="connsiteY13" fmla="*/ 235743 h 969313"/>
                <a:gd name="connsiteX14" fmla="*/ 331420 w 930740"/>
                <a:gd name="connsiteY14" fmla="*/ 176407 h 969313"/>
                <a:gd name="connsiteX15" fmla="*/ 212521 w 930740"/>
                <a:gd name="connsiteY15" fmla="*/ 188731 h 969313"/>
                <a:gd name="connsiteX16" fmla="*/ 97940 w 930740"/>
                <a:gd name="connsiteY16" fmla="*/ 295461 h 969313"/>
                <a:gd name="connsiteX17" fmla="*/ 90191 w 930740"/>
                <a:gd name="connsiteY17" fmla="*/ 311216 h 969313"/>
                <a:gd name="connsiteX18" fmla="*/ 87778 w 930740"/>
                <a:gd name="connsiteY18" fmla="*/ 324938 h 969313"/>
                <a:gd name="connsiteX19" fmla="*/ 22612 w 930740"/>
                <a:gd name="connsiteY19" fmla="*/ 348952 h 969313"/>
                <a:gd name="connsiteX20" fmla="*/ 0 w 930740"/>
                <a:gd name="connsiteY20" fmla="*/ 415277 h 969313"/>
                <a:gd name="connsiteX21" fmla="*/ 2922 w 930740"/>
                <a:gd name="connsiteY21" fmla="*/ 577531 h 969313"/>
                <a:gd name="connsiteX22" fmla="*/ 73169 w 930740"/>
                <a:gd name="connsiteY22" fmla="*/ 660628 h 969313"/>
                <a:gd name="connsiteX23" fmla="*/ 82696 w 930740"/>
                <a:gd name="connsiteY23" fmla="*/ 662915 h 969313"/>
                <a:gd name="connsiteX24" fmla="*/ 133000 w 930740"/>
                <a:gd name="connsiteY24" fmla="*/ 792261 h 969313"/>
                <a:gd name="connsiteX25" fmla="*/ 228018 w 930740"/>
                <a:gd name="connsiteY25" fmla="*/ 908774 h 969313"/>
                <a:gd name="connsiteX26" fmla="*/ 343107 w 930740"/>
                <a:gd name="connsiteY26" fmla="*/ 931390 h 969313"/>
                <a:gd name="connsiteX27" fmla="*/ 369656 w 930740"/>
                <a:gd name="connsiteY27" fmla="*/ 927705 h 969313"/>
                <a:gd name="connsiteX28" fmla="*/ 404335 w 930740"/>
                <a:gd name="connsiteY28" fmla="*/ 942190 h 969313"/>
                <a:gd name="connsiteX29" fmla="*/ 483220 w 930740"/>
                <a:gd name="connsiteY29" fmla="*/ 969254 h 969313"/>
                <a:gd name="connsiteX30" fmla="*/ 495923 w 930740"/>
                <a:gd name="connsiteY30" fmla="*/ 968491 h 969313"/>
                <a:gd name="connsiteX31" fmla="*/ 594117 w 930740"/>
                <a:gd name="connsiteY31" fmla="*/ 936600 h 969313"/>
                <a:gd name="connsiteX32" fmla="*/ 719241 w 930740"/>
                <a:gd name="connsiteY32" fmla="*/ 828981 h 969313"/>
                <a:gd name="connsiteX33" fmla="*/ 742106 w 930740"/>
                <a:gd name="connsiteY33" fmla="*/ 800901 h 969313"/>
                <a:gd name="connsiteX34" fmla="*/ 748585 w 930740"/>
                <a:gd name="connsiteY34" fmla="*/ 792515 h 969313"/>
                <a:gd name="connsiteX35" fmla="*/ 760144 w 930740"/>
                <a:gd name="connsiteY35" fmla="*/ 794929 h 969313"/>
                <a:gd name="connsiteX36" fmla="*/ 856560 w 930740"/>
                <a:gd name="connsiteY36" fmla="*/ 742962 h 969313"/>
                <a:gd name="connsiteX37" fmla="*/ 925664 w 930740"/>
                <a:gd name="connsiteY37" fmla="*/ 582233 h 969313"/>
                <a:gd name="connsiteX38" fmla="*/ 920837 w 930740"/>
                <a:gd name="connsiteY38" fmla="*/ 519338 h 96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30740" h="969313">
                  <a:moveTo>
                    <a:pt x="920837" y="519338"/>
                  </a:moveTo>
                  <a:cubicBezTo>
                    <a:pt x="910674" y="501042"/>
                    <a:pt x="895049" y="486938"/>
                    <a:pt x="873963" y="480204"/>
                  </a:cubicBezTo>
                  <a:cubicBezTo>
                    <a:pt x="873201" y="467498"/>
                    <a:pt x="872439" y="454793"/>
                    <a:pt x="871549" y="440943"/>
                  </a:cubicBezTo>
                  <a:cubicBezTo>
                    <a:pt x="869771" y="425061"/>
                    <a:pt x="865833" y="410068"/>
                    <a:pt x="860878" y="395202"/>
                  </a:cubicBezTo>
                  <a:cubicBezTo>
                    <a:pt x="845889" y="349334"/>
                    <a:pt x="822262" y="314901"/>
                    <a:pt x="787837" y="289743"/>
                  </a:cubicBezTo>
                  <a:cubicBezTo>
                    <a:pt x="754428" y="265729"/>
                    <a:pt x="716573" y="250101"/>
                    <a:pt x="672240" y="243875"/>
                  </a:cubicBezTo>
                  <a:cubicBezTo>
                    <a:pt x="718605" y="208807"/>
                    <a:pt x="746044" y="158491"/>
                    <a:pt x="757096" y="89880"/>
                  </a:cubicBezTo>
                  <a:cubicBezTo>
                    <a:pt x="759509" y="78317"/>
                    <a:pt x="759636" y="67644"/>
                    <a:pt x="761033" y="56082"/>
                  </a:cubicBezTo>
                  <a:cubicBezTo>
                    <a:pt x="762176" y="51889"/>
                    <a:pt x="762303" y="46553"/>
                    <a:pt x="762431" y="42360"/>
                  </a:cubicBezTo>
                  <a:lnTo>
                    <a:pt x="766496" y="49"/>
                  </a:lnTo>
                  <a:cubicBezTo>
                    <a:pt x="766496" y="49"/>
                    <a:pt x="711365" y="-1095"/>
                    <a:pt x="675162" y="7673"/>
                  </a:cubicBezTo>
                  <a:cubicBezTo>
                    <a:pt x="664491" y="9578"/>
                    <a:pt x="653821" y="12501"/>
                    <a:pt x="642134" y="16567"/>
                  </a:cubicBezTo>
                  <a:cubicBezTo>
                    <a:pt x="584462" y="35498"/>
                    <a:pt x="542416" y="69550"/>
                    <a:pt x="516120" y="114656"/>
                  </a:cubicBezTo>
                  <a:cubicBezTo>
                    <a:pt x="491985" y="156585"/>
                    <a:pt x="484617" y="200929"/>
                    <a:pt x="480680" y="235743"/>
                  </a:cubicBezTo>
                  <a:cubicBezTo>
                    <a:pt x="430503" y="203978"/>
                    <a:pt x="382105" y="184920"/>
                    <a:pt x="331420" y="176407"/>
                  </a:cubicBezTo>
                  <a:cubicBezTo>
                    <a:pt x="289119" y="170181"/>
                    <a:pt x="249867" y="173611"/>
                    <a:pt x="212521" y="188731"/>
                  </a:cubicBezTo>
                  <a:cubicBezTo>
                    <a:pt x="164376" y="207917"/>
                    <a:pt x="126522" y="244129"/>
                    <a:pt x="97940" y="295461"/>
                  </a:cubicBezTo>
                  <a:cubicBezTo>
                    <a:pt x="95654" y="300670"/>
                    <a:pt x="92478" y="306007"/>
                    <a:pt x="90191" y="311216"/>
                  </a:cubicBezTo>
                  <a:lnTo>
                    <a:pt x="87778" y="324938"/>
                  </a:lnTo>
                  <a:cubicBezTo>
                    <a:pt x="56020" y="322143"/>
                    <a:pt x="34552" y="336501"/>
                    <a:pt x="22612" y="348952"/>
                  </a:cubicBezTo>
                  <a:cubicBezTo>
                    <a:pt x="-126" y="373856"/>
                    <a:pt x="254" y="404604"/>
                    <a:pt x="0" y="415277"/>
                  </a:cubicBezTo>
                  <a:cubicBezTo>
                    <a:pt x="0" y="415277"/>
                    <a:pt x="2541" y="543607"/>
                    <a:pt x="2922" y="577531"/>
                  </a:cubicBezTo>
                  <a:cubicBezTo>
                    <a:pt x="4192" y="618952"/>
                    <a:pt x="32139" y="652369"/>
                    <a:pt x="73169" y="660628"/>
                  </a:cubicBezTo>
                  <a:cubicBezTo>
                    <a:pt x="76345" y="661771"/>
                    <a:pt x="79521" y="661771"/>
                    <a:pt x="82696" y="662915"/>
                  </a:cubicBezTo>
                  <a:cubicBezTo>
                    <a:pt x="96543" y="710943"/>
                    <a:pt x="113691" y="753635"/>
                    <a:pt x="133000" y="792261"/>
                  </a:cubicBezTo>
                  <a:cubicBezTo>
                    <a:pt x="152309" y="829743"/>
                    <a:pt x="180001" y="875865"/>
                    <a:pt x="228018" y="908774"/>
                  </a:cubicBezTo>
                  <a:cubicBezTo>
                    <a:pt x="263586" y="932788"/>
                    <a:pt x="302584" y="941047"/>
                    <a:pt x="343107" y="931390"/>
                  </a:cubicBezTo>
                  <a:cubicBezTo>
                    <a:pt x="351618" y="929484"/>
                    <a:pt x="360129" y="928595"/>
                    <a:pt x="369656" y="927705"/>
                  </a:cubicBezTo>
                  <a:cubicBezTo>
                    <a:pt x="380326" y="926816"/>
                    <a:pt x="390743" y="932407"/>
                    <a:pt x="404335" y="942190"/>
                  </a:cubicBezTo>
                  <a:cubicBezTo>
                    <a:pt x="427327" y="959597"/>
                    <a:pt x="453622" y="968618"/>
                    <a:pt x="483220" y="969254"/>
                  </a:cubicBezTo>
                  <a:cubicBezTo>
                    <a:pt x="487412" y="969381"/>
                    <a:pt x="491731" y="969381"/>
                    <a:pt x="495923" y="968491"/>
                  </a:cubicBezTo>
                  <a:cubicBezTo>
                    <a:pt x="528823" y="965950"/>
                    <a:pt x="559819" y="956040"/>
                    <a:pt x="594117" y="936600"/>
                  </a:cubicBezTo>
                  <a:cubicBezTo>
                    <a:pt x="637053" y="912077"/>
                    <a:pt x="675924" y="878915"/>
                    <a:pt x="719241" y="828981"/>
                  </a:cubicBezTo>
                  <a:cubicBezTo>
                    <a:pt x="727879" y="818562"/>
                    <a:pt x="735500" y="809160"/>
                    <a:pt x="742106" y="800901"/>
                  </a:cubicBezTo>
                  <a:lnTo>
                    <a:pt x="748585" y="792515"/>
                  </a:lnTo>
                  <a:lnTo>
                    <a:pt x="760144" y="794929"/>
                  </a:lnTo>
                  <a:cubicBezTo>
                    <a:pt x="803461" y="802171"/>
                    <a:pt x="837759" y="783875"/>
                    <a:pt x="856560" y="742962"/>
                  </a:cubicBezTo>
                  <a:cubicBezTo>
                    <a:pt x="866595" y="721997"/>
                    <a:pt x="916644" y="606501"/>
                    <a:pt x="925664" y="582233"/>
                  </a:cubicBezTo>
                  <a:cubicBezTo>
                    <a:pt x="933793" y="561903"/>
                    <a:pt x="932142" y="538651"/>
                    <a:pt x="920837" y="519338"/>
                  </a:cubicBezTo>
                  <a:close/>
                </a:path>
              </a:pathLst>
            </a:custGeom>
            <a:solidFill>
              <a:srgbClr val="FFFFFF"/>
            </a:solidFill>
            <a:ln w="1269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5FD46765-41DC-7B4B-92AF-C3C9473E85BA}"/>
                </a:ext>
              </a:extLst>
            </p:cNvPr>
            <p:cNvSpPr/>
            <p:nvPr/>
          </p:nvSpPr>
          <p:spPr>
            <a:xfrm>
              <a:off x="8969291" y="1449985"/>
              <a:ext cx="721283" cy="717496"/>
            </a:xfrm>
            <a:custGeom>
              <a:avLst/>
              <a:gdLst>
                <a:gd name="connsiteX0" fmla="*/ 393918 w 721283"/>
                <a:gd name="connsiteY0" fmla="*/ 466280 h 717496"/>
                <a:gd name="connsiteX1" fmla="*/ 398364 w 721283"/>
                <a:gd name="connsiteY1" fmla="*/ 254345 h 717496"/>
                <a:gd name="connsiteX2" fmla="*/ 720637 w 721283"/>
                <a:gd name="connsiteY2" fmla="*/ 298181 h 717496"/>
                <a:gd name="connsiteX3" fmla="*/ 710095 w 721283"/>
                <a:gd name="connsiteY3" fmla="*/ 194120 h 717496"/>
                <a:gd name="connsiteX4" fmla="*/ 651534 w 721283"/>
                <a:gd name="connsiteY4" fmla="*/ 108101 h 717496"/>
                <a:gd name="connsiteX5" fmla="*/ 522091 w 721283"/>
                <a:gd name="connsiteY5" fmla="*/ 67188 h 717496"/>
                <a:gd name="connsiteX6" fmla="*/ 393537 w 721283"/>
                <a:gd name="connsiteY6" fmla="*/ 83578 h 717496"/>
                <a:gd name="connsiteX7" fmla="*/ 381977 w 721283"/>
                <a:gd name="connsiteY7" fmla="*/ 80148 h 717496"/>
                <a:gd name="connsiteX8" fmla="*/ 214045 w 721283"/>
                <a:gd name="connsiteY8" fmla="*/ 2388 h 717496"/>
                <a:gd name="connsiteX9" fmla="*/ 116359 w 721283"/>
                <a:gd name="connsiteY9" fmla="*/ 12044 h 717496"/>
                <a:gd name="connsiteX10" fmla="*/ 22357 w 721283"/>
                <a:gd name="connsiteY10" fmla="*/ 101240 h 717496"/>
                <a:gd name="connsiteX11" fmla="*/ 0 w 721283"/>
                <a:gd name="connsiteY11" fmla="*/ 155875 h 717496"/>
                <a:gd name="connsiteX12" fmla="*/ 305506 w 721283"/>
                <a:gd name="connsiteY12" fmla="*/ 241767 h 717496"/>
                <a:gd name="connsiteX13" fmla="*/ 227129 w 721283"/>
                <a:gd name="connsiteY13" fmla="*/ 441503 h 717496"/>
                <a:gd name="connsiteX14" fmla="*/ 889 w 721283"/>
                <a:gd name="connsiteY14" fmla="*/ 416600 h 717496"/>
                <a:gd name="connsiteX15" fmla="*/ 56147 w 721283"/>
                <a:gd name="connsiteY15" fmla="*/ 561955 h 717496"/>
                <a:gd name="connsiteX16" fmla="*/ 138716 w 721283"/>
                <a:gd name="connsiteY16" fmla="*/ 664364 h 717496"/>
                <a:gd name="connsiteX17" fmla="*/ 222047 w 721283"/>
                <a:gd name="connsiteY17" fmla="*/ 681009 h 717496"/>
                <a:gd name="connsiteX18" fmla="*/ 257107 w 721283"/>
                <a:gd name="connsiteY18" fmla="*/ 676435 h 717496"/>
                <a:gd name="connsiteX19" fmla="*/ 315922 w 721283"/>
                <a:gd name="connsiteY19" fmla="*/ 698924 h 717496"/>
                <a:gd name="connsiteX20" fmla="*/ 380199 w 721283"/>
                <a:gd name="connsiteY20" fmla="*/ 717221 h 717496"/>
                <a:gd name="connsiteX21" fmla="*/ 461244 w 721283"/>
                <a:gd name="connsiteY21" fmla="*/ 690284 h 717496"/>
                <a:gd name="connsiteX22" fmla="*/ 576714 w 721283"/>
                <a:gd name="connsiteY22" fmla="*/ 590924 h 717496"/>
                <a:gd name="connsiteX23" fmla="*/ 619141 w 721283"/>
                <a:gd name="connsiteY23" fmla="*/ 537814 h 717496"/>
                <a:gd name="connsiteX24" fmla="*/ 393918 w 721283"/>
                <a:gd name="connsiteY24" fmla="*/ 466280 h 7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1283" h="717496">
                  <a:moveTo>
                    <a:pt x="393918" y="466280"/>
                  </a:moveTo>
                  <a:lnTo>
                    <a:pt x="398364" y="254345"/>
                  </a:lnTo>
                  <a:lnTo>
                    <a:pt x="720637" y="298181"/>
                  </a:lnTo>
                  <a:cubicBezTo>
                    <a:pt x="722416" y="263240"/>
                    <a:pt x="721019" y="228298"/>
                    <a:pt x="710095" y="194120"/>
                  </a:cubicBezTo>
                  <a:cubicBezTo>
                    <a:pt x="699170" y="159941"/>
                    <a:pt x="680751" y="129955"/>
                    <a:pt x="651534" y="108101"/>
                  </a:cubicBezTo>
                  <a:cubicBezTo>
                    <a:pt x="612917" y="79767"/>
                    <a:pt x="568711" y="68204"/>
                    <a:pt x="522091" y="67188"/>
                  </a:cubicBezTo>
                  <a:cubicBezTo>
                    <a:pt x="478647" y="65155"/>
                    <a:pt x="435076" y="71762"/>
                    <a:pt x="393537" y="83578"/>
                  </a:cubicBezTo>
                  <a:cubicBezTo>
                    <a:pt x="390361" y="84595"/>
                    <a:pt x="384010" y="82308"/>
                    <a:pt x="381977" y="80148"/>
                  </a:cubicBezTo>
                  <a:cubicBezTo>
                    <a:pt x="331928" y="42030"/>
                    <a:pt x="277433" y="12298"/>
                    <a:pt x="214045" y="2388"/>
                  </a:cubicBezTo>
                  <a:cubicBezTo>
                    <a:pt x="180255" y="-2567"/>
                    <a:pt x="147355" y="-26"/>
                    <a:pt x="116359" y="12044"/>
                  </a:cubicBezTo>
                  <a:cubicBezTo>
                    <a:pt x="73551" y="29197"/>
                    <a:pt x="43317" y="61343"/>
                    <a:pt x="22357" y="101240"/>
                  </a:cubicBezTo>
                  <a:cubicBezTo>
                    <a:pt x="13465" y="118011"/>
                    <a:pt x="7749" y="138087"/>
                    <a:pt x="0" y="155875"/>
                  </a:cubicBezTo>
                  <a:lnTo>
                    <a:pt x="305506" y="241767"/>
                  </a:lnTo>
                  <a:lnTo>
                    <a:pt x="227129" y="441503"/>
                  </a:lnTo>
                  <a:lnTo>
                    <a:pt x="889" y="416600"/>
                  </a:lnTo>
                  <a:cubicBezTo>
                    <a:pt x="1906" y="419776"/>
                    <a:pt x="27565" y="511513"/>
                    <a:pt x="56147" y="561955"/>
                  </a:cubicBezTo>
                  <a:cubicBezTo>
                    <a:pt x="77615" y="600581"/>
                    <a:pt x="101116" y="638190"/>
                    <a:pt x="138716" y="664364"/>
                  </a:cubicBezTo>
                  <a:cubicBezTo>
                    <a:pt x="164884" y="681898"/>
                    <a:pt x="191179" y="688760"/>
                    <a:pt x="222047" y="681009"/>
                  </a:cubicBezTo>
                  <a:cubicBezTo>
                    <a:pt x="233734" y="678087"/>
                    <a:pt x="244404" y="677197"/>
                    <a:pt x="257107" y="676435"/>
                  </a:cubicBezTo>
                  <a:cubicBezTo>
                    <a:pt x="279338" y="675800"/>
                    <a:pt x="298265" y="684694"/>
                    <a:pt x="315922" y="698924"/>
                  </a:cubicBezTo>
                  <a:cubicBezTo>
                    <a:pt x="334723" y="713155"/>
                    <a:pt x="356826" y="718873"/>
                    <a:pt x="380199" y="717221"/>
                  </a:cubicBezTo>
                  <a:cubicBezTo>
                    <a:pt x="409924" y="715696"/>
                    <a:pt x="436600" y="704642"/>
                    <a:pt x="461244" y="690284"/>
                  </a:cubicBezTo>
                  <a:cubicBezTo>
                    <a:pt x="506339" y="663729"/>
                    <a:pt x="543051" y="628407"/>
                    <a:pt x="576714" y="590924"/>
                  </a:cubicBezTo>
                  <a:cubicBezTo>
                    <a:pt x="591957" y="574280"/>
                    <a:pt x="605041" y="555475"/>
                    <a:pt x="619141" y="537814"/>
                  </a:cubicBezTo>
                  <a:lnTo>
                    <a:pt x="393918" y="466280"/>
                  </a:lnTo>
                  <a:close/>
                </a:path>
              </a:pathLst>
            </a:custGeom>
            <a:solidFill>
              <a:srgbClr val="AAB02A"/>
            </a:solidFill>
            <a:ln w="1269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9FDCC333-8692-5A49-A5E0-91042D1309A5}"/>
                </a:ext>
              </a:extLst>
            </p:cNvPr>
            <p:cNvSpPr/>
            <p:nvPr/>
          </p:nvSpPr>
          <p:spPr>
            <a:xfrm>
              <a:off x="8892693" y="1601248"/>
              <a:ext cx="852057" cy="395664"/>
            </a:xfrm>
            <a:custGeom>
              <a:avLst/>
              <a:gdLst>
                <a:gd name="connsiteX0" fmla="*/ 819340 w 852057"/>
                <a:gd name="connsiteY0" fmla="*/ 151619 h 395664"/>
                <a:gd name="connsiteX1" fmla="*/ 504815 w 852057"/>
                <a:gd name="connsiteY1" fmla="*/ 89869 h 395664"/>
                <a:gd name="connsiteX2" fmla="*/ 451970 w 852057"/>
                <a:gd name="connsiteY2" fmla="*/ 131163 h 395664"/>
                <a:gd name="connsiteX3" fmla="*/ 451462 w 852057"/>
                <a:gd name="connsiteY3" fmla="*/ 152382 h 395664"/>
                <a:gd name="connsiteX4" fmla="*/ 390234 w 852057"/>
                <a:gd name="connsiteY4" fmla="*/ 140438 h 395664"/>
                <a:gd name="connsiteX5" fmla="*/ 396840 w 852057"/>
                <a:gd name="connsiteY5" fmla="*/ 125699 h 395664"/>
                <a:gd name="connsiteX6" fmla="*/ 365336 w 852057"/>
                <a:gd name="connsiteY6" fmla="*/ 63568 h 395664"/>
                <a:gd name="connsiteX7" fmla="*/ 52971 w 852057"/>
                <a:gd name="connsiteY7" fmla="*/ 801 h 395664"/>
                <a:gd name="connsiteX8" fmla="*/ 12449 w 852057"/>
                <a:gd name="connsiteY8" fmla="*/ 12617 h 395664"/>
                <a:gd name="connsiteX9" fmla="*/ 0 w 852057"/>
                <a:gd name="connsiteY9" fmla="*/ 51624 h 395664"/>
                <a:gd name="connsiteX10" fmla="*/ 2921 w 852057"/>
                <a:gd name="connsiteY10" fmla="*/ 213878 h 395664"/>
                <a:gd name="connsiteX11" fmla="*/ 42174 w 852057"/>
                <a:gd name="connsiteY11" fmla="*/ 259238 h 395664"/>
                <a:gd name="connsiteX12" fmla="*/ 280735 w 852057"/>
                <a:gd name="connsiteY12" fmla="*/ 305615 h 395664"/>
                <a:gd name="connsiteX13" fmla="*/ 327863 w 852057"/>
                <a:gd name="connsiteY13" fmla="*/ 283252 h 395664"/>
                <a:gd name="connsiteX14" fmla="*/ 377912 w 852057"/>
                <a:gd name="connsiteY14" fmla="*/ 169789 h 395664"/>
                <a:gd name="connsiteX15" fmla="*/ 452859 w 852057"/>
                <a:gd name="connsiteY15" fmla="*/ 185163 h 395664"/>
                <a:gd name="connsiteX16" fmla="*/ 454638 w 852057"/>
                <a:gd name="connsiteY16" fmla="*/ 302819 h 395664"/>
                <a:gd name="connsiteX17" fmla="*/ 489698 w 852057"/>
                <a:gd name="connsiteY17" fmla="*/ 347036 h 395664"/>
                <a:gd name="connsiteX18" fmla="*/ 727116 w 852057"/>
                <a:gd name="connsiteY18" fmla="*/ 394429 h 395664"/>
                <a:gd name="connsiteX19" fmla="*/ 780722 w 852057"/>
                <a:gd name="connsiteY19" fmla="*/ 365841 h 395664"/>
                <a:gd name="connsiteX20" fmla="*/ 808542 w 852057"/>
                <a:gd name="connsiteY20" fmla="*/ 302819 h 395664"/>
                <a:gd name="connsiteX21" fmla="*/ 848683 w 852057"/>
                <a:gd name="connsiteY21" fmla="*/ 207271 h 395664"/>
                <a:gd name="connsiteX22" fmla="*/ 819340 w 852057"/>
                <a:gd name="connsiteY22" fmla="*/ 151619 h 395664"/>
                <a:gd name="connsiteX23" fmla="*/ 367623 w 852057"/>
                <a:gd name="connsiteY23" fmla="*/ 114645 h 395664"/>
                <a:gd name="connsiteX24" fmla="*/ 301948 w 852057"/>
                <a:gd name="connsiteY24" fmla="*/ 265845 h 395664"/>
                <a:gd name="connsiteX25" fmla="*/ 282640 w 852057"/>
                <a:gd name="connsiteY25" fmla="*/ 274993 h 395664"/>
                <a:gd name="connsiteX26" fmla="*/ 52590 w 852057"/>
                <a:gd name="connsiteY26" fmla="*/ 229888 h 395664"/>
                <a:gd name="connsiteX27" fmla="*/ 38871 w 852057"/>
                <a:gd name="connsiteY27" fmla="*/ 224297 h 395664"/>
                <a:gd name="connsiteX28" fmla="*/ 34933 w 852057"/>
                <a:gd name="connsiteY28" fmla="*/ 209431 h 395664"/>
                <a:gd name="connsiteX29" fmla="*/ 31884 w 852057"/>
                <a:gd name="connsiteY29" fmla="*/ 54674 h 395664"/>
                <a:gd name="connsiteX30" fmla="*/ 32011 w 852057"/>
                <a:gd name="connsiteY30" fmla="*/ 49337 h 395664"/>
                <a:gd name="connsiteX31" fmla="*/ 51447 w 852057"/>
                <a:gd name="connsiteY31" fmla="*/ 33836 h 395664"/>
                <a:gd name="connsiteX32" fmla="*/ 355428 w 852057"/>
                <a:gd name="connsiteY32" fmla="*/ 93172 h 395664"/>
                <a:gd name="connsiteX33" fmla="*/ 368004 w 852057"/>
                <a:gd name="connsiteY33" fmla="*/ 98763 h 395664"/>
                <a:gd name="connsiteX34" fmla="*/ 367623 w 852057"/>
                <a:gd name="connsiteY34" fmla="*/ 114645 h 395664"/>
                <a:gd name="connsiteX35" fmla="*/ 818323 w 852057"/>
                <a:gd name="connsiteY35" fmla="*/ 202570 h 395664"/>
                <a:gd name="connsiteX36" fmla="*/ 753792 w 852057"/>
                <a:gd name="connsiteY36" fmla="*/ 350721 h 395664"/>
                <a:gd name="connsiteX37" fmla="*/ 732324 w 852057"/>
                <a:gd name="connsiteY37" fmla="*/ 361902 h 395664"/>
                <a:gd name="connsiteX38" fmla="*/ 504306 w 852057"/>
                <a:gd name="connsiteY38" fmla="*/ 317939 h 395664"/>
                <a:gd name="connsiteX39" fmla="*/ 487539 w 852057"/>
                <a:gd name="connsiteY39" fmla="*/ 308029 h 395664"/>
                <a:gd name="connsiteX40" fmla="*/ 485760 w 852057"/>
                <a:gd name="connsiteY40" fmla="*/ 294179 h 395664"/>
                <a:gd name="connsiteX41" fmla="*/ 482712 w 852057"/>
                <a:gd name="connsiteY41" fmla="*/ 139422 h 395664"/>
                <a:gd name="connsiteX42" fmla="*/ 483982 w 852057"/>
                <a:gd name="connsiteY42" fmla="*/ 126716 h 395664"/>
                <a:gd name="connsiteX43" fmla="*/ 495795 w 852057"/>
                <a:gd name="connsiteY43" fmla="*/ 119601 h 395664"/>
                <a:gd name="connsiteX44" fmla="*/ 808161 w 852057"/>
                <a:gd name="connsiteY44" fmla="*/ 181224 h 395664"/>
                <a:gd name="connsiteX45" fmla="*/ 821753 w 852057"/>
                <a:gd name="connsiteY45" fmla="*/ 187831 h 395664"/>
                <a:gd name="connsiteX46" fmla="*/ 818323 w 852057"/>
                <a:gd name="connsiteY46" fmla="*/ 202570 h 39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52057" h="395664">
                  <a:moveTo>
                    <a:pt x="819340" y="151619"/>
                  </a:moveTo>
                  <a:cubicBezTo>
                    <a:pt x="811972" y="149332"/>
                    <a:pt x="581922" y="105243"/>
                    <a:pt x="504815" y="89869"/>
                  </a:cubicBezTo>
                  <a:cubicBezTo>
                    <a:pt x="475217" y="83897"/>
                    <a:pt x="453749" y="101558"/>
                    <a:pt x="451970" y="131163"/>
                  </a:cubicBezTo>
                  <a:lnTo>
                    <a:pt x="451462" y="152382"/>
                  </a:lnTo>
                  <a:cubicBezTo>
                    <a:pt x="430376" y="147681"/>
                    <a:pt x="410305" y="144123"/>
                    <a:pt x="390234" y="140438"/>
                  </a:cubicBezTo>
                  <a:cubicBezTo>
                    <a:pt x="392520" y="135229"/>
                    <a:pt x="394680" y="129892"/>
                    <a:pt x="396840" y="125699"/>
                  </a:cubicBezTo>
                  <a:cubicBezTo>
                    <a:pt x="408018" y="98382"/>
                    <a:pt x="399126" y="68523"/>
                    <a:pt x="365336" y="63568"/>
                  </a:cubicBezTo>
                  <a:cubicBezTo>
                    <a:pt x="347425" y="60010"/>
                    <a:pt x="60339" y="2071"/>
                    <a:pt x="52971" y="801"/>
                  </a:cubicBezTo>
                  <a:cubicBezTo>
                    <a:pt x="37092" y="-1613"/>
                    <a:pt x="23246" y="1182"/>
                    <a:pt x="12449" y="12617"/>
                  </a:cubicBezTo>
                  <a:cubicBezTo>
                    <a:pt x="1651" y="24052"/>
                    <a:pt x="254" y="36758"/>
                    <a:pt x="0" y="51624"/>
                  </a:cubicBezTo>
                  <a:lnTo>
                    <a:pt x="2921" y="213878"/>
                  </a:lnTo>
                  <a:cubicBezTo>
                    <a:pt x="3429" y="237257"/>
                    <a:pt x="19054" y="254537"/>
                    <a:pt x="42174" y="259238"/>
                  </a:cubicBezTo>
                  <a:cubicBezTo>
                    <a:pt x="52717" y="261525"/>
                    <a:pt x="229034" y="294942"/>
                    <a:pt x="280735" y="305615"/>
                  </a:cubicBezTo>
                  <a:cubicBezTo>
                    <a:pt x="298645" y="309172"/>
                    <a:pt x="321130" y="297991"/>
                    <a:pt x="327863" y="283252"/>
                  </a:cubicBezTo>
                  <a:cubicBezTo>
                    <a:pt x="333452" y="270674"/>
                    <a:pt x="366734" y="196090"/>
                    <a:pt x="377912" y="169789"/>
                  </a:cubicBezTo>
                  <a:cubicBezTo>
                    <a:pt x="403191" y="174617"/>
                    <a:pt x="428597" y="180335"/>
                    <a:pt x="452859" y="185163"/>
                  </a:cubicBezTo>
                  <a:cubicBezTo>
                    <a:pt x="454130" y="225441"/>
                    <a:pt x="454384" y="263685"/>
                    <a:pt x="454638" y="302819"/>
                  </a:cubicBezTo>
                  <a:cubicBezTo>
                    <a:pt x="455273" y="324038"/>
                    <a:pt x="469754" y="342335"/>
                    <a:pt x="489698" y="347036"/>
                  </a:cubicBezTo>
                  <a:cubicBezTo>
                    <a:pt x="543558" y="357709"/>
                    <a:pt x="716572" y="392142"/>
                    <a:pt x="727116" y="394429"/>
                  </a:cubicBezTo>
                  <a:cubicBezTo>
                    <a:pt x="753538" y="399257"/>
                    <a:pt x="770687" y="389982"/>
                    <a:pt x="780722" y="365841"/>
                  </a:cubicBezTo>
                  <a:cubicBezTo>
                    <a:pt x="789614" y="344876"/>
                    <a:pt x="799649" y="323784"/>
                    <a:pt x="808542" y="302819"/>
                  </a:cubicBezTo>
                  <a:cubicBezTo>
                    <a:pt x="821880" y="271309"/>
                    <a:pt x="836361" y="238782"/>
                    <a:pt x="848683" y="207271"/>
                  </a:cubicBezTo>
                  <a:cubicBezTo>
                    <a:pt x="858973" y="182241"/>
                    <a:pt x="844745" y="157464"/>
                    <a:pt x="819340" y="151619"/>
                  </a:cubicBezTo>
                  <a:close/>
                  <a:moveTo>
                    <a:pt x="367623" y="114645"/>
                  </a:moveTo>
                  <a:cubicBezTo>
                    <a:pt x="346409" y="165088"/>
                    <a:pt x="324178" y="215530"/>
                    <a:pt x="301948" y="265845"/>
                  </a:cubicBezTo>
                  <a:cubicBezTo>
                    <a:pt x="298645" y="274231"/>
                    <a:pt x="291151" y="276264"/>
                    <a:pt x="282640" y="274993"/>
                  </a:cubicBezTo>
                  <a:cubicBezTo>
                    <a:pt x="228779" y="264321"/>
                    <a:pt x="75836" y="233572"/>
                    <a:pt x="52590" y="229888"/>
                  </a:cubicBezTo>
                  <a:cubicBezTo>
                    <a:pt x="45222" y="228617"/>
                    <a:pt x="41030" y="227474"/>
                    <a:pt x="38871" y="224297"/>
                  </a:cubicBezTo>
                  <a:cubicBezTo>
                    <a:pt x="35822" y="220993"/>
                    <a:pt x="34806" y="216801"/>
                    <a:pt x="34933" y="209431"/>
                  </a:cubicBezTo>
                  <a:cubicBezTo>
                    <a:pt x="34424" y="184020"/>
                    <a:pt x="32392" y="80085"/>
                    <a:pt x="31884" y="54674"/>
                  </a:cubicBezTo>
                  <a:lnTo>
                    <a:pt x="32011" y="49337"/>
                  </a:lnTo>
                  <a:cubicBezTo>
                    <a:pt x="32265" y="34471"/>
                    <a:pt x="36585" y="31422"/>
                    <a:pt x="51447" y="33836"/>
                  </a:cubicBezTo>
                  <a:cubicBezTo>
                    <a:pt x="117883" y="46923"/>
                    <a:pt x="320495" y="87201"/>
                    <a:pt x="355428" y="93172"/>
                  </a:cubicBezTo>
                  <a:cubicBezTo>
                    <a:pt x="361779" y="94316"/>
                    <a:pt x="365972" y="95459"/>
                    <a:pt x="368004" y="98763"/>
                  </a:cubicBezTo>
                  <a:cubicBezTo>
                    <a:pt x="372196" y="99906"/>
                    <a:pt x="372069" y="105116"/>
                    <a:pt x="367623" y="114645"/>
                  </a:cubicBezTo>
                  <a:close/>
                  <a:moveTo>
                    <a:pt x="818323" y="202570"/>
                  </a:moveTo>
                  <a:cubicBezTo>
                    <a:pt x="808288" y="226711"/>
                    <a:pt x="764843" y="325436"/>
                    <a:pt x="753792" y="350721"/>
                  </a:cubicBezTo>
                  <a:cubicBezTo>
                    <a:pt x="749346" y="361267"/>
                    <a:pt x="744011" y="364316"/>
                    <a:pt x="732324" y="361902"/>
                  </a:cubicBezTo>
                  <a:cubicBezTo>
                    <a:pt x="656361" y="347544"/>
                    <a:pt x="580397" y="332170"/>
                    <a:pt x="504306" y="317939"/>
                  </a:cubicBezTo>
                  <a:cubicBezTo>
                    <a:pt x="494779" y="315652"/>
                    <a:pt x="489571" y="313365"/>
                    <a:pt x="487539" y="308029"/>
                  </a:cubicBezTo>
                  <a:cubicBezTo>
                    <a:pt x="485506" y="304852"/>
                    <a:pt x="485633" y="300532"/>
                    <a:pt x="485760" y="294179"/>
                  </a:cubicBezTo>
                  <a:cubicBezTo>
                    <a:pt x="484744" y="242212"/>
                    <a:pt x="483727" y="191389"/>
                    <a:pt x="482712" y="139422"/>
                  </a:cubicBezTo>
                  <a:cubicBezTo>
                    <a:pt x="482838" y="135229"/>
                    <a:pt x="481822" y="130909"/>
                    <a:pt x="483982" y="126716"/>
                  </a:cubicBezTo>
                  <a:cubicBezTo>
                    <a:pt x="486141" y="122523"/>
                    <a:pt x="489444" y="117314"/>
                    <a:pt x="495795" y="119601"/>
                  </a:cubicBezTo>
                  <a:cubicBezTo>
                    <a:pt x="521074" y="124429"/>
                    <a:pt x="730038" y="165850"/>
                    <a:pt x="808161" y="181224"/>
                  </a:cubicBezTo>
                  <a:cubicBezTo>
                    <a:pt x="815528" y="182495"/>
                    <a:pt x="819720" y="184655"/>
                    <a:pt x="821753" y="187831"/>
                  </a:cubicBezTo>
                  <a:cubicBezTo>
                    <a:pt x="822769" y="191008"/>
                    <a:pt x="821626" y="195201"/>
                    <a:pt x="818323" y="202570"/>
                  </a:cubicBezTo>
                  <a:close/>
                </a:path>
              </a:pathLst>
            </a:custGeom>
            <a:solidFill>
              <a:srgbClr val="707927"/>
            </a:solidFill>
            <a:ln w="1269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A0754F7-D5A4-F048-BE4A-46C5567D5CA9}"/>
                </a:ext>
              </a:extLst>
            </p:cNvPr>
            <p:cNvSpPr/>
            <p:nvPr/>
          </p:nvSpPr>
          <p:spPr>
            <a:xfrm>
              <a:off x="9165438" y="1941942"/>
              <a:ext cx="206928" cy="81980"/>
            </a:xfrm>
            <a:custGeom>
              <a:avLst/>
              <a:gdLst>
                <a:gd name="connsiteX0" fmla="*/ 107707 w 206928"/>
                <a:gd name="connsiteY0" fmla="*/ 81942 h 81980"/>
                <a:gd name="connsiteX1" fmla="*/ 85986 w 206928"/>
                <a:gd name="connsiteY1" fmla="*/ 79909 h 81980"/>
                <a:gd name="connsiteX2" fmla="*/ 749 w 206928"/>
                <a:gd name="connsiteY2" fmla="*/ 14473 h 81980"/>
                <a:gd name="connsiteX3" fmla="*/ 6720 w 206928"/>
                <a:gd name="connsiteY3" fmla="*/ 751 h 81980"/>
                <a:gd name="connsiteX4" fmla="*/ 20438 w 206928"/>
                <a:gd name="connsiteY4" fmla="*/ 6596 h 81980"/>
                <a:gd name="connsiteX5" fmla="*/ 89670 w 206928"/>
                <a:gd name="connsiteY5" fmla="*/ 58944 h 81980"/>
                <a:gd name="connsiteX6" fmla="*/ 190785 w 206928"/>
                <a:gd name="connsiteY6" fmla="*/ 39250 h 81980"/>
                <a:gd name="connsiteX7" fmla="*/ 205393 w 206928"/>
                <a:gd name="connsiteY7" fmla="*/ 42807 h 81980"/>
                <a:gd name="connsiteX8" fmla="*/ 201837 w 206928"/>
                <a:gd name="connsiteY8" fmla="*/ 57292 h 81980"/>
                <a:gd name="connsiteX9" fmla="*/ 107707 w 206928"/>
                <a:gd name="connsiteY9" fmla="*/ 81942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928" h="81980">
                  <a:moveTo>
                    <a:pt x="107707" y="81942"/>
                  </a:moveTo>
                  <a:cubicBezTo>
                    <a:pt x="100594" y="81814"/>
                    <a:pt x="93354" y="81179"/>
                    <a:pt x="85986" y="79909"/>
                  </a:cubicBezTo>
                  <a:cubicBezTo>
                    <a:pt x="22725" y="68219"/>
                    <a:pt x="1638" y="16760"/>
                    <a:pt x="749" y="14473"/>
                  </a:cubicBezTo>
                  <a:cubicBezTo>
                    <a:pt x="-1410" y="9010"/>
                    <a:pt x="1258" y="2911"/>
                    <a:pt x="6720" y="751"/>
                  </a:cubicBezTo>
                  <a:cubicBezTo>
                    <a:pt x="12182" y="-1409"/>
                    <a:pt x="18279" y="1259"/>
                    <a:pt x="20438" y="6596"/>
                  </a:cubicBezTo>
                  <a:cubicBezTo>
                    <a:pt x="21200" y="8502"/>
                    <a:pt x="38477" y="49541"/>
                    <a:pt x="89670" y="58944"/>
                  </a:cubicBezTo>
                  <a:cubicBezTo>
                    <a:pt x="142768" y="67838"/>
                    <a:pt x="190277" y="39504"/>
                    <a:pt x="190785" y="39250"/>
                  </a:cubicBezTo>
                  <a:cubicBezTo>
                    <a:pt x="195866" y="36200"/>
                    <a:pt x="202345" y="37852"/>
                    <a:pt x="205393" y="42807"/>
                  </a:cubicBezTo>
                  <a:cubicBezTo>
                    <a:pt x="208442" y="47763"/>
                    <a:pt x="206791" y="54370"/>
                    <a:pt x="201837" y="57292"/>
                  </a:cubicBezTo>
                  <a:cubicBezTo>
                    <a:pt x="199804" y="58690"/>
                    <a:pt x="159155" y="83085"/>
                    <a:pt x="107707" y="81942"/>
                  </a:cubicBezTo>
                  <a:close/>
                </a:path>
              </a:pathLst>
            </a:custGeom>
            <a:solidFill>
              <a:srgbClr val="707927"/>
            </a:solidFill>
            <a:ln w="1269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7AE8B3D1-BAE8-2F44-8C08-EFF1E563814E}"/>
                </a:ext>
              </a:extLst>
            </p:cNvPr>
            <p:cNvSpPr/>
            <p:nvPr/>
          </p:nvSpPr>
          <p:spPr>
            <a:xfrm>
              <a:off x="9376096" y="1275253"/>
              <a:ext cx="202937" cy="219430"/>
            </a:xfrm>
            <a:custGeom>
              <a:avLst/>
              <a:gdLst>
                <a:gd name="connsiteX0" fmla="*/ 198 w 202937"/>
                <a:gd name="connsiteY0" fmla="*/ 219431 h 219430"/>
                <a:gd name="connsiteX1" fmla="*/ 44531 w 202937"/>
                <a:gd name="connsiteY1" fmla="*/ 74075 h 219430"/>
                <a:gd name="connsiteX2" fmla="*/ 202936 w 202937"/>
                <a:gd name="connsiteY2" fmla="*/ 0 h 219430"/>
                <a:gd name="connsiteX3" fmla="*/ 145519 w 202937"/>
                <a:gd name="connsiteY3" fmla="*/ 158824 h 219430"/>
                <a:gd name="connsiteX4" fmla="*/ 198 w 202937"/>
                <a:gd name="connsiteY4" fmla="*/ 219431 h 219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937" h="219430">
                  <a:moveTo>
                    <a:pt x="198" y="219431"/>
                  </a:moveTo>
                  <a:cubicBezTo>
                    <a:pt x="198" y="219431"/>
                    <a:pt x="-5519" y="138748"/>
                    <a:pt x="44531" y="74075"/>
                  </a:cubicBezTo>
                  <a:cubicBezTo>
                    <a:pt x="94580" y="9402"/>
                    <a:pt x="202936" y="0"/>
                    <a:pt x="202936" y="0"/>
                  </a:cubicBezTo>
                  <a:cubicBezTo>
                    <a:pt x="202936" y="0"/>
                    <a:pt x="203953" y="102791"/>
                    <a:pt x="145519" y="158824"/>
                  </a:cubicBezTo>
                  <a:cubicBezTo>
                    <a:pt x="87212" y="214857"/>
                    <a:pt x="198" y="219431"/>
                    <a:pt x="198" y="219431"/>
                  </a:cubicBezTo>
                  <a:close/>
                </a:path>
              </a:pathLst>
            </a:custGeom>
            <a:solidFill>
              <a:srgbClr val="CCC900"/>
            </a:solidFill>
            <a:ln w="1269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B2C2F3B-62CF-A04B-A920-4836D631EBB3}"/>
                </a:ext>
              </a:extLst>
            </p:cNvPr>
            <p:cNvSpPr/>
            <p:nvPr/>
          </p:nvSpPr>
          <p:spPr>
            <a:xfrm rot="16944197">
              <a:off x="9066923" y="1730462"/>
              <a:ext cx="101627" cy="74205"/>
            </a:xfrm>
            <a:custGeom>
              <a:avLst/>
              <a:gdLst>
                <a:gd name="connsiteX0" fmla="*/ 101627 w 101627"/>
                <a:gd name="connsiteY0" fmla="*/ 37103 h 74205"/>
                <a:gd name="connsiteX1" fmla="*/ 50814 w 101627"/>
                <a:gd name="connsiteY1" fmla="*/ 74205 h 74205"/>
                <a:gd name="connsiteX2" fmla="*/ 0 w 101627"/>
                <a:gd name="connsiteY2" fmla="*/ 37103 h 74205"/>
                <a:gd name="connsiteX3" fmla="*/ 50814 w 101627"/>
                <a:gd name="connsiteY3" fmla="*/ 0 h 74205"/>
                <a:gd name="connsiteX4" fmla="*/ 101627 w 101627"/>
                <a:gd name="connsiteY4" fmla="*/ 37103 h 74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27" h="74205">
                  <a:moveTo>
                    <a:pt x="101627" y="37103"/>
                  </a:moveTo>
                  <a:cubicBezTo>
                    <a:pt x="101627" y="57594"/>
                    <a:pt x="78878" y="74205"/>
                    <a:pt x="50814" y="74205"/>
                  </a:cubicBezTo>
                  <a:cubicBezTo>
                    <a:pt x="22749" y="74205"/>
                    <a:pt x="0" y="57594"/>
                    <a:pt x="0" y="37103"/>
                  </a:cubicBezTo>
                  <a:cubicBezTo>
                    <a:pt x="0" y="16611"/>
                    <a:pt x="22749" y="0"/>
                    <a:pt x="50814" y="0"/>
                  </a:cubicBezTo>
                  <a:cubicBezTo>
                    <a:pt x="78878" y="0"/>
                    <a:pt x="101627" y="16611"/>
                    <a:pt x="101627" y="37103"/>
                  </a:cubicBezTo>
                  <a:close/>
                </a:path>
              </a:pathLst>
            </a:custGeom>
            <a:solidFill>
              <a:srgbClr val="707927"/>
            </a:solidFill>
            <a:ln w="1269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C69AB20-59C1-7946-B0EA-4960CEC6663D}"/>
                </a:ext>
              </a:extLst>
            </p:cNvPr>
            <p:cNvSpPr/>
            <p:nvPr/>
          </p:nvSpPr>
          <p:spPr>
            <a:xfrm rot="16944197">
              <a:off x="9435198" y="1803449"/>
              <a:ext cx="101627" cy="74205"/>
            </a:xfrm>
            <a:custGeom>
              <a:avLst/>
              <a:gdLst>
                <a:gd name="connsiteX0" fmla="*/ 101628 w 101627"/>
                <a:gd name="connsiteY0" fmla="*/ 37103 h 74205"/>
                <a:gd name="connsiteX1" fmla="*/ 50814 w 101627"/>
                <a:gd name="connsiteY1" fmla="*/ 74205 h 74205"/>
                <a:gd name="connsiteX2" fmla="*/ 0 w 101627"/>
                <a:gd name="connsiteY2" fmla="*/ 37103 h 74205"/>
                <a:gd name="connsiteX3" fmla="*/ 50814 w 101627"/>
                <a:gd name="connsiteY3" fmla="*/ 0 h 74205"/>
                <a:gd name="connsiteX4" fmla="*/ 101628 w 101627"/>
                <a:gd name="connsiteY4" fmla="*/ 37103 h 74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27" h="74205">
                  <a:moveTo>
                    <a:pt x="101628" y="37103"/>
                  </a:moveTo>
                  <a:cubicBezTo>
                    <a:pt x="101628" y="57594"/>
                    <a:pt x="78878" y="74205"/>
                    <a:pt x="50814" y="74205"/>
                  </a:cubicBezTo>
                  <a:cubicBezTo>
                    <a:pt x="22750" y="74205"/>
                    <a:pt x="0" y="57594"/>
                    <a:pt x="0" y="37103"/>
                  </a:cubicBezTo>
                  <a:cubicBezTo>
                    <a:pt x="0" y="16611"/>
                    <a:pt x="22750" y="0"/>
                    <a:pt x="50814" y="0"/>
                  </a:cubicBezTo>
                  <a:cubicBezTo>
                    <a:pt x="78878" y="0"/>
                    <a:pt x="101628" y="16611"/>
                    <a:pt x="101628" y="37103"/>
                  </a:cubicBezTo>
                  <a:close/>
                </a:path>
              </a:pathLst>
            </a:custGeom>
            <a:solidFill>
              <a:srgbClr val="707927"/>
            </a:solidFill>
            <a:ln w="12693" cap="flat">
              <a:noFill/>
              <a:prstDash val="solid"/>
              <a:miter/>
            </a:ln>
          </p:spPr>
          <p:txBody>
            <a:bodyPr rtlCol="0" anchor="ctr"/>
            <a:lstStyle/>
            <a:p>
              <a:endParaRPr lang="en-US"/>
            </a:p>
          </p:txBody>
        </p:sp>
      </p:grpSp>
    </p:spTree>
    <p:extLst>
      <p:ext uri="{BB962C8B-B14F-4D97-AF65-F5344CB8AC3E}">
        <p14:creationId xmlns:p14="http://schemas.microsoft.com/office/powerpoint/2010/main" val="4196371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7C233"/>
        </a:solidFill>
        <a:effectLst/>
      </p:bgPr>
    </p:bg>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E54DD3E3-0216-FF4E-B6C9-A44486F9D936}"/>
              </a:ext>
            </a:extLst>
          </p:cNvPr>
          <p:cNvSpPr/>
          <p:nvPr/>
        </p:nvSpPr>
        <p:spPr>
          <a:xfrm>
            <a:off x="417570" y="660091"/>
            <a:ext cx="9856673" cy="65318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 name="connsiteX0" fmla="*/ 101994 w 5677363"/>
              <a:gd name="connsiteY0" fmla="*/ 778848 h 4114712"/>
              <a:gd name="connsiteX1" fmla="*/ 1042743 w 5677363"/>
              <a:gd name="connsiteY1" fmla="*/ 83370 h 4114712"/>
              <a:gd name="connsiteX2" fmla="*/ 3783306 w 5677363"/>
              <a:gd name="connsiteY2" fmla="*/ 2900 h 4114712"/>
              <a:gd name="connsiteX3" fmla="*/ 4694361 w 5677363"/>
              <a:gd name="connsiteY3" fmla="*/ 204415 h 4114712"/>
              <a:gd name="connsiteX4" fmla="*/ 5496678 w 5677363"/>
              <a:gd name="connsiteY4" fmla="*/ 1034236 h 4114712"/>
              <a:gd name="connsiteX5" fmla="*/ 5673503 w 5677363"/>
              <a:gd name="connsiteY5" fmla="*/ 2954604 h 4114712"/>
              <a:gd name="connsiteX6" fmla="*/ 4993642 w 5677363"/>
              <a:gd name="connsiteY6" fmla="*/ 3820001 h 4114712"/>
              <a:gd name="connsiteX7" fmla="*/ 1196226 w 5677363"/>
              <a:gd name="connsiteY7" fmla="*/ 4083648 h 4114712"/>
              <a:gd name="connsiteX8" fmla="*/ 53977 w 5677363"/>
              <a:gd name="connsiteY8" fmla="*/ 2957526 h 4114712"/>
              <a:gd name="connsiteX9" fmla="*/ 40385 w 5677363"/>
              <a:gd name="connsiteY9" fmla="*/ 1013399 h 4114712"/>
              <a:gd name="connsiteX10" fmla="*/ 101994 w 5677363"/>
              <a:gd name="connsiteY10" fmla="*/ 778848 h 4114712"/>
              <a:gd name="connsiteX0" fmla="*/ 101994 w 5678175"/>
              <a:gd name="connsiteY0" fmla="*/ 779462 h 4115326"/>
              <a:gd name="connsiteX1" fmla="*/ 1042743 w 5678175"/>
              <a:gd name="connsiteY1" fmla="*/ 83984 h 4115326"/>
              <a:gd name="connsiteX2" fmla="*/ 3783306 w 5678175"/>
              <a:gd name="connsiteY2" fmla="*/ 3514 h 4115326"/>
              <a:gd name="connsiteX3" fmla="*/ 5023460 w 5678175"/>
              <a:gd name="connsiteY3" fmla="*/ 219853 h 4115326"/>
              <a:gd name="connsiteX4" fmla="*/ 5496678 w 5678175"/>
              <a:gd name="connsiteY4" fmla="*/ 1034850 h 4115326"/>
              <a:gd name="connsiteX5" fmla="*/ 5673503 w 5678175"/>
              <a:gd name="connsiteY5" fmla="*/ 2955218 h 4115326"/>
              <a:gd name="connsiteX6" fmla="*/ 4993642 w 5678175"/>
              <a:gd name="connsiteY6" fmla="*/ 3820615 h 4115326"/>
              <a:gd name="connsiteX7" fmla="*/ 1196226 w 5678175"/>
              <a:gd name="connsiteY7" fmla="*/ 4084262 h 4115326"/>
              <a:gd name="connsiteX8" fmla="*/ 53977 w 5678175"/>
              <a:gd name="connsiteY8" fmla="*/ 2958140 h 4115326"/>
              <a:gd name="connsiteX9" fmla="*/ 40385 w 5678175"/>
              <a:gd name="connsiteY9" fmla="*/ 1014013 h 4115326"/>
              <a:gd name="connsiteX10" fmla="*/ 101994 w 5678175"/>
              <a:gd name="connsiteY10" fmla="*/ 779462 h 4115326"/>
              <a:gd name="connsiteX0" fmla="*/ 101994 w 5699227"/>
              <a:gd name="connsiteY0" fmla="*/ 779462 h 4115326"/>
              <a:gd name="connsiteX1" fmla="*/ 1042743 w 5699227"/>
              <a:gd name="connsiteY1" fmla="*/ 83984 h 4115326"/>
              <a:gd name="connsiteX2" fmla="*/ 3783306 w 5699227"/>
              <a:gd name="connsiteY2" fmla="*/ 3514 h 4115326"/>
              <a:gd name="connsiteX3" fmla="*/ 5023460 w 5699227"/>
              <a:gd name="connsiteY3" fmla="*/ 219853 h 4115326"/>
              <a:gd name="connsiteX4" fmla="*/ 5622716 w 5699227"/>
              <a:gd name="connsiteY4" fmla="*/ 1042262 h 4115326"/>
              <a:gd name="connsiteX5" fmla="*/ 5673503 w 5699227"/>
              <a:gd name="connsiteY5" fmla="*/ 2955218 h 4115326"/>
              <a:gd name="connsiteX6" fmla="*/ 4993642 w 5699227"/>
              <a:gd name="connsiteY6" fmla="*/ 3820615 h 4115326"/>
              <a:gd name="connsiteX7" fmla="*/ 1196226 w 5699227"/>
              <a:gd name="connsiteY7" fmla="*/ 4084262 h 4115326"/>
              <a:gd name="connsiteX8" fmla="*/ 53977 w 5699227"/>
              <a:gd name="connsiteY8" fmla="*/ 2958140 h 4115326"/>
              <a:gd name="connsiteX9" fmla="*/ 40385 w 5699227"/>
              <a:gd name="connsiteY9" fmla="*/ 1014013 h 4115326"/>
              <a:gd name="connsiteX10" fmla="*/ 101994 w 5699227"/>
              <a:gd name="connsiteY10" fmla="*/ 779462 h 4115326"/>
              <a:gd name="connsiteX0" fmla="*/ 101994 w 5699227"/>
              <a:gd name="connsiteY0" fmla="*/ 779462 h 4193130"/>
              <a:gd name="connsiteX1" fmla="*/ 1042743 w 5699227"/>
              <a:gd name="connsiteY1" fmla="*/ 83984 h 4193130"/>
              <a:gd name="connsiteX2" fmla="*/ 3783306 w 5699227"/>
              <a:gd name="connsiteY2" fmla="*/ 3514 h 4193130"/>
              <a:gd name="connsiteX3" fmla="*/ 5023460 w 5699227"/>
              <a:gd name="connsiteY3" fmla="*/ 219853 h 4193130"/>
              <a:gd name="connsiteX4" fmla="*/ 5622716 w 5699227"/>
              <a:gd name="connsiteY4" fmla="*/ 1042262 h 4193130"/>
              <a:gd name="connsiteX5" fmla="*/ 5673503 w 5699227"/>
              <a:gd name="connsiteY5" fmla="*/ 2955218 h 4193130"/>
              <a:gd name="connsiteX6" fmla="*/ 5042656 w 5699227"/>
              <a:gd name="connsiteY6" fmla="*/ 3909557 h 4193130"/>
              <a:gd name="connsiteX7" fmla="*/ 1196226 w 5699227"/>
              <a:gd name="connsiteY7" fmla="*/ 4084262 h 4193130"/>
              <a:gd name="connsiteX8" fmla="*/ 53977 w 5699227"/>
              <a:gd name="connsiteY8" fmla="*/ 2958140 h 4193130"/>
              <a:gd name="connsiteX9" fmla="*/ 40385 w 5699227"/>
              <a:gd name="connsiteY9" fmla="*/ 1014013 h 4193130"/>
              <a:gd name="connsiteX10" fmla="*/ 101994 w 5699227"/>
              <a:gd name="connsiteY10" fmla="*/ 779462 h 4193130"/>
              <a:gd name="connsiteX0" fmla="*/ 101994 w 5699227"/>
              <a:gd name="connsiteY0" fmla="*/ 779462 h 4147365"/>
              <a:gd name="connsiteX1" fmla="*/ 1042743 w 5699227"/>
              <a:gd name="connsiteY1" fmla="*/ 83984 h 4147365"/>
              <a:gd name="connsiteX2" fmla="*/ 3783306 w 5699227"/>
              <a:gd name="connsiteY2" fmla="*/ 3514 h 4147365"/>
              <a:gd name="connsiteX3" fmla="*/ 5023460 w 5699227"/>
              <a:gd name="connsiteY3" fmla="*/ 219853 h 4147365"/>
              <a:gd name="connsiteX4" fmla="*/ 5622716 w 5699227"/>
              <a:gd name="connsiteY4" fmla="*/ 1042262 h 4147365"/>
              <a:gd name="connsiteX5" fmla="*/ 5673503 w 5699227"/>
              <a:gd name="connsiteY5" fmla="*/ 3110866 h 4147365"/>
              <a:gd name="connsiteX6" fmla="*/ 5042656 w 5699227"/>
              <a:gd name="connsiteY6" fmla="*/ 3909557 h 4147365"/>
              <a:gd name="connsiteX7" fmla="*/ 1196226 w 5699227"/>
              <a:gd name="connsiteY7" fmla="*/ 4084262 h 4147365"/>
              <a:gd name="connsiteX8" fmla="*/ 53977 w 5699227"/>
              <a:gd name="connsiteY8" fmla="*/ 2958140 h 4147365"/>
              <a:gd name="connsiteX9" fmla="*/ 40385 w 5699227"/>
              <a:gd name="connsiteY9" fmla="*/ 1014013 h 4147365"/>
              <a:gd name="connsiteX10" fmla="*/ 101994 w 5699227"/>
              <a:gd name="connsiteY10" fmla="*/ 779462 h 4147365"/>
              <a:gd name="connsiteX0" fmla="*/ 101994 w 5691073"/>
              <a:gd name="connsiteY0" fmla="*/ 779462 h 4150868"/>
              <a:gd name="connsiteX1" fmla="*/ 1042743 w 5691073"/>
              <a:gd name="connsiteY1" fmla="*/ 83984 h 4150868"/>
              <a:gd name="connsiteX2" fmla="*/ 3783306 w 5691073"/>
              <a:gd name="connsiteY2" fmla="*/ 3514 h 4150868"/>
              <a:gd name="connsiteX3" fmla="*/ 5023460 w 5691073"/>
              <a:gd name="connsiteY3" fmla="*/ 219853 h 4150868"/>
              <a:gd name="connsiteX4" fmla="*/ 5622716 w 5691073"/>
              <a:gd name="connsiteY4" fmla="*/ 1042262 h 4150868"/>
              <a:gd name="connsiteX5" fmla="*/ 5659499 w 5691073"/>
              <a:gd name="connsiteY5" fmla="*/ 2992278 h 4150868"/>
              <a:gd name="connsiteX6" fmla="*/ 5042656 w 5691073"/>
              <a:gd name="connsiteY6" fmla="*/ 3909557 h 4150868"/>
              <a:gd name="connsiteX7" fmla="*/ 1196226 w 5691073"/>
              <a:gd name="connsiteY7" fmla="*/ 4084262 h 4150868"/>
              <a:gd name="connsiteX8" fmla="*/ 53977 w 5691073"/>
              <a:gd name="connsiteY8" fmla="*/ 2958140 h 4150868"/>
              <a:gd name="connsiteX9" fmla="*/ 40385 w 5691073"/>
              <a:gd name="connsiteY9" fmla="*/ 1014013 h 4150868"/>
              <a:gd name="connsiteX10" fmla="*/ 101994 w 5691073"/>
              <a:gd name="connsiteY10" fmla="*/ 779462 h 4150868"/>
              <a:gd name="connsiteX0" fmla="*/ 101994 w 5691073"/>
              <a:gd name="connsiteY0" fmla="*/ 779462 h 4169972"/>
              <a:gd name="connsiteX1" fmla="*/ 1042743 w 5691073"/>
              <a:gd name="connsiteY1" fmla="*/ 83984 h 4169972"/>
              <a:gd name="connsiteX2" fmla="*/ 3783306 w 5691073"/>
              <a:gd name="connsiteY2" fmla="*/ 3514 h 4169972"/>
              <a:gd name="connsiteX3" fmla="*/ 5023460 w 5691073"/>
              <a:gd name="connsiteY3" fmla="*/ 219853 h 4169972"/>
              <a:gd name="connsiteX4" fmla="*/ 5622716 w 5691073"/>
              <a:gd name="connsiteY4" fmla="*/ 1042262 h 4169972"/>
              <a:gd name="connsiteX5" fmla="*/ 5659499 w 5691073"/>
              <a:gd name="connsiteY5" fmla="*/ 2992278 h 4169972"/>
              <a:gd name="connsiteX6" fmla="*/ 4965633 w 5691073"/>
              <a:gd name="connsiteY6" fmla="*/ 3968851 h 4169972"/>
              <a:gd name="connsiteX7" fmla="*/ 1196226 w 5691073"/>
              <a:gd name="connsiteY7" fmla="*/ 4084262 h 4169972"/>
              <a:gd name="connsiteX8" fmla="*/ 53977 w 5691073"/>
              <a:gd name="connsiteY8" fmla="*/ 2958140 h 4169972"/>
              <a:gd name="connsiteX9" fmla="*/ 40385 w 5691073"/>
              <a:gd name="connsiteY9" fmla="*/ 1014013 h 4169972"/>
              <a:gd name="connsiteX10" fmla="*/ 101994 w 5691073"/>
              <a:gd name="connsiteY10" fmla="*/ 779462 h 4169972"/>
              <a:gd name="connsiteX0" fmla="*/ 101994 w 5691073"/>
              <a:gd name="connsiteY0" fmla="*/ 779462 h 4160266"/>
              <a:gd name="connsiteX1" fmla="*/ 1042743 w 5691073"/>
              <a:gd name="connsiteY1" fmla="*/ 83984 h 4160266"/>
              <a:gd name="connsiteX2" fmla="*/ 3783306 w 5691073"/>
              <a:gd name="connsiteY2" fmla="*/ 3514 h 4160266"/>
              <a:gd name="connsiteX3" fmla="*/ 5023460 w 5691073"/>
              <a:gd name="connsiteY3" fmla="*/ 219853 h 4160266"/>
              <a:gd name="connsiteX4" fmla="*/ 5622716 w 5691073"/>
              <a:gd name="connsiteY4" fmla="*/ 1042262 h 4160266"/>
              <a:gd name="connsiteX5" fmla="*/ 5659499 w 5691073"/>
              <a:gd name="connsiteY5" fmla="*/ 2992278 h 4160266"/>
              <a:gd name="connsiteX6" fmla="*/ 4965633 w 5691073"/>
              <a:gd name="connsiteY6" fmla="*/ 3968851 h 4160266"/>
              <a:gd name="connsiteX7" fmla="*/ 1196226 w 5691073"/>
              <a:gd name="connsiteY7" fmla="*/ 4084262 h 4160266"/>
              <a:gd name="connsiteX8" fmla="*/ 53977 w 5691073"/>
              <a:gd name="connsiteY8" fmla="*/ 2958140 h 4160266"/>
              <a:gd name="connsiteX9" fmla="*/ 40385 w 5691073"/>
              <a:gd name="connsiteY9" fmla="*/ 1014013 h 4160266"/>
              <a:gd name="connsiteX10" fmla="*/ 101994 w 5691073"/>
              <a:gd name="connsiteY10" fmla="*/ 779462 h 4160266"/>
              <a:gd name="connsiteX0" fmla="*/ 101994 w 5691073"/>
              <a:gd name="connsiteY0" fmla="*/ 779462 h 4118103"/>
              <a:gd name="connsiteX1" fmla="*/ 1042743 w 5691073"/>
              <a:gd name="connsiteY1" fmla="*/ 83984 h 4118103"/>
              <a:gd name="connsiteX2" fmla="*/ 3783306 w 5691073"/>
              <a:gd name="connsiteY2" fmla="*/ 3514 h 4118103"/>
              <a:gd name="connsiteX3" fmla="*/ 5023460 w 5691073"/>
              <a:gd name="connsiteY3" fmla="*/ 219853 h 4118103"/>
              <a:gd name="connsiteX4" fmla="*/ 5622716 w 5691073"/>
              <a:gd name="connsiteY4" fmla="*/ 1042262 h 4118103"/>
              <a:gd name="connsiteX5" fmla="*/ 5659499 w 5691073"/>
              <a:gd name="connsiteY5" fmla="*/ 2992278 h 4118103"/>
              <a:gd name="connsiteX6" fmla="*/ 4965633 w 5691073"/>
              <a:gd name="connsiteY6" fmla="*/ 3968851 h 4118103"/>
              <a:gd name="connsiteX7" fmla="*/ 895136 w 5691073"/>
              <a:gd name="connsiteY7" fmla="*/ 4010144 h 4118103"/>
              <a:gd name="connsiteX8" fmla="*/ 53977 w 5691073"/>
              <a:gd name="connsiteY8" fmla="*/ 2958140 h 4118103"/>
              <a:gd name="connsiteX9" fmla="*/ 40385 w 5691073"/>
              <a:gd name="connsiteY9" fmla="*/ 1014013 h 4118103"/>
              <a:gd name="connsiteX10" fmla="*/ 101994 w 5691073"/>
              <a:gd name="connsiteY10" fmla="*/ 779462 h 4118103"/>
              <a:gd name="connsiteX0" fmla="*/ 101994 w 5691073"/>
              <a:gd name="connsiteY0" fmla="*/ 779462 h 4100043"/>
              <a:gd name="connsiteX1" fmla="*/ 1042743 w 5691073"/>
              <a:gd name="connsiteY1" fmla="*/ 83984 h 4100043"/>
              <a:gd name="connsiteX2" fmla="*/ 3783306 w 5691073"/>
              <a:gd name="connsiteY2" fmla="*/ 3514 h 4100043"/>
              <a:gd name="connsiteX3" fmla="*/ 5023460 w 5691073"/>
              <a:gd name="connsiteY3" fmla="*/ 219853 h 4100043"/>
              <a:gd name="connsiteX4" fmla="*/ 5622716 w 5691073"/>
              <a:gd name="connsiteY4" fmla="*/ 1042262 h 4100043"/>
              <a:gd name="connsiteX5" fmla="*/ 5659499 w 5691073"/>
              <a:gd name="connsiteY5" fmla="*/ 2992278 h 4100043"/>
              <a:gd name="connsiteX6" fmla="*/ 4965633 w 5691073"/>
              <a:gd name="connsiteY6" fmla="*/ 3968851 h 4100043"/>
              <a:gd name="connsiteX7" fmla="*/ 895136 w 5691073"/>
              <a:gd name="connsiteY7" fmla="*/ 4010144 h 4100043"/>
              <a:gd name="connsiteX8" fmla="*/ 53977 w 5691073"/>
              <a:gd name="connsiteY8" fmla="*/ 2958140 h 4100043"/>
              <a:gd name="connsiteX9" fmla="*/ 40385 w 5691073"/>
              <a:gd name="connsiteY9" fmla="*/ 1014013 h 4100043"/>
              <a:gd name="connsiteX10" fmla="*/ 101994 w 5691073"/>
              <a:gd name="connsiteY10" fmla="*/ 779462 h 4100043"/>
              <a:gd name="connsiteX0" fmla="*/ 101994 w 5691073"/>
              <a:gd name="connsiteY0" fmla="*/ 779462 h 4141298"/>
              <a:gd name="connsiteX1" fmla="*/ 1042743 w 5691073"/>
              <a:gd name="connsiteY1" fmla="*/ 83984 h 4141298"/>
              <a:gd name="connsiteX2" fmla="*/ 3783306 w 5691073"/>
              <a:gd name="connsiteY2" fmla="*/ 3514 h 4141298"/>
              <a:gd name="connsiteX3" fmla="*/ 5023460 w 5691073"/>
              <a:gd name="connsiteY3" fmla="*/ 219853 h 4141298"/>
              <a:gd name="connsiteX4" fmla="*/ 5622716 w 5691073"/>
              <a:gd name="connsiteY4" fmla="*/ 1042262 h 4141298"/>
              <a:gd name="connsiteX5" fmla="*/ 5659499 w 5691073"/>
              <a:gd name="connsiteY5" fmla="*/ 2992278 h 4141298"/>
              <a:gd name="connsiteX6" fmla="*/ 4776577 w 5691073"/>
              <a:gd name="connsiteY6" fmla="*/ 4013321 h 4141298"/>
              <a:gd name="connsiteX7" fmla="*/ 895136 w 5691073"/>
              <a:gd name="connsiteY7" fmla="*/ 4010144 h 4141298"/>
              <a:gd name="connsiteX8" fmla="*/ 53977 w 5691073"/>
              <a:gd name="connsiteY8" fmla="*/ 2958140 h 4141298"/>
              <a:gd name="connsiteX9" fmla="*/ 40385 w 5691073"/>
              <a:gd name="connsiteY9" fmla="*/ 1014013 h 4141298"/>
              <a:gd name="connsiteX10" fmla="*/ 101994 w 5691073"/>
              <a:gd name="connsiteY10" fmla="*/ 779462 h 4141298"/>
              <a:gd name="connsiteX0" fmla="*/ 101994 w 5691073"/>
              <a:gd name="connsiteY0" fmla="*/ 764537 h 4126373"/>
              <a:gd name="connsiteX1" fmla="*/ 1042743 w 5691073"/>
              <a:gd name="connsiteY1" fmla="*/ 69059 h 4126373"/>
              <a:gd name="connsiteX2" fmla="*/ 4056388 w 5691073"/>
              <a:gd name="connsiteY2" fmla="*/ 40471 h 4126373"/>
              <a:gd name="connsiteX3" fmla="*/ 5023460 w 5691073"/>
              <a:gd name="connsiteY3" fmla="*/ 204928 h 4126373"/>
              <a:gd name="connsiteX4" fmla="*/ 5622716 w 5691073"/>
              <a:gd name="connsiteY4" fmla="*/ 1027337 h 4126373"/>
              <a:gd name="connsiteX5" fmla="*/ 5659499 w 5691073"/>
              <a:gd name="connsiteY5" fmla="*/ 2977353 h 4126373"/>
              <a:gd name="connsiteX6" fmla="*/ 4776577 w 5691073"/>
              <a:gd name="connsiteY6" fmla="*/ 3998396 h 4126373"/>
              <a:gd name="connsiteX7" fmla="*/ 895136 w 5691073"/>
              <a:gd name="connsiteY7" fmla="*/ 3995219 h 4126373"/>
              <a:gd name="connsiteX8" fmla="*/ 53977 w 5691073"/>
              <a:gd name="connsiteY8" fmla="*/ 2943215 h 4126373"/>
              <a:gd name="connsiteX9" fmla="*/ 40385 w 5691073"/>
              <a:gd name="connsiteY9" fmla="*/ 999088 h 4126373"/>
              <a:gd name="connsiteX10" fmla="*/ 101994 w 5691073"/>
              <a:gd name="connsiteY10" fmla="*/ 764537 h 4126373"/>
              <a:gd name="connsiteX0" fmla="*/ 101994 w 5682191"/>
              <a:gd name="connsiteY0" fmla="*/ 769891 h 4131727"/>
              <a:gd name="connsiteX1" fmla="*/ 1042743 w 5682191"/>
              <a:gd name="connsiteY1" fmla="*/ 74413 h 4131727"/>
              <a:gd name="connsiteX2" fmla="*/ 4056388 w 5682191"/>
              <a:gd name="connsiteY2" fmla="*/ 45825 h 4131727"/>
              <a:gd name="connsiteX3" fmla="*/ 5170504 w 5682191"/>
              <a:gd name="connsiteY3" fmla="*/ 306635 h 4131727"/>
              <a:gd name="connsiteX4" fmla="*/ 5622716 w 5682191"/>
              <a:gd name="connsiteY4" fmla="*/ 1032691 h 4131727"/>
              <a:gd name="connsiteX5" fmla="*/ 5659499 w 5682191"/>
              <a:gd name="connsiteY5" fmla="*/ 2982707 h 4131727"/>
              <a:gd name="connsiteX6" fmla="*/ 4776577 w 5682191"/>
              <a:gd name="connsiteY6" fmla="*/ 4003750 h 4131727"/>
              <a:gd name="connsiteX7" fmla="*/ 895136 w 5682191"/>
              <a:gd name="connsiteY7" fmla="*/ 4000573 h 4131727"/>
              <a:gd name="connsiteX8" fmla="*/ 53977 w 5682191"/>
              <a:gd name="connsiteY8" fmla="*/ 2948569 h 4131727"/>
              <a:gd name="connsiteX9" fmla="*/ 40385 w 5682191"/>
              <a:gd name="connsiteY9" fmla="*/ 1004442 h 4131727"/>
              <a:gd name="connsiteX10" fmla="*/ 101994 w 5682191"/>
              <a:gd name="connsiteY10" fmla="*/ 769891 h 4131727"/>
              <a:gd name="connsiteX0" fmla="*/ 101994 w 5679893"/>
              <a:gd name="connsiteY0" fmla="*/ 769891 h 4131727"/>
              <a:gd name="connsiteX1" fmla="*/ 1042743 w 5679893"/>
              <a:gd name="connsiteY1" fmla="*/ 74413 h 4131727"/>
              <a:gd name="connsiteX2" fmla="*/ 4056388 w 5679893"/>
              <a:gd name="connsiteY2" fmla="*/ 45825 h 4131727"/>
              <a:gd name="connsiteX3" fmla="*/ 5170504 w 5679893"/>
              <a:gd name="connsiteY3" fmla="*/ 306635 h 4131727"/>
              <a:gd name="connsiteX4" fmla="*/ 5622716 w 5679893"/>
              <a:gd name="connsiteY4" fmla="*/ 1032691 h 4131727"/>
              <a:gd name="connsiteX5" fmla="*/ 5659499 w 5679893"/>
              <a:gd name="connsiteY5" fmla="*/ 2982707 h 4131727"/>
              <a:gd name="connsiteX6" fmla="*/ 4776577 w 5679893"/>
              <a:gd name="connsiteY6" fmla="*/ 4003750 h 4131727"/>
              <a:gd name="connsiteX7" fmla="*/ 895136 w 5679893"/>
              <a:gd name="connsiteY7" fmla="*/ 4000573 h 4131727"/>
              <a:gd name="connsiteX8" fmla="*/ 53977 w 5679893"/>
              <a:gd name="connsiteY8" fmla="*/ 2948569 h 4131727"/>
              <a:gd name="connsiteX9" fmla="*/ 40385 w 5679893"/>
              <a:gd name="connsiteY9" fmla="*/ 1004442 h 4131727"/>
              <a:gd name="connsiteX10" fmla="*/ 101994 w 5679893"/>
              <a:gd name="connsiteY10" fmla="*/ 769891 h 4131727"/>
              <a:gd name="connsiteX0" fmla="*/ 115998 w 5679893"/>
              <a:gd name="connsiteY0" fmla="*/ 604165 h 4121649"/>
              <a:gd name="connsiteX1" fmla="*/ 1042743 w 5679893"/>
              <a:gd name="connsiteY1" fmla="*/ 64335 h 4121649"/>
              <a:gd name="connsiteX2" fmla="*/ 4056388 w 5679893"/>
              <a:gd name="connsiteY2" fmla="*/ 35747 h 4121649"/>
              <a:gd name="connsiteX3" fmla="*/ 5170504 w 5679893"/>
              <a:gd name="connsiteY3" fmla="*/ 296557 h 4121649"/>
              <a:gd name="connsiteX4" fmla="*/ 5622716 w 5679893"/>
              <a:gd name="connsiteY4" fmla="*/ 1022613 h 4121649"/>
              <a:gd name="connsiteX5" fmla="*/ 5659499 w 5679893"/>
              <a:gd name="connsiteY5" fmla="*/ 2972629 h 4121649"/>
              <a:gd name="connsiteX6" fmla="*/ 4776577 w 5679893"/>
              <a:gd name="connsiteY6" fmla="*/ 3993672 h 4121649"/>
              <a:gd name="connsiteX7" fmla="*/ 895136 w 5679893"/>
              <a:gd name="connsiteY7" fmla="*/ 3990495 h 4121649"/>
              <a:gd name="connsiteX8" fmla="*/ 53977 w 5679893"/>
              <a:gd name="connsiteY8" fmla="*/ 2938491 h 4121649"/>
              <a:gd name="connsiteX9" fmla="*/ 40385 w 5679893"/>
              <a:gd name="connsiteY9" fmla="*/ 994364 h 4121649"/>
              <a:gd name="connsiteX10" fmla="*/ 115998 w 5679893"/>
              <a:gd name="connsiteY10" fmla="*/ 604165 h 4121649"/>
              <a:gd name="connsiteX0" fmla="*/ 115998 w 5679893"/>
              <a:gd name="connsiteY0" fmla="*/ 638520 h 4156004"/>
              <a:gd name="connsiteX1" fmla="*/ 1028739 w 5679893"/>
              <a:gd name="connsiteY1" fmla="*/ 46807 h 4156004"/>
              <a:gd name="connsiteX2" fmla="*/ 4056388 w 5679893"/>
              <a:gd name="connsiteY2" fmla="*/ 70102 h 4156004"/>
              <a:gd name="connsiteX3" fmla="*/ 5170504 w 5679893"/>
              <a:gd name="connsiteY3" fmla="*/ 330912 h 4156004"/>
              <a:gd name="connsiteX4" fmla="*/ 5622716 w 5679893"/>
              <a:gd name="connsiteY4" fmla="*/ 1056968 h 4156004"/>
              <a:gd name="connsiteX5" fmla="*/ 5659499 w 5679893"/>
              <a:gd name="connsiteY5" fmla="*/ 3006984 h 4156004"/>
              <a:gd name="connsiteX6" fmla="*/ 4776577 w 5679893"/>
              <a:gd name="connsiteY6" fmla="*/ 4028027 h 4156004"/>
              <a:gd name="connsiteX7" fmla="*/ 895136 w 5679893"/>
              <a:gd name="connsiteY7" fmla="*/ 4024850 h 4156004"/>
              <a:gd name="connsiteX8" fmla="*/ 53977 w 5679893"/>
              <a:gd name="connsiteY8" fmla="*/ 2972846 h 4156004"/>
              <a:gd name="connsiteX9" fmla="*/ 40385 w 5679893"/>
              <a:gd name="connsiteY9" fmla="*/ 1028719 h 4156004"/>
              <a:gd name="connsiteX10" fmla="*/ 115998 w 5679893"/>
              <a:gd name="connsiteY10" fmla="*/ 638520 h 4156004"/>
              <a:gd name="connsiteX0" fmla="*/ 115998 w 5679893"/>
              <a:gd name="connsiteY0" fmla="*/ 646291 h 4163775"/>
              <a:gd name="connsiteX1" fmla="*/ 1028739 w 5679893"/>
              <a:gd name="connsiteY1" fmla="*/ 54578 h 4163775"/>
              <a:gd name="connsiteX2" fmla="*/ 4056388 w 5679893"/>
              <a:gd name="connsiteY2" fmla="*/ 77873 h 4163775"/>
              <a:gd name="connsiteX3" fmla="*/ 5170504 w 5679893"/>
              <a:gd name="connsiteY3" fmla="*/ 338683 h 4163775"/>
              <a:gd name="connsiteX4" fmla="*/ 5622716 w 5679893"/>
              <a:gd name="connsiteY4" fmla="*/ 1064739 h 4163775"/>
              <a:gd name="connsiteX5" fmla="*/ 5659499 w 5679893"/>
              <a:gd name="connsiteY5" fmla="*/ 3014755 h 4163775"/>
              <a:gd name="connsiteX6" fmla="*/ 4776577 w 5679893"/>
              <a:gd name="connsiteY6" fmla="*/ 4035798 h 4163775"/>
              <a:gd name="connsiteX7" fmla="*/ 895136 w 5679893"/>
              <a:gd name="connsiteY7" fmla="*/ 4032621 h 4163775"/>
              <a:gd name="connsiteX8" fmla="*/ 53977 w 5679893"/>
              <a:gd name="connsiteY8" fmla="*/ 2980617 h 4163775"/>
              <a:gd name="connsiteX9" fmla="*/ 40385 w 5679893"/>
              <a:gd name="connsiteY9" fmla="*/ 1036490 h 4163775"/>
              <a:gd name="connsiteX10" fmla="*/ 115998 w 5679893"/>
              <a:gd name="connsiteY10" fmla="*/ 646291 h 4163775"/>
              <a:gd name="connsiteX0" fmla="*/ 115998 w 5679893"/>
              <a:gd name="connsiteY0" fmla="*/ 646291 h 4205152"/>
              <a:gd name="connsiteX1" fmla="*/ 1028739 w 5679893"/>
              <a:gd name="connsiteY1" fmla="*/ 54578 h 4205152"/>
              <a:gd name="connsiteX2" fmla="*/ 4056388 w 5679893"/>
              <a:gd name="connsiteY2" fmla="*/ 77873 h 4205152"/>
              <a:gd name="connsiteX3" fmla="*/ 5170504 w 5679893"/>
              <a:gd name="connsiteY3" fmla="*/ 338683 h 4205152"/>
              <a:gd name="connsiteX4" fmla="*/ 5622716 w 5679893"/>
              <a:gd name="connsiteY4" fmla="*/ 1064739 h 4205152"/>
              <a:gd name="connsiteX5" fmla="*/ 5659499 w 5679893"/>
              <a:gd name="connsiteY5" fmla="*/ 3014755 h 4205152"/>
              <a:gd name="connsiteX6" fmla="*/ 4776577 w 5679893"/>
              <a:gd name="connsiteY6" fmla="*/ 4035798 h 4205152"/>
              <a:gd name="connsiteX7" fmla="*/ 860126 w 5679893"/>
              <a:gd name="connsiteY7" fmla="*/ 4099327 h 4205152"/>
              <a:gd name="connsiteX8" fmla="*/ 53977 w 5679893"/>
              <a:gd name="connsiteY8" fmla="*/ 2980617 h 4205152"/>
              <a:gd name="connsiteX9" fmla="*/ 40385 w 5679893"/>
              <a:gd name="connsiteY9" fmla="*/ 1036490 h 4205152"/>
              <a:gd name="connsiteX10" fmla="*/ 115998 w 5679893"/>
              <a:gd name="connsiteY10" fmla="*/ 646291 h 4205152"/>
              <a:gd name="connsiteX0" fmla="*/ 115998 w 5679893"/>
              <a:gd name="connsiteY0" fmla="*/ 646291 h 4171293"/>
              <a:gd name="connsiteX1" fmla="*/ 1028739 w 5679893"/>
              <a:gd name="connsiteY1" fmla="*/ 54578 h 4171293"/>
              <a:gd name="connsiteX2" fmla="*/ 4056388 w 5679893"/>
              <a:gd name="connsiteY2" fmla="*/ 77873 h 4171293"/>
              <a:gd name="connsiteX3" fmla="*/ 5170504 w 5679893"/>
              <a:gd name="connsiteY3" fmla="*/ 338683 h 4171293"/>
              <a:gd name="connsiteX4" fmla="*/ 5622716 w 5679893"/>
              <a:gd name="connsiteY4" fmla="*/ 1064739 h 4171293"/>
              <a:gd name="connsiteX5" fmla="*/ 5659499 w 5679893"/>
              <a:gd name="connsiteY5" fmla="*/ 3014755 h 4171293"/>
              <a:gd name="connsiteX6" fmla="*/ 4776577 w 5679893"/>
              <a:gd name="connsiteY6" fmla="*/ 4035798 h 4171293"/>
              <a:gd name="connsiteX7" fmla="*/ 860126 w 5679893"/>
              <a:gd name="connsiteY7" fmla="*/ 4099327 h 4171293"/>
              <a:gd name="connsiteX8" fmla="*/ 53977 w 5679893"/>
              <a:gd name="connsiteY8" fmla="*/ 2980617 h 4171293"/>
              <a:gd name="connsiteX9" fmla="*/ 40385 w 5679893"/>
              <a:gd name="connsiteY9" fmla="*/ 1036490 h 4171293"/>
              <a:gd name="connsiteX10" fmla="*/ 115998 w 5679893"/>
              <a:gd name="connsiteY10" fmla="*/ 646291 h 4171293"/>
              <a:gd name="connsiteX0" fmla="*/ 113492 w 5677387"/>
              <a:gd name="connsiteY0" fmla="*/ 646291 h 4187979"/>
              <a:gd name="connsiteX1" fmla="*/ 1026233 w 5677387"/>
              <a:gd name="connsiteY1" fmla="*/ 54578 h 4187979"/>
              <a:gd name="connsiteX2" fmla="*/ 4053882 w 5677387"/>
              <a:gd name="connsiteY2" fmla="*/ 77873 h 4187979"/>
              <a:gd name="connsiteX3" fmla="*/ 5167998 w 5677387"/>
              <a:gd name="connsiteY3" fmla="*/ 338683 h 4187979"/>
              <a:gd name="connsiteX4" fmla="*/ 5620210 w 5677387"/>
              <a:gd name="connsiteY4" fmla="*/ 1064739 h 4187979"/>
              <a:gd name="connsiteX5" fmla="*/ 5656993 w 5677387"/>
              <a:gd name="connsiteY5" fmla="*/ 3014755 h 4187979"/>
              <a:gd name="connsiteX6" fmla="*/ 4774071 w 5677387"/>
              <a:gd name="connsiteY6" fmla="*/ 4035798 h 4187979"/>
              <a:gd name="connsiteX7" fmla="*/ 857620 w 5677387"/>
              <a:gd name="connsiteY7" fmla="*/ 4099327 h 4187979"/>
              <a:gd name="connsiteX8" fmla="*/ 58473 w 5677387"/>
              <a:gd name="connsiteY8" fmla="*/ 3225207 h 4187979"/>
              <a:gd name="connsiteX9" fmla="*/ 37879 w 5677387"/>
              <a:gd name="connsiteY9" fmla="*/ 1036490 h 4187979"/>
              <a:gd name="connsiteX10" fmla="*/ 113492 w 5677387"/>
              <a:gd name="connsiteY10" fmla="*/ 646291 h 4187979"/>
              <a:gd name="connsiteX0" fmla="*/ 92830 w 5656725"/>
              <a:gd name="connsiteY0" fmla="*/ 646291 h 4187979"/>
              <a:gd name="connsiteX1" fmla="*/ 1005571 w 5656725"/>
              <a:gd name="connsiteY1" fmla="*/ 54578 h 4187979"/>
              <a:gd name="connsiteX2" fmla="*/ 4033220 w 5656725"/>
              <a:gd name="connsiteY2" fmla="*/ 77873 h 4187979"/>
              <a:gd name="connsiteX3" fmla="*/ 5147336 w 5656725"/>
              <a:gd name="connsiteY3" fmla="*/ 338683 h 4187979"/>
              <a:gd name="connsiteX4" fmla="*/ 5599548 w 5656725"/>
              <a:gd name="connsiteY4" fmla="*/ 1064739 h 4187979"/>
              <a:gd name="connsiteX5" fmla="*/ 5636331 w 5656725"/>
              <a:gd name="connsiteY5" fmla="*/ 3014755 h 4187979"/>
              <a:gd name="connsiteX6" fmla="*/ 4753409 w 5656725"/>
              <a:gd name="connsiteY6" fmla="*/ 4035798 h 4187979"/>
              <a:gd name="connsiteX7" fmla="*/ 836958 w 5656725"/>
              <a:gd name="connsiteY7" fmla="*/ 4099327 h 4187979"/>
              <a:gd name="connsiteX8" fmla="*/ 37811 w 5656725"/>
              <a:gd name="connsiteY8" fmla="*/ 3225207 h 4187979"/>
              <a:gd name="connsiteX9" fmla="*/ 17217 w 5656725"/>
              <a:gd name="connsiteY9" fmla="*/ 1036490 h 4187979"/>
              <a:gd name="connsiteX10" fmla="*/ 92830 w 5656725"/>
              <a:gd name="connsiteY10" fmla="*/ 646291 h 4187979"/>
              <a:gd name="connsiteX0" fmla="*/ 64821 w 5656725"/>
              <a:gd name="connsiteY0" fmla="*/ 638521 h 4180209"/>
              <a:gd name="connsiteX1" fmla="*/ 1005571 w 5656725"/>
              <a:gd name="connsiteY1" fmla="*/ 46808 h 4180209"/>
              <a:gd name="connsiteX2" fmla="*/ 4033220 w 5656725"/>
              <a:gd name="connsiteY2" fmla="*/ 70103 h 4180209"/>
              <a:gd name="connsiteX3" fmla="*/ 5147336 w 5656725"/>
              <a:gd name="connsiteY3" fmla="*/ 330913 h 4180209"/>
              <a:gd name="connsiteX4" fmla="*/ 5599548 w 5656725"/>
              <a:gd name="connsiteY4" fmla="*/ 1056969 h 4180209"/>
              <a:gd name="connsiteX5" fmla="*/ 5636331 w 5656725"/>
              <a:gd name="connsiteY5" fmla="*/ 3006985 h 4180209"/>
              <a:gd name="connsiteX6" fmla="*/ 4753409 w 5656725"/>
              <a:gd name="connsiteY6" fmla="*/ 4028028 h 4180209"/>
              <a:gd name="connsiteX7" fmla="*/ 836958 w 5656725"/>
              <a:gd name="connsiteY7" fmla="*/ 4091557 h 4180209"/>
              <a:gd name="connsiteX8" fmla="*/ 37811 w 5656725"/>
              <a:gd name="connsiteY8" fmla="*/ 3217437 h 4180209"/>
              <a:gd name="connsiteX9" fmla="*/ 17217 w 5656725"/>
              <a:gd name="connsiteY9" fmla="*/ 1028720 h 4180209"/>
              <a:gd name="connsiteX10" fmla="*/ 64821 w 5656725"/>
              <a:gd name="connsiteY10" fmla="*/ 638521 h 4180209"/>
              <a:gd name="connsiteX0" fmla="*/ 64821 w 5656725"/>
              <a:gd name="connsiteY0" fmla="*/ 638521 h 4180209"/>
              <a:gd name="connsiteX1" fmla="*/ 1005571 w 5656725"/>
              <a:gd name="connsiteY1" fmla="*/ 46808 h 4180209"/>
              <a:gd name="connsiteX2" fmla="*/ 4033220 w 5656725"/>
              <a:gd name="connsiteY2" fmla="*/ 70103 h 4180209"/>
              <a:gd name="connsiteX3" fmla="*/ 5147336 w 5656725"/>
              <a:gd name="connsiteY3" fmla="*/ 330913 h 4180209"/>
              <a:gd name="connsiteX4" fmla="*/ 5599548 w 5656725"/>
              <a:gd name="connsiteY4" fmla="*/ 1056969 h 4180209"/>
              <a:gd name="connsiteX5" fmla="*/ 5636331 w 5656725"/>
              <a:gd name="connsiteY5" fmla="*/ 3006985 h 4180209"/>
              <a:gd name="connsiteX6" fmla="*/ 4753409 w 5656725"/>
              <a:gd name="connsiteY6" fmla="*/ 4028028 h 4180209"/>
              <a:gd name="connsiteX7" fmla="*/ 836958 w 5656725"/>
              <a:gd name="connsiteY7" fmla="*/ 4091557 h 4180209"/>
              <a:gd name="connsiteX8" fmla="*/ 37811 w 5656725"/>
              <a:gd name="connsiteY8" fmla="*/ 3217437 h 4180209"/>
              <a:gd name="connsiteX9" fmla="*/ 17217 w 5656725"/>
              <a:gd name="connsiteY9" fmla="*/ 1028720 h 4180209"/>
              <a:gd name="connsiteX10" fmla="*/ 64821 w 5656725"/>
              <a:gd name="connsiteY10" fmla="*/ 638521 h 4180209"/>
              <a:gd name="connsiteX0" fmla="*/ 64821 w 5656725"/>
              <a:gd name="connsiteY0" fmla="*/ 638521 h 4180209"/>
              <a:gd name="connsiteX1" fmla="*/ 1005571 w 5656725"/>
              <a:gd name="connsiteY1" fmla="*/ 46808 h 4180209"/>
              <a:gd name="connsiteX2" fmla="*/ 4033220 w 5656725"/>
              <a:gd name="connsiteY2" fmla="*/ 70103 h 4180209"/>
              <a:gd name="connsiteX3" fmla="*/ 5147336 w 5656725"/>
              <a:gd name="connsiteY3" fmla="*/ 330913 h 4180209"/>
              <a:gd name="connsiteX4" fmla="*/ 5599548 w 5656725"/>
              <a:gd name="connsiteY4" fmla="*/ 1056969 h 4180209"/>
              <a:gd name="connsiteX5" fmla="*/ 5636331 w 5656725"/>
              <a:gd name="connsiteY5" fmla="*/ 3006985 h 4180209"/>
              <a:gd name="connsiteX6" fmla="*/ 4753409 w 5656725"/>
              <a:gd name="connsiteY6" fmla="*/ 4028028 h 4180209"/>
              <a:gd name="connsiteX7" fmla="*/ 836958 w 5656725"/>
              <a:gd name="connsiteY7" fmla="*/ 4091557 h 4180209"/>
              <a:gd name="connsiteX8" fmla="*/ 37811 w 5656725"/>
              <a:gd name="connsiteY8" fmla="*/ 3217437 h 4180209"/>
              <a:gd name="connsiteX9" fmla="*/ 17217 w 5656725"/>
              <a:gd name="connsiteY9" fmla="*/ 1028720 h 4180209"/>
              <a:gd name="connsiteX10" fmla="*/ 64821 w 5656725"/>
              <a:gd name="connsiteY10" fmla="*/ 638521 h 4180209"/>
              <a:gd name="connsiteX0" fmla="*/ 64821 w 5656725"/>
              <a:gd name="connsiteY0" fmla="*/ 638521 h 4180209"/>
              <a:gd name="connsiteX1" fmla="*/ 1005571 w 5656725"/>
              <a:gd name="connsiteY1" fmla="*/ 46808 h 4180209"/>
              <a:gd name="connsiteX2" fmla="*/ 4033220 w 5656725"/>
              <a:gd name="connsiteY2" fmla="*/ 70103 h 4180209"/>
              <a:gd name="connsiteX3" fmla="*/ 5147336 w 5656725"/>
              <a:gd name="connsiteY3" fmla="*/ 330913 h 4180209"/>
              <a:gd name="connsiteX4" fmla="*/ 5599548 w 5656725"/>
              <a:gd name="connsiteY4" fmla="*/ 1056969 h 4180209"/>
              <a:gd name="connsiteX5" fmla="*/ 5636331 w 5656725"/>
              <a:gd name="connsiteY5" fmla="*/ 3006985 h 4180209"/>
              <a:gd name="connsiteX6" fmla="*/ 4753409 w 5656725"/>
              <a:gd name="connsiteY6" fmla="*/ 4028028 h 4180209"/>
              <a:gd name="connsiteX7" fmla="*/ 836958 w 5656725"/>
              <a:gd name="connsiteY7" fmla="*/ 4091557 h 4180209"/>
              <a:gd name="connsiteX8" fmla="*/ 37811 w 5656725"/>
              <a:gd name="connsiteY8" fmla="*/ 3217437 h 4180209"/>
              <a:gd name="connsiteX9" fmla="*/ 17217 w 5656725"/>
              <a:gd name="connsiteY9" fmla="*/ 1028720 h 4180209"/>
              <a:gd name="connsiteX10" fmla="*/ 64821 w 5656725"/>
              <a:gd name="connsiteY10" fmla="*/ 638521 h 418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56725" h="4180209">
                <a:moveTo>
                  <a:pt x="64821" y="638521"/>
                </a:moveTo>
                <a:cubicBezTo>
                  <a:pt x="171780" y="254168"/>
                  <a:pt x="344171" y="141544"/>
                  <a:pt x="1005571" y="46808"/>
                </a:cubicBezTo>
                <a:cubicBezTo>
                  <a:pt x="1666971" y="-47928"/>
                  <a:pt x="3342926" y="22752"/>
                  <a:pt x="4033220" y="70103"/>
                </a:cubicBezTo>
                <a:cubicBezTo>
                  <a:pt x="4723514" y="117454"/>
                  <a:pt x="4886281" y="166435"/>
                  <a:pt x="5147336" y="330913"/>
                </a:cubicBezTo>
                <a:cubicBezTo>
                  <a:pt x="5408391" y="495391"/>
                  <a:pt x="5525051" y="714722"/>
                  <a:pt x="5599548" y="1056969"/>
                </a:cubicBezTo>
                <a:cubicBezTo>
                  <a:pt x="5674045" y="1399216"/>
                  <a:pt x="5663515" y="2378679"/>
                  <a:pt x="5636331" y="3006985"/>
                </a:cubicBezTo>
                <a:cubicBezTo>
                  <a:pt x="5612577" y="3556514"/>
                  <a:pt x="5553304" y="3847266"/>
                  <a:pt x="4753409" y="4028028"/>
                </a:cubicBezTo>
                <a:cubicBezTo>
                  <a:pt x="3953514" y="4208790"/>
                  <a:pt x="1622891" y="4226656"/>
                  <a:pt x="836958" y="4091557"/>
                </a:cubicBezTo>
                <a:cubicBezTo>
                  <a:pt x="51025" y="3956459"/>
                  <a:pt x="92199" y="3656383"/>
                  <a:pt x="37811" y="3217437"/>
                </a:cubicBezTo>
                <a:cubicBezTo>
                  <a:pt x="-15397" y="2556816"/>
                  <a:pt x="-2727" y="1784190"/>
                  <a:pt x="17217" y="1028720"/>
                </a:cubicBezTo>
                <a:cubicBezTo>
                  <a:pt x="20843" y="896055"/>
                  <a:pt x="44457" y="741654"/>
                  <a:pt x="64821" y="638521"/>
                </a:cubicBezTo>
                <a:close/>
              </a:path>
            </a:pathLst>
          </a:custGeom>
          <a:solidFill>
            <a:srgbClr val="FFFFFF"/>
          </a:solidFill>
          <a:ln w="12692" cap="flat">
            <a:noFill/>
            <a:prstDash val="solid"/>
            <a:miter/>
          </a:ln>
        </p:spPr>
        <p:txBody>
          <a:bodyPr rtlCol="0" anchor="ctr"/>
          <a:lstStyle/>
          <a:p>
            <a:endParaRPr lang="en-US"/>
          </a:p>
        </p:txBody>
      </p:sp>
      <p:sp>
        <p:nvSpPr>
          <p:cNvPr id="3" name="Content Placeholder 5">
            <a:extLst>
              <a:ext uri="{FF2B5EF4-FFF2-40B4-BE49-F238E27FC236}">
                <a16:creationId xmlns:a16="http://schemas.microsoft.com/office/drawing/2014/main" id="{555FC23F-0B37-BC43-8715-D2922417BFDB}"/>
              </a:ext>
            </a:extLst>
          </p:cNvPr>
          <p:cNvSpPr>
            <a:spLocks noGrp="1"/>
          </p:cNvSpPr>
          <p:nvPr>
            <p:ph idx="1"/>
          </p:nvPr>
        </p:nvSpPr>
        <p:spPr>
          <a:xfrm>
            <a:off x="832129" y="1405156"/>
            <a:ext cx="9027554" cy="4427936"/>
          </a:xfrm>
        </p:spPr>
        <p:txBody>
          <a:bodyPr lIns="0" tIns="0" rIns="0" bIns="0">
            <a:noAutofit/>
          </a:bodyPr>
          <a:lstStyle/>
          <a:p>
            <a:pPr marL="0" indent="0" algn="ctr">
              <a:buNone/>
            </a:pPr>
            <a:r>
              <a:rPr lang="en-GB" sz="3400" b="1" dirty="0">
                <a:latin typeface="ABeeZee" panose="02000000000000000000" pitchFamily="2" charset="0"/>
              </a:rPr>
              <a:t>The Bible clearly tells us that all humans are equal. They share in equal rights and are all equally worthy of honour and respect. Jesus challenges us about how to live. He sets the example for loving God and your neighbour and putting others first. He also teaches us to challenge individuals and social structures, that do not treat all humans equally.</a:t>
            </a:r>
            <a:endParaRPr lang="en-GB" sz="3000" b="1" dirty="0">
              <a:latin typeface="ABeeZee" panose="02000000000000000000" pitchFamily="2" charset="0"/>
            </a:endParaRPr>
          </a:p>
        </p:txBody>
      </p:sp>
      <p:grpSp>
        <p:nvGrpSpPr>
          <p:cNvPr id="5" name="Group 4">
            <a:extLst>
              <a:ext uri="{FF2B5EF4-FFF2-40B4-BE49-F238E27FC236}">
                <a16:creationId xmlns:a16="http://schemas.microsoft.com/office/drawing/2014/main" id="{045B6857-5696-8542-8520-F1A2CB1919F7}"/>
              </a:ext>
            </a:extLst>
          </p:cNvPr>
          <p:cNvGrpSpPr/>
          <p:nvPr/>
        </p:nvGrpSpPr>
        <p:grpSpPr>
          <a:xfrm>
            <a:off x="9502008" y="333512"/>
            <a:ext cx="834682" cy="869275"/>
            <a:chOff x="8854711" y="1237086"/>
            <a:chExt cx="930740" cy="969313"/>
          </a:xfrm>
        </p:grpSpPr>
        <p:sp>
          <p:nvSpPr>
            <p:cNvPr id="6" name="Freeform 5">
              <a:extLst>
                <a:ext uri="{FF2B5EF4-FFF2-40B4-BE49-F238E27FC236}">
                  <a16:creationId xmlns:a16="http://schemas.microsoft.com/office/drawing/2014/main" id="{9E49AB64-79E4-FC42-A244-7B557E038306}"/>
                </a:ext>
              </a:extLst>
            </p:cNvPr>
            <p:cNvSpPr/>
            <p:nvPr/>
          </p:nvSpPr>
          <p:spPr>
            <a:xfrm>
              <a:off x="8854711" y="1237086"/>
              <a:ext cx="930740" cy="969313"/>
            </a:xfrm>
            <a:custGeom>
              <a:avLst/>
              <a:gdLst>
                <a:gd name="connsiteX0" fmla="*/ 920837 w 930740"/>
                <a:gd name="connsiteY0" fmla="*/ 519338 h 969313"/>
                <a:gd name="connsiteX1" fmla="*/ 873963 w 930740"/>
                <a:gd name="connsiteY1" fmla="*/ 480204 h 969313"/>
                <a:gd name="connsiteX2" fmla="*/ 871549 w 930740"/>
                <a:gd name="connsiteY2" fmla="*/ 440943 h 969313"/>
                <a:gd name="connsiteX3" fmla="*/ 860878 w 930740"/>
                <a:gd name="connsiteY3" fmla="*/ 395202 h 969313"/>
                <a:gd name="connsiteX4" fmla="*/ 787837 w 930740"/>
                <a:gd name="connsiteY4" fmla="*/ 289743 h 969313"/>
                <a:gd name="connsiteX5" fmla="*/ 672240 w 930740"/>
                <a:gd name="connsiteY5" fmla="*/ 243875 h 969313"/>
                <a:gd name="connsiteX6" fmla="*/ 757096 w 930740"/>
                <a:gd name="connsiteY6" fmla="*/ 89880 h 969313"/>
                <a:gd name="connsiteX7" fmla="*/ 761033 w 930740"/>
                <a:gd name="connsiteY7" fmla="*/ 56082 h 969313"/>
                <a:gd name="connsiteX8" fmla="*/ 762431 w 930740"/>
                <a:gd name="connsiteY8" fmla="*/ 42360 h 969313"/>
                <a:gd name="connsiteX9" fmla="*/ 766496 w 930740"/>
                <a:gd name="connsiteY9" fmla="*/ 49 h 969313"/>
                <a:gd name="connsiteX10" fmla="*/ 675162 w 930740"/>
                <a:gd name="connsiteY10" fmla="*/ 7673 h 969313"/>
                <a:gd name="connsiteX11" fmla="*/ 642134 w 930740"/>
                <a:gd name="connsiteY11" fmla="*/ 16567 h 969313"/>
                <a:gd name="connsiteX12" fmla="*/ 516120 w 930740"/>
                <a:gd name="connsiteY12" fmla="*/ 114656 h 969313"/>
                <a:gd name="connsiteX13" fmla="*/ 480680 w 930740"/>
                <a:gd name="connsiteY13" fmla="*/ 235743 h 969313"/>
                <a:gd name="connsiteX14" fmla="*/ 331420 w 930740"/>
                <a:gd name="connsiteY14" fmla="*/ 176407 h 969313"/>
                <a:gd name="connsiteX15" fmla="*/ 212521 w 930740"/>
                <a:gd name="connsiteY15" fmla="*/ 188731 h 969313"/>
                <a:gd name="connsiteX16" fmla="*/ 97940 w 930740"/>
                <a:gd name="connsiteY16" fmla="*/ 295461 h 969313"/>
                <a:gd name="connsiteX17" fmla="*/ 90191 w 930740"/>
                <a:gd name="connsiteY17" fmla="*/ 311216 h 969313"/>
                <a:gd name="connsiteX18" fmla="*/ 87778 w 930740"/>
                <a:gd name="connsiteY18" fmla="*/ 324938 h 969313"/>
                <a:gd name="connsiteX19" fmla="*/ 22612 w 930740"/>
                <a:gd name="connsiteY19" fmla="*/ 348952 h 969313"/>
                <a:gd name="connsiteX20" fmla="*/ 0 w 930740"/>
                <a:gd name="connsiteY20" fmla="*/ 415277 h 969313"/>
                <a:gd name="connsiteX21" fmla="*/ 2922 w 930740"/>
                <a:gd name="connsiteY21" fmla="*/ 577531 h 969313"/>
                <a:gd name="connsiteX22" fmla="*/ 73169 w 930740"/>
                <a:gd name="connsiteY22" fmla="*/ 660628 h 969313"/>
                <a:gd name="connsiteX23" fmla="*/ 82696 w 930740"/>
                <a:gd name="connsiteY23" fmla="*/ 662915 h 969313"/>
                <a:gd name="connsiteX24" fmla="*/ 133000 w 930740"/>
                <a:gd name="connsiteY24" fmla="*/ 792261 h 969313"/>
                <a:gd name="connsiteX25" fmla="*/ 228018 w 930740"/>
                <a:gd name="connsiteY25" fmla="*/ 908774 h 969313"/>
                <a:gd name="connsiteX26" fmla="*/ 343107 w 930740"/>
                <a:gd name="connsiteY26" fmla="*/ 931390 h 969313"/>
                <a:gd name="connsiteX27" fmla="*/ 369656 w 930740"/>
                <a:gd name="connsiteY27" fmla="*/ 927705 h 969313"/>
                <a:gd name="connsiteX28" fmla="*/ 404335 w 930740"/>
                <a:gd name="connsiteY28" fmla="*/ 942190 h 969313"/>
                <a:gd name="connsiteX29" fmla="*/ 483220 w 930740"/>
                <a:gd name="connsiteY29" fmla="*/ 969254 h 969313"/>
                <a:gd name="connsiteX30" fmla="*/ 495923 w 930740"/>
                <a:gd name="connsiteY30" fmla="*/ 968491 h 969313"/>
                <a:gd name="connsiteX31" fmla="*/ 594117 w 930740"/>
                <a:gd name="connsiteY31" fmla="*/ 936600 h 969313"/>
                <a:gd name="connsiteX32" fmla="*/ 719241 w 930740"/>
                <a:gd name="connsiteY32" fmla="*/ 828981 h 969313"/>
                <a:gd name="connsiteX33" fmla="*/ 742106 w 930740"/>
                <a:gd name="connsiteY33" fmla="*/ 800901 h 969313"/>
                <a:gd name="connsiteX34" fmla="*/ 748585 w 930740"/>
                <a:gd name="connsiteY34" fmla="*/ 792515 h 969313"/>
                <a:gd name="connsiteX35" fmla="*/ 760144 w 930740"/>
                <a:gd name="connsiteY35" fmla="*/ 794929 h 969313"/>
                <a:gd name="connsiteX36" fmla="*/ 856560 w 930740"/>
                <a:gd name="connsiteY36" fmla="*/ 742962 h 969313"/>
                <a:gd name="connsiteX37" fmla="*/ 925664 w 930740"/>
                <a:gd name="connsiteY37" fmla="*/ 582233 h 969313"/>
                <a:gd name="connsiteX38" fmla="*/ 920837 w 930740"/>
                <a:gd name="connsiteY38" fmla="*/ 519338 h 96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30740" h="969313">
                  <a:moveTo>
                    <a:pt x="920837" y="519338"/>
                  </a:moveTo>
                  <a:cubicBezTo>
                    <a:pt x="910674" y="501042"/>
                    <a:pt x="895049" y="486938"/>
                    <a:pt x="873963" y="480204"/>
                  </a:cubicBezTo>
                  <a:cubicBezTo>
                    <a:pt x="873201" y="467498"/>
                    <a:pt x="872439" y="454793"/>
                    <a:pt x="871549" y="440943"/>
                  </a:cubicBezTo>
                  <a:cubicBezTo>
                    <a:pt x="869771" y="425061"/>
                    <a:pt x="865833" y="410068"/>
                    <a:pt x="860878" y="395202"/>
                  </a:cubicBezTo>
                  <a:cubicBezTo>
                    <a:pt x="845889" y="349334"/>
                    <a:pt x="822262" y="314901"/>
                    <a:pt x="787837" y="289743"/>
                  </a:cubicBezTo>
                  <a:cubicBezTo>
                    <a:pt x="754428" y="265729"/>
                    <a:pt x="716573" y="250101"/>
                    <a:pt x="672240" y="243875"/>
                  </a:cubicBezTo>
                  <a:cubicBezTo>
                    <a:pt x="718605" y="208807"/>
                    <a:pt x="746044" y="158491"/>
                    <a:pt x="757096" y="89880"/>
                  </a:cubicBezTo>
                  <a:cubicBezTo>
                    <a:pt x="759509" y="78317"/>
                    <a:pt x="759636" y="67644"/>
                    <a:pt x="761033" y="56082"/>
                  </a:cubicBezTo>
                  <a:cubicBezTo>
                    <a:pt x="762176" y="51889"/>
                    <a:pt x="762303" y="46553"/>
                    <a:pt x="762431" y="42360"/>
                  </a:cubicBezTo>
                  <a:lnTo>
                    <a:pt x="766496" y="49"/>
                  </a:lnTo>
                  <a:cubicBezTo>
                    <a:pt x="766496" y="49"/>
                    <a:pt x="711365" y="-1095"/>
                    <a:pt x="675162" y="7673"/>
                  </a:cubicBezTo>
                  <a:cubicBezTo>
                    <a:pt x="664491" y="9578"/>
                    <a:pt x="653821" y="12501"/>
                    <a:pt x="642134" y="16567"/>
                  </a:cubicBezTo>
                  <a:cubicBezTo>
                    <a:pt x="584462" y="35498"/>
                    <a:pt x="542416" y="69550"/>
                    <a:pt x="516120" y="114656"/>
                  </a:cubicBezTo>
                  <a:cubicBezTo>
                    <a:pt x="491985" y="156585"/>
                    <a:pt x="484617" y="200929"/>
                    <a:pt x="480680" y="235743"/>
                  </a:cubicBezTo>
                  <a:cubicBezTo>
                    <a:pt x="430503" y="203978"/>
                    <a:pt x="382105" y="184920"/>
                    <a:pt x="331420" y="176407"/>
                  </a:cubicBezTo>
                  <a:cubicBezTo>
                    <a:pt x="289119" y="170181"/>
                    <a:pt x="249867" y="173611"/>
                    <a:pt x="212521" y="188731"/>
                  </a:cubicBezTo>
                  <a:cubicBezTo>
                    <a:pt x="164376" y="207917"/>
                    <a:pt x="126522" y="244129"/>
                    <a:pt x="97940" y="295461"/>
                  </a:cubicBezTo>
                  <a:cubicBezTo>
                    <a:pt x="95654" y="300670"/>
                    <a:pt x="92478" y="306007"/>
                    <a:pt x="90191" y="311216"/>
                  </a:cubicBezTo>
                  <a:lnTo>
                    <a:pt x="87778" y="324938"/>
                  </a:lnTo>
                  <a:cubicBezTo>
                    <a:pt x="56020" y="322143"/>
                    <a:pt x="34552" y="336501"/>
                    <a:pt x="22612" y="348952"/>
                  </a:cubicBezTo>
                  <a:cubicBezTo>
                    <a:pt x="-126" y="373856"/>
                    <a:pt x="254" y="404604"/>
                    <a:pt x="0" y="415277"/>
                  </a:cubicBezTo>
                  <a:cubicBezTo>
                    <a:pt x="0" y="415277"/>
                    <a:pt x="2541" y="543607"/>
                    <a:pt x="2922" y="577531"/>
                  </a:cubicBezTo>
                  <a:cubicBezTo>
                    <a:pt x="4192" y="618952"/>
                    <a:pt x="32139" y="652369"/>
                    <a:pt x="73169" y="660628"/>
                  </a:cubicBezTo>
                  <a:cubicBezTo>
                    <a:pt x="76345" y="661771"/>
                    <a:pt x="79521" y="661771"/>
                    <a:pt x="82696" y="662915"/>
                  </a:cubicBezTo>
                  <a:cubicBezTo>
                    <a:pt x="96543" y="710943"/>
                    <a:pt x="113691" y="753635"/>
                    <a:pt x="133000" y="792261"/>
                  </a:cubicBezTo>
                  <a:cubicBezTo>
                    <a:pt x="152309" y="829743"/>
                    <a:pt x="180001" y="875865"/>
                    <a:pt x="228018" y="908774"/>
                  </a:cubicBezTo>
                  <a:cubicBezTo>
                    <a:pt x="263586" y="932788"/>
                    <a:pt x="302584" y="941047"/>
                    <a:pt x="343107" y="931390"/>
                  </a:cubicBezTo>
                  <a:cubicBezTo>
                    <a:pt x="351618" y="929484"/>
                    <a:pt x="360129" y="928595"/>
                    <a:pt x="369656" y="927705"/>
                  </a:cubicBezTo>
                  <a:cubicBezTo>
                    <a:pt x="380326" y="926816"/>
                    <a:pt x="390743" y="932407"/>
                    <a:pt x="404335" y="942190"/>
                  </a:cubicBezTo>
                  <a:cubicBezTo>
                    <a:pt x="427327" y="959597"/>
                    <a:pt x="453622" y="968618"/>
                    <a:pt x="483220" y="969254"/>
                  </a:cubicBezTo>
                  <a:cubicBezTo>
                    <a:pt x="487412" y="969381"/>
                    <a:pt x="491731" y="969381"/>
                    <a:pt x="495923" y="968491"/>
                  </a:cubicBezTo>
                  <a:cubicBezTo>
                    <a:pt x="528823" y="965950"/>
                    <a:pt x="559819" y="956040"/>
                    <a:pt x="594117" y="936600"/>
                  </a:cubicBezTo>
                  <a:cubicBezTo>
                    <a:pt x="637053" y="912077"/>
                    <a:pt x="675924" y="878915"/>
                    <a:pt x="719241" y="828981"/>
                  </a:cubicBezTo>
                  <a:cubicBezTo>
                    <a:pt x="727879" y="818562"/>
                    <a:pt x="735500" y="809160"/>
                    <a:pt x="742106" y="800901"/>
                  </a:cubicBezTo>
                  <a:lnTo>
                    <a:pt x="748585" y="792515"/>
                  </a:lnTo>
                  <a:lnTo>
                    <a:pt x="760144" y="794929"/>
                  </a:lnTo>
                  <a:cubicBezTo>
                    <a:pt x="803461" y="802171"/>
                    <a:pt x="837759" y="783875"/>
                    <a:pt x="856560" y="742962"/>
                  </a:cubicBezTo>
                  <a:cubicBezTo>
                    <a:pt x="866595" y="721997"/>
                    <a:pt x="916644" y="606501"/>
                    <a:pt x="925664" y="582233"/>
                  </a:cubicBezTo>
                  <a:cubicBezTo>
                    <a:pt x="933793" y="561903"/>
                    <a:pt x="932142" y="538651"/>
                    <a:pt x="920837" y="519338"/>
                  </a:cubicBezTo>
                  <a:close/>
                </a:path>
              </a:pathLst>
            </a:custGeom>
            <a:solidFill>
              <a:srgbClr val="FFFFFF"/>
            </a:solidFill>
            <a:ln w="12692"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161F54D-C47F-3C4A-BB89-9F6ACEBE20C0}"/>
                </a:ext>
              </a:extLst>
            </p:cNvPr>
            <p:cNvSpPr/>
            <p:nvPr/>
          </p:nvSpPr>
          <p:spPr>
            <a:xfrm>
              <a:off x="8969291" y="1449985"/>
              <a:ext cx="721283" cy="717496"/>
            </a:xfrm>
            <a:custGeom>
              <a:avLst/>
              <a:gdLst>
                <a:gd name="connsiteX0" fmla="*/ 393918 w 721283"/>
                <a:gd name="connsiteY0" fmla="*/ 466280 h 717496"/>
                <a:gd name="connsiteX1" fmla="*/ 398364 w 721283"/>
                <a:gd name="connsiteY1" fmla="*/ 254345 h 717496"/>
                <a:gd name="connsiteX2" fmla="*/ 720637 w 721283"/>
                <a:gd name="connsiteY2" fmla="*/ 298181 h 717496"/>
                <a:gd name="connsiteX3" fmla="*/ 710095 w 721283"/>
                <a:gd name="connsiteY3" fmla="*/ 194120 h 717496"/>
                <a:gd name="connsiteX4" fmla="*/ 651534 w 721283"/>
                <a:gd name="connsiteY4" fmla="*/ 108101 h 717496"/>
                <a:gd name="connsiteX5" fmla="*/ 522091 w 721283"/>
                <a:gd name="connsiteY5" fmla="*/ 67188 h 717496"/>
                <a:gd name="connsiteX6" fmla="*/ 393537 w 721283"/>
                <a:gd name="connsiteY6" fmla="*/ 83578 h 717496"/>
                <a:gd name="connsiteX7" fmla="*/ 381977 w 721283"/>
                <a:gd name="connsiteY7" fmla="*/ 80148 h 717496"/>
                <a:gd name="connsiteX8" fmla="*/ 214045 w 721283"/>
                <a:gd name="connsiteY8" fmla="*/ 2388 h 717496"/>
                <a:gd name="connsiteX9" fmla="*/ 116359 w 721283"/>
                <a:gd name="connsiteY9" fmla="*/ 12044 h 717496"/>
                <a:gd name="connsiteX10" fmla="*/ 22357 w 721283"/>
                <a:gd name="connsiteY10" fmla="*/ 101240 h 717496"/>
                <a:gd name="connsiteX11" fmla="*/ 0 w 721283"/>
                <a:gd name="connsiteY11" fmla="*/ 155875 h 717496"/>
                <a:gd name="connsiteX12" fmla="*/ 305506 w 721283"/>
                <a:gd name="connsiteY12" fmla="*/ 241767 h 717496"/>
                <a:gd name="connsiteX13" fmla="*/ 227129 w 721283"/>
                <a:gd name="connsiteY13" fmla="*/ 441503 h 717496"/>
                <a:gd name="connsiteX14" fmla="*/ 889 w 721283"/>
                <a:gd name="connsiteY14" fmla="*/ 416600 h 717496"/>
                <a:gd name="connsiteX15" fmla="*/ 56147 w 721283"/>
                <a:gd name="connsiteY15" fmla="*/ 561955 h 717496"/>
                <a:gd name="connsiteX16" fmla="*/ 138716 w 721283"/>
                <a:gd name="connsiteY16" fmla="*/ 664364 h 717496"/>
                <a:gd name="connsiteX17" fmla="*/ 222047 w 721283"/>
                <a:gd name="connsiteY17" fmla="*/ 681009 h 717496"/>
                <a:gd name="connsiteX18" fmla="*/ 257107 w 721283"/>
                <a:gd name="connsiteY18" fmla="*/ 676435 h 717496"/>
                <a:gd name="connsiteX19" fmla="*/ 315922 w 721283"/>
                <a:gd name="connsiteY19" fmla="*/ 698924 h 717496"/>
                <a:gd name="connsiteX20" fmla="*/ 380199 w 721283"/>
                <a:gd name="connsiteY20" fmla="*/ 717221 h 717496"/>
                <a:gd name="connsiteX21" fmla="*/ 461244 w 721283"/>
                <a:gd name="connsiteY21" fmla="*/ 690284 h 717496"/>
                <a:gd name="connsiteX22" fmla="*/ 576714 w 721283"/>
                <a:gd name="connsiteY22" fmla="*/ 590924 h 717496"/>
                <a:gd name="connsiteX23" fmla="*/ 619141 w 721283"/>
                <a:gd name="connsiteY23" fmla="*/ 537814 h 717496"/>
                <a:gd name="connsiteX24" fmla="*/ 393918 w 721283"/>
                <a:gd name="connsiteY24" fmla="*/ 466280 h 7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1283" h="717496">
                  <a:moveTo>
                    <a:pt x="393918" y="466280"/>
                  </a:moveTo>
                  <a:lnTo>
                    <a:pt x="398364" y="254345"/>
                  </a:lnTo>
                  <a:lnTo>
                    <a:pt x="720637" y="298181"/>
                  </a:lnTo>
                  <a:cubicBezTo>
                    <a:pt x="722416" y="263240"/>
                    <a:pt x="721019" y="228298"/>
                    <a:pt x="710095" y="194120"/>
                  </a:cubicBezTo>
                  <a:cubicBezTo>
                    <a:pt x="699170" y="159941"/>
                    <a:pt x="680751" y="129955"/>
                    <a:pt x="651534" y="108101"/>
                  </a:cubicBezTo>
                  <a:cubicBezTo>
                    <a:pt x="612917" y="79767"/>
                    <a:pt x="568711" y="68204"/>
                    <a:pt x="522091" y="67188"/>
                  </a:cubicBezTo>
                  <a:cubicBezTo>
                    <a:pt x="478647" y="65155"/>
                    <a:pt x="435076" y="71762"/>
                    <a:pt x="393537" y="83578"/>
                  </a:cubicBezTo>
                  <a:cubicBezTo>
                    <a:pt x="390361" y="84595"/>
                    <a:pt x="384010" y="82308"/>
                    <a:pt x="381977" y="80148"/>
                  </a:cubicBezTo>
                  <a:cubicBezTo>
                    <a:pt x="331928" y="42030"/>
                    <a:pt x="277433" y="12298"/>
                    <a:pt x="214045" y="2388"/>
                  </a:cubicBezTo>
                  <a:cubicBezTo>
                    <a:pt x="180255" y="-2567"/>
                    <a:pt x="147355" y="-26"/>
                    <a:pt x="116359" y="12044"/>
                  </a:cubicBezTo>
                  <a:cubicBezTo>
                    <a:pt x="73551" y="29197"/>
                    <a:pt x="43317" y="61343"/>
                    <a:pt x="22357" y="101240"/>
                  </a:cubicBezTo>
                  <a:cubicBezTo>
                    <a:pt x="13465" y="118011"/>
                    <a:pt x="7749" y="138087"/>
                    <a:pt x="0" y="155875"/>
                  </a:cubicBezTo>
                  <a:lnTo>
                    <a:pt x="305506" y="241767"/>
                  </a:lnTo>
                  <a:lnTo>
                    <a:pt x="227129" y="441503"/>
                  </a:lnTo>
                  <a:lnTo>
                    <a:pt x="889" y="416600"/>
                  </a:lnTo>
                  <a:cubicBezTo>
                    <a:pt x="1906" y="419776"/>
                    <a:pt x="27565" y="511513"/>
                    <a:pt x="56147" y="561955"/>
                  </a:cubicBezTo>
                  <a:cubicBezTo>
                    <a:pt x="77615" y="600581"/>
                    <a:pt x="101116" y="638190"/>
                    <a:pt x="138716" y="664364"/>
                  </a:cubicBezTo>
                  <a:cubicBezTo>
                    <a:pt x="164884" y="681898"/>
                    <a:pt x="191179" y="688760"/>
                    <a:pt x="222047" y="681009"/>
                  </a:cubicBezTo>
                  <a:cubicBezTo>
                    <a:pt x="233734" y="678087"/>
                    <a:pt x="244404" y="677197"/>
                    <a:pt x="257107" y="676435"/>
                  </a:cubicBezTo>
                  <a:cubicBezTo>
                    <a:pt x="279338" y="675800"/>
                    <a:pt x="298265" y="684694"/>
                    <a:pt x="315922" y="698924"/>
                  </a:cubicBezTo>
                  <a:cubicBezTo>
                    <a:pt x="334723" y="713155"/>
                    <a:pt x="356826" y="718873"/>
                    <a:pt x="380199" y="717221"/>
                  </a:cubicBezTo>
                  <a:cubicBezTo>
                    <a:pt x="409924" y="715696"/>
                    <a:pt x="436600" y="704642"/>
                    <a:pt x="461244" y="690284"/>
                  </a:cubicBezTo>
                  <a:cubicBezTo>
                    <a:pt x="506339" y="663729"/>
                    <a:pt x="543051" y="628407"/>
                    <a:pt x="576714" y="590924"/>
                  </a:cubicBezTo>
                  <a:cubicBezTo>
                    <a:pt x="591957" y="574280"/>
                    <a:pt x="605041" y="555475"/>
                    <a:pt x="619141" y="537814"/>
                  </a:cubicBezTo>
                  <a:lnTo>
                    <a:pt x="393918" y="466280"/>
                  </a:lnTo>
                  <a:close/>
                </a:path>
              </a:pathLst>
            </a:custGeom>
            <a:solidFill>
              <a:srgbClr val="AAB02A"/>
            </a:solidFill>
            <a:ln w="1269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A13DBE4F-4B33-7844-B899-16F6B084D086}"/>
                </a:ext>
              </a:extLst>
            </p:cNvPr>
            <p:cNvSpPr/>
            <p:nvPr/>
          </p:nvSpPr>
          <p:spPr>
            <a:xfrm>
              <a:off x="8892693" y="1601248"/>
              <a:ext cx="852057" cy="395664"/>
            </a:xfrm>
            <a:custGeom>
              <a:avLst/>
              <a:gdLst>
                <a:gd name="connsiteX0" fmla="*/ 819340 w 852057"/>
                <a:gd name="connsiteY0" fmla="*/ 151619 h 395664"/>
                <a:gd name="connsiteX1" fmla="*/ 504815 w 852057"/>
                <a:gd name="connsiteY1" fmla="*/ 89869 h 395664"/>
                <a:gd name="connsiteX2" fmla="*/ 451970 w 852057"/>
                <a:gd name="connsiteY2" fmla="*/ 131163 h 395664"/>
                <a:gd name="connsiteX3" fmla="*/ 451462 w 852057"/>
                <a:gd name="connsiteY3" fmla="*/ 152382 h 395664"/>
                <a:gd name="connsiteX4" fmla="*/ 390234 w 852057"/>
                <a:gd name="connsiteY4" fmla="*/ 140438 h 395664"/>
                <a:gd name="connsiteX5" fmla="*/ 396840 w 852057"/>
                <a:gd name="connsiteY5" fmla="*/ 125699 h 395664"/>
                <a:gd name="connsiteX6" fmla="*/ 365336 w 852057"/>
                <a:gd name="connsiteY6" fmla="*/ 63568 h 395664"/>
                <a:gd name="connsiteX7" fmla="*/ 52971 w 852057"/>
                <a:gd name="connsiteY7" fmla="*/ 801 h 395664"/>
                <a:gd name="connsiteX8" fmla="*/ 12449 w 852057"/>
                <a:gd name="connsiteY8" fmla="*/ 12617 h 395664"/>
                <a:gd name="connsiteX9" fmla="*/ 0 w 852057"/>
                <a:gd name="connsiteY9" fmla="*/ 51624 h 395664"/>
                <a:gd name="connsiteX10" fmla="*/ 2921 w 852057"/>
                <a:gd name="connsiteY10" fmla="*/ 213878 h 395664"/>
                <a:gd name="connsiteX11" fmla="*/ 42174 w 852057"/>
                <a:gd name="connsiteY11" fmla="*/ 259238 h 395664"/>
                <a:gd name="connsiteX12" fmla="*/ 280735 w 852057"/>
                <a:gd name="connsiteY12" fmla="*/ 305615 h 395664"/>
                <a:gd name="connsiteX13" fmla="*/ 327863 w 852057"/>
                <a:gd name="connsiteY13" fmla="*/ 283252 h 395664"/>
                <a:gd name="connsiteX14" fmla="*/ 377912 w 852057"/>
                <a:gd name="connsiteY14" fmla="*/ 169789 h 395664"/>
                <a:gd name="connsiteX15" fmla="*/ 452859 w 852057"/>
                <a:gd name="connsiteY15" fmla="*/ 185163 h 395664"/>
                <a:gd name="connsiteX16" fmla="*/ 454638 w 852057"/>
                <a:gd name="connsiteY16" fmla="*/ 302819 h 395664"/>
                <a:gd name="connsiteX17" fmla="*/ 489698 w 852057"/>
                <a:gd name="connsiteY17" fmla="*/ 347036 h 395664"/>
                <a:gd name="connsiteX18" fmla="*/ 727116 w 852057"/>
                <a:gd name="connsiteY18" fmla="*/ 394429 h 395664"/>
                <a:gd name="connsiteX19" fmla="*/ 780722 w 852057"/>
                <a:gd name="connsiteY19" fmla="*/ 365841 h 395664"/>
                <a:gd name="connsiteX20" fmla="*/ 808542 w 852057"/>
                <a:gd name="connsiteY20" fmla="*/ 302819 h 395664"/>
                <a:gd name="connsiteX21" fmla="*/ 848683 w 852057"/>
                <a:gd name="connsiteY21" fmla="*/ 207271 h 395664"/>
                <a:gd name="connsiteX22" fmla="*/ 819340 w 852057"/>
                <a:gd name="connsiteY22" fmla="*/ 151619 h 395664"/>
                <a:gd name="connsiteX23" fmla="*/ 367623 w 852057"/>
                <a:gd name="connsiteY23" fmla="*/ 114645 h 395664"/>
                <a:gd name="connsiteX24" fmla="*/ 301948 w 852057"/>
                <a:gd name="connsiteY24" fmla="*/ 265845 h 395664"/>
                <a:gd name="connsiteX25" fmla="*/ 282640 w 852057"/>
                <a:gd name="connsiteY25" fmla="*/ 274993 h 395664"/>
                <a:gd name="connsiteX26" fmla="*/ 52590 w 852057"/>
                <a:gd name="connsiteY26" fmla="*/ 229888 h 395664"/>
                <a:gd name="connsiteX27" fmla="*/ 38871 w 852057"/>
                <a:gd name="connsiteY27" fmla="*/ 224297 h 395664"/>
                <a:gd name="connsiteX28" fmla="*/ 34933 w 852057"/>
                <a:gd name="connsiteY28" fmla="*/ 209431 h 395664"/>
                <a:gd name="connsiteX29" fmla="*/ 31884 w 852057"/>
                <a:gd name="connsiteY29" fmla="*/ 54674 h 395664"/>
                <a:gd name="connsiteX30" fmla="*/ 32011 w 852057"/>
                <a:gd name="connsiteY30" fmla="*/ 49337 h 395664"/>
                <a:gd name="connsiteX31" fmla="*/ 51447 w 852057"/>
                <a:gd name="connsiteY31" fmla="*/ 33836 h 395664"/>
                <a:gd name="connsiteX32" fmla="*/ 355428 w 852057"/>
                <a:gd name="connsiteY32" fmla="*/ 93172 h 395664"/>
                <a:gd name="connsiteX33" fmla="*/ 368004 w 852057"/>
                <a:gd name="connsiteY33" fmla="*/ 98763 h 395664"/>
                <a:gd name="connsiteX34" fmla="*/ 367623 w 852057"/>
                <a:gd name="connsiteY34" fmla="*/ 114645 h 395664"/>
                <a:gd name="connsiteX35" fmla="*/ 818323 w 852057"/>
                <a:gd name="connsiteY35" fmla="*/ 202570 h 395664"/>
                <a:gd name="connsiteX36" fmla="*/ 753792 w 852057"/>
                <a:gd name="connsiteY36" fmla="*/ 350721 h 395664"/>
                <a:gd name="connsiteX37" fmla="*/ 732324 w 852057"/>
                <a:gd name="connsiteY37" fmla="*/ 361902 h 395664"/>
                <a:gd name="connsiteX38" fmla="*/ 504306 w 852057"/>
                <a:gd name="connsiteY38" fmla="*/ 317939 h 395664"/>
                <a:gd name="connsiteX39" fmla="*/ 487539 w 852057"/>
                <a:gd name="connsiteY39" fmla="*/ 308029 h 395664"/>
                <a:gd name="connsiteX40" fmla="*/ 485760 w 852057"/>
                <a:gd name="connsiteY40" fmla="*/ 294179 h 395664"/>
                <a:gd name="connsiteX41" fmla="*/ 482712 w 852057"/>
                <a:gd name="connsiteY41" fmla="*/ 139422 h 395664"/>
                <a:gd name="connsiteX42" fmla="*/ 483982 w 852057"/>
                <a:gd name="connsiteY42" fmla="*/ 126716 h 395664"/>
                <a:gd name="connsiteX43" fmla="*/ 495795 w 852057"/>
                <a:gd name="connsiteY43" fmla="*/ 119601 h 395664"/>
                <a:gd name="connsiteX44" fmla="*/ 808161 w 852057"/>
                <a:gd name="connsiteY44" fmla="*/ 181224 h 395664"/>
                <a:gd name="connsiteX45" fmla="*/ 821753 w 852057"/>
                <a:gd name="connsiteY45" fmla="*/ 187831 h 395664"/>
                <a:gd name="connsiteX46" fmla="*/ 818323 w 852057"/>
                <a:gd name="connsiteY46" fmla="*/ 202570 h 39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52057" h="395664">
                  <a:moveTo>
                    <a:pt x="819340" y="151619"/>
                  </a:moveTo>
                  <a:cubicBezTo>
                    <a:pt x="811972" y="149332"/>
                    <a:pt x="581922" y="105243"/>
                    <a:pt x="504815" y="89869"/>
                  </a:cubicBezTo>
                  <a:cubicBezTo>
                    <a:pt x="475217" y="83897"/>
                    <a:pt x="453749" y="101558"/>
                    <a:pt x="451970" y="131163"/>
                  </a:cubicBezTo>
                  <a:lnTo>
                    <a:pt x="451462" y="152382"/>
                  </a:lnTo>
                  <a:cubicBezTo>
                    <a:pt x="430376" y="147681"/>
                    <a:pt x="410305" y="144123"/>
                    <a:pt x="390234" y="140438"/>
                  </a:cubicBezTo>
                  <a:cubicBezTo>
                    <a:pt x="392520" y="135229"/>
                    <a:pt x="394680" y="129892"/>
                    <a:pt x="396840" y="125699"/>
                  </a:cubicBezTo>
                  <a:cubicBezTo>
                    <a:pt x="408018" y="98382"/>
                    <a:pt x="399126" y="68523"/>
                    <a:pt x="365336" y="63568"/>
                  </a:cubicBezTo>
                  <a:cubicBezTo>
                    <a:pt x="347425" y="60010"/>
                    <a:pt x="60339" y="2071"/>
                    <a:pt x="52971" y="801"/>
                  </a:cubicBezTo>
                  <a:cubicBezTo>
                    <a:pt x="37092" y="-1613"/>
                    <a:pt x="23246" y="1182"/>
                    <a:pt x="12449" y="12617"/>
                  </a:cubicBezTo>
                  <a:cubicBezTo>
                    <a:pt x="1651" y="24052"/>
                    <a:pt x="254" y="36758"/>
                    <a:pt x="0" y="51624"/>
                  </a:cubicBezTo>
                  <a:lnTo>
                    <a:pt x="2921" y="213878"/>
                  </a:lnTo>
                  <a:cubicBezTo>
                    <a:pt x="3429" y="237257"/>
                    <a:pt x="19054" y="254537"/>
                    <a:pt x="42174" y="259238"/>
                  </a:cubicBezTo>
                  <a:cubicBezTo>
                    <a:pt x="52717" y="261525"/>
                    <a:pt x="229034" y="294942"/>
                    <a:pt x="280735" y="305615"/>
                  </a:cubicBezTo>
                  <a:cubicBezTo>
                    <a:pt x="298645" y="309172"/>
                    <a:pt x="321130" y="297991"/>
                    <a:pt x="327863" y="283252"/>
                  </a:cubicBezTo>
                  <a:cubicBezTo>
                    <a:pt x="333452" y="270674"/>
                    <a:pt x="366734" y="196090"/>
                    <a:pt x="377912" y="169789"/>
                  </a:cubicBezTo>
                  <a:cubicBezTo>
                    <a:pt x="403191" y="174617"/>
                    <a:pt x="428597" y="180335"/>
                    <a:pt x="452859" y="185163"/>
                  </a:cubicBezTo>
                  <a:cubicBezTo>
                    <a:pt x="454130" y="225441"/>
                    <a:pt x="454384" y="263685"/>
                    <a:pt x="454638" y="302819"/>
                  </a:cubicBezTo>
                  <a:cubicBezTo>
                    <a:pt x="455273" y="324038"/>
                    <a:pt x="469754" y="342335"/>
                    <a:pt x="489698" y="347036"/>
                  </a:cubicBezTo>
                  <a:cubicBezTo>
                    <a:pt x="543558" y="357709"/>
                    <a:pt x="716572" y="392142"/>
                    <a:pt x="727116" y="394429"/>
                  </a:cubicBezTo>
                  <a:cubicBezTo>
                    <a:pt x="753538" y="399257"/>
                    <a:pt x="770687" y="389982"/>
                    <a:pt x="780722" y="365841"/>
                  </a:cubicBezTo>
                  <a:cubicBezTo>
                    <a:pt x="789614" y="344876"/>
                    <a:pt x="799649" y="323784"/>
                    <a:pt x="808542" y="302819"/>
                  </a:cubicBezTo>
                  <a:cubicBezTo>
                    <a:pt x="821880" y="271309"/>
                    <a:pt x="836361" y="238782"/>
                    <a:pt x="848683" y="207271"/>
                  </a:cubicBezTo>
                  <a:cubicBezTo>
                    <a:pt x="858973" y="182241"/>
                    <a:pt x="844745" y="157464"/>
                    <a:pt x="819340" y="151619"/>
                  </a:cubicBezTo>
                  <a:close/>
                  <a:moveTo>
                    <a:pt x="367623" y="114645"/>
                  </a:moveTo>
                  <a:cubicBezTo>
                    <a:pt x="346409" y="165088"/>
                    <a:pt x="324178" y="215530"/>
                    <a:pt x="301948" y="265845"/>
                  </a:cubicBezTo>
                  <a:cubicBezTo>
                    <a:pt x="298645" y="274231"/>
                    <a:pt x="291151" y="276264"/>
                    <a:pt x="282640" y="274993"/>
                  </a:cubicBezTo>
                  <a:cubicBezTo>
                    <a:pt x="228779" y="264321"/>
                    <a:pt x="75836" y="233572"/>
                    <a:pt x="52590" y="229888"/>
                  </a:cubicBezTo>
                  <a:cubicBezTo>
                    <a:pt x="45222" y="228617"/>
                    <a:pt x="41030" y="227474"/>
                    <a:pt x="38871" y="224297"/>
                  </a:cubicBezTo>
                  <a:cubicBezTo>
                    <a:pt x="35822" y="220993"/>
                    <a:pt x="34806" y="216801"/>
                    <a:pt x="34933" y="209431"/>
                  </a:cubicBezTo>
                  <a:cubicBezTo>
                    <a:pt x="34424" y="184020"/>
                    <a:pt x="32392" y="80085"/>
                    <a:pt x="31884" y="54674"/>
                  </a:cubicBezTo>
                  <a:lnTo>
                    <a:pt x="32011" y="49337"/>
                  </a:lnTo>
                  <a:cubicBezTo>
                    <a:pt x="32265" y="34471"/>
                    <a:pt x="36585" y="31422"/>
                    <a:pt x="51447" y="33836"/>
                  </a:cubicBezTo>
                  <a:cubicBezTo>
                    <a:pt x="117883" y="46923"/>
                    <a:pt x="320495" y="87201"/>
                    <a:pt x="355428" y="93172"/>
                  </a:cubicBezTo>
                  <a:cubicBezTo>
                    <a:pt x="361779" y="94316"/>
                    <a:pt x="365972" y="95459"/>
                    <a:pt x="368004" y="98763"/>
                  </a:cubicBezTo>
                  <a:cubicBezTo>
                    <a:pt x="372196" y="99906"/>
                    <a:pt x="372069" y="105116"/>
                    <a:pt x="367623" y="114645"/>
                  </a:cubicBezTo>
                  <a:close/>
                  <a:moveTo>
                    <a:pt x="818323" y="202570"/>
                  </a:moveTo>
                  <a:cubicBezTo>
                    <a:pt x="808288" y="226711"/>
                    <a:pt x="764843" y="325436"/>
                    <a:pt x="753792" y="350721"/>
                  </a:cubicBezTo>
                  <a:cubicBezTo>
                    <a:pt x="749346" y="361267"/>
                    <a:pt x="744011" y="364316"/>
                    <a:pt x="732324" y="361902"/>
                  </a:cubicBezTo>
                  <a:cubicBezTo>
                    <a:pt x="656361" y="347544"/>
                    <a:pt x="580397" y="332170"/>
                    <a:pt x="504306" y="317939"/>
                  </a:cubicBezTo>
                  <a:cubicBezTo>
                    <a:pt x="494779" y="315652"/>
                    <a:pt x="489571" y="313365"/>
                    <a:pt x="487539" y="308029"/>
                  </a:cubicBezTo>
                  <a:cubicBezTo>
                    <a:pt x="485506" y="304852"/>
                    <a:pt x="485633" y="300532"/>
                    <a:pt x="485760" y="294179"/>
                  </a:cubicBezTo>
                  <a:cubicBezTo>
                    <a:pt x="484744" y="242212"/>
                    <a:pt x="483727" y="191389"/>
                    <a:pt x="482712" y="139422"/>
                  </a:cubicBezTo>
                  <a:cubicBezTo>
                    <a:pt x="482838" y="135229"/>
                    <a:pt x="481822" y="130909"/>
                    <a:pt x="483982" y="126716"/>
                  </a:cubicBezTo>
                  <a:cubicBezTo>
                    <a:pt x="486141" y="122523"/>
                    <a:pt x="489444" y="117314"/>
                    <a:pt x="495795" y="119601"/>
                  </a:cubicBezTo>
                  <a:cubicBezTo>
                    <a:pt x="521074" y="124429"/>
                    <a:pt x="730038" y="165850"/>
                    <a:pt x="808161" y="181224"/>
                  </a:cubicBezTo>
                  <a:cubicBezTo>
                    <a:pt x="815528" y="182495"/>
                    <a:pt x="819720" y="184655"/>
                    <a:pt x="821753" y="187831"/>
                  </a:cubicBezTo>
                  <a:cubicBezTo>
                    <a:pt x="822769" y="191008"/>
                    <a:pt x="821626" y="195201"/>
                    <a:pt x="818323" y="202570"/>
                  </a:cubicBezTo>
                  <a:close/>
                </a:path>
              </a:pathLst>
            </a:custGeom>
            <a:solidFill>
              <a:srgbClr val="707927"/>
            </a:solidFill>
            <a:ln w="1269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5A1078CB-98A2-6748-88FD-360E5B3390D3}"/>
                </a:ext>
              </a:extLst>
            </p:cNvPr>
            <p:cNvSpPr/>
            <p:nvPr/>
          </p:nvSpPr>
          <p:spPr>
            <a:xfrm>
              <a:off x="9165438" y="1941942"/>
              <a:ext cx="206928" cy="81980"/>
            </a:xfrm>
            <a:custGeom>
              <a:avLst/>
              <a:gdLst>
                <a:gd name="connsiteX0" fmla="*/ 107707 w 206928"/>
                <a:gd name="connsiteY0" fmla="*/ 81942 h 81980"/>
                <a:gd name="connsiteX1" fmla="*/ 85986 w 206928"/>
                <a:gd name="connsiteY1" fmla="*/ 79909 h 81980"/>
                <a:gd name="connsiteX2" fmla="*/ 749 w 206928"/>
                <a:gd name="connsiteY2" fmla="*/ 14473 h 81980"/>
                <a:gd name="connsiteX3" fmla="*/ 6720 w 206928"/>
                <a:gd name="connsiteY3" fmla="*/ 751 h 81980"/>
                <a:gd name="connsiteX4" fmla="*/ 20438 w 206928"/>
                <a:gd name="connsiteY4" fmla="*/ 6596 h 81980"/>
                <a:gd name="connsiteX5" fmla="*/ 89670 w 206928"/>
                <a:gd name="connsiteY5" fmla="*/ 58944 h 81980"/>
                <a:gd name="connsiteX6" fmla="*/ 190785 w 206928"/>
                <a:gd name="connsiteY6" fmla="*/ 39250 h 81980"/>
                <a:gd name="connsiteX7" fmla="*/ 205393 w 206928"/>
                <a:gd name="connsiteY7" fmla="*/ 42807 h 81980"/>
                <a:gd name="connsiteX8" fmla="*/ 201837 w 206928"/>
                <a:gd name="connsiteY8" fmla="*/ 57292 h 81980"/>
                <a:gd name="connsiteX9" fmla="*/ 107707 w 206928"/>
                <a:gd name="connsiteY9" fmla="*/ 81942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928" h="81980">
                  <a:moveTo>
                    <a:pt x="107707" y="81942"/>
                  </a:moveTo>
                  <a:cubicBezTo>
                    <a:pt x="100594" y="81814"/>
                    <a:pt x="93354" y="81179"/>
                    <a:pt x="85986" y="79909"/>
                  </a:cubicBezTo>
                  <a:cubicBezTo>
                    <a:pt x="22725" y="68219"/>
                    <a:pt x="1638" y="16760"/>
                    <a:pt x="749" y="14473"/>
                  </a:cubicBezTo>
                  <a:cubicBezTo>
                    <a:pt x="-1410" y="9010"/>
                    <a:pt x="1258" y="2911"/>
                    <a:pt x="6720" y="751"/>
                  </a:cubicBezTo>
                  <a:cubicBezTo>
                    <a:pt x="12182" y="-1409"/>
                    <a:pt x="18279" y="1259"/>
                    <a:pt x="20438" y="6596"/>
                  </a:cubicBezTo>
                  <a:cubicBezTo>
                    <a:pt x="21200" y="8502"/>
                    <a:pt x="38477" y="49541"/>
                    <a:pt x="89670" y="58944"/>
                  </a:cubicBezTo>
                  <a:cubicBezTo>
                    <a:pt x="142768" y="67838"/>
                    <a:pt x="190277" y="39504"/>
                    <a:pt x="190785" y="39250"/>
                  </a:cubicBezTo>
                  <a:cubicBezTo>
                    <a:pt x="195866" y="36200"/>
                    <a:pt x="202345" y="37852"/>
                    <a:pt x="205393" y="42807"/>
                  </a:cubicBezTo>
                  <a:cubicBezTo>
                    <a:pt x="208442" y="47763"/>
                    <a:pt x="206791" y="54370"/>
                    <a:pt x="201837" y="57292"/>
                  </a:cubicBezTo>
                  <a:cubicBezTo>
                    <a:pt x="199804" y="58690"/>
                    <a:pt x="159155" y="83085"/>
                    <a:pt x="107707" y="81942"/>
                  </a:cubicBezTo>
                  <a:close/>
                </a:path>
              </a:pathLst>
            </a:custGeom>
            <a:solidFill>
              <a:srgbClr val="707927"/>
            </a:solidFill>
            <a:ln w="1269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A2B2079-8665-4347-A020-E8418F8DA932}"/>
                </a:ext>
              </a:extLst>
            </p:cNvPr>
            <p:cNvSpPr/>
            <p:nvPr/>
          </p:nvSpPr>
          <p:spPr>
            <a:xfrm>
              <a:off x="9376096" y="1275253"/>
              <a:ext cx="202937" cy="219430"/>
            </a:xfrm>
            <a:custGeom>
              <a:avLst/>
              <a:gdLst>
                <a:gd name="connsiteX0" fmla="*/ 198 w 202937"/>
                <a:gd name="connsiteY0" fmla="*/ 219431 h 219430"/>
                <a:gd name="connsiteX1" fmla="*/ 44531 w 202937"/>
                <a:gd name="connsiteY1" fmla="*/ 74075 h 219430"/>
                <a:gd name="connsiteX2" fmla="*/ 202936 w 202937"/>
                <a:gd name="connsiteY2" fmla="*/ 0 h 219430"/>
                <a:gd name="connsiteX3" fmla="*/ 145519 w 202937"/>
                <a:gd name="connsiteY3" fmla="*/ 158824 h 219430"/>
                <a:gd name="connsiteX4" fmla="*/ 198 w 202937"/>
                <a:gd name="connsiteY4" fmla="*/ 219431 h 219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937" h="219430">
                  <a:moveTo>
                    <a:pt x="198" y="219431"/>
                  </a:moveTo>
                  <a:cubicBezTo>
                    <a:pt x="198" y="219431"/>
                    <a:pt x="-5519" y="138748"/>
                    <a:pt x="44531" y="74075"/>
                  </a:cubicBezTo>
                  <a:cubicBezTo>
                    <a:pt x="94580" y="9402"/>
                    <a:pt x="202936" y="0"/>
                    <a:pt x="202936" y="0"/>
                  </a:cubicBezTo>
                  <a:cubicBezTo>
                    <a:pt x="202936" y="0"/>
                    <a:pt x="203953" y="102791"/>
                    <a:pt x="145519" y="158824"/>
                  </a:cubicBezTo>
                  <a:cubicBezTo>
                    <a:pt x="87212" y="214857"/>
                    <a:pt x="198" y="219431"/>
                    <a:pt x="198" y="219431"/>
                  </a:cubicBezTo>
                  <a:close/>
                </a:path>
              </a:pathLst>
            </a:custGeom>
            <a:solidFill>
              <a:srgbClr val="CCC900"/>
            </a:solidFill>
            <a:ln w="1269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17327CB4-46F4-C549-9A28-14F4F6ED5E98}"/>
                </a:ext>
              </a:extLst>
            </p:cNvPr>
            <p:cNvSpPr/>
            <p:nvPr/>
          </p:nvSpPr>
          <p:spPr>
            <a:xfrm rot="16944197">
              <a:off x="9066923" y="1730462"/>
              <a:ext cx="101627" cy="74205"/>
            </a:xfrm>
            <a:custGeom>
              <a:avLst/>
              <a:gdLst>
                <a:gd name="connsiteX0" fmla="*/ 101627 w 101627"/>
                <a:gd name="connsiteY0" fmla="*/ 37103 h 74205"/>
                <a:gd name="connsiteX1" fmla="*/ 50814 w 101627"/>
                <a:gd name="connsiteY1" fmla="*/ 74205 h 74205"/>
                <a:gd name="connsiteX2" fmla="*/ 0 w 101627"/>
                <a:gd name="connsiteY2" fmla="*/ 37103 h 74205"/>
                <a:gd name="connsiteX3" fmla="*/ 50814 w 101627"/>
                <a:gd name="connsiteY3" fmla="*/ 0 h 74205"/>
                <a:gd name="connsiteX4" fmla="*/ 101627 w 101627"/>
                <a:gd name="connsiteY4" fmla="*/ 37103 h 74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27" h="74205">
                  <a:moveTo>
                    <a:pt x="101627" y="37103"/>
                  </a:moveTo>
                  <a:cubicBezTo>
                    <a:pt x="101627" y="57594"/>
                    <a:pt x="78878" y="74205"/>
                    <a:pt x="50814" y="74205"/>
                  </a:cubicBezTo>
                  <a:cubicBezTo>
                    <a:pt x="22749" y="74205"/>
                    <a:pt x="0" y="57594"/>
                    <a:pt x="0" y="37103"/>
                  </a:cubicBezTo>
                  <a:cubicBezTo>
                    <a:pt x="0" y="16611"/>
                    <a:pt x="22749" y="0"/>
                    <a:pt x="50814" y="0"/>
                  </a:cubicBezTo>
                  <a:cubicBezTo>
                    <a:pt x="78878" y="0"/>
                    <a:pt x="101627" y="16611"/>
                    <a:pt x="101627" y="37103"/>
                  </a:cubicBezTo>
                  <a:close/>
                </a:path>
              </a:pathLst>
            </a:custGeom>
            <a:solidFill>
              <a:srgbClr val="707927"/>
            </a:solidFill>
            <a:ln w="1269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24F6FF3-4BDF-314E-8E68-D0893B4E9D36}"/>
                </a:ext>
              </a:extLst>
            </p:cNvPr>
            <p:cNvSpPr/>
            <p:nvPr/>
          </p:nvSpPr>
          <p:spPr>
            <a:xfrm rot="16944197">
              <a:off x="9435198" y="1803449"/>
              <a:ext cx="101627" cy="74205"/>
            </a:xfrm>
            <a:custGeom>
              <a:avLst/>
              <a:gdLst>
                <a:gd name="connsiteX0" fmla="*/ 101628 w 101627"/>
                <a:gd name="connsiteY0" fmla="*/ 37103 h 74205"/>
                <a:gd name="connsiteX1" fmla="*/ 50814 w 101627"/>
                <a:gd name="connsiteY1" fmla="*/ 74205 h 74205"/>
                <a:gd name="connsiteX2" fmla="*/ 0 w 101627"/>
                <a:gd name="connsiteY2" fmla="*/ 37103 h 74205"/>
                <a:gd name="connsiteX3" fmla="*/ 50814 w 101627"/>
                <a:gd name="connsiteY3" fmla="*/ 0 h 74205"/>
                <a:gd name="connsiteX4" fmla="*/ 101628 w 101627"/>
                <a:gd name="connsiteY4" fmla="*/ 37103 h 74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27" h="74205">
                  <a:moveTo>
                    <a:pt x="101628" y="37103"/>
                  </a:moveTo>
                  <a:cubicBezTo>
                    <a:pt x="101628" y="57594"/>
                    <a:pt x="78878" y="74205"/>
                    <a:pt x="50814" y="74205"/>
                  </a:cubicBezTo>
                  <a:cubicBezTo>
                    <a:pt x="22750" y="74205"/>
                    <a:pt x="0" y="57594"/>
                    <a:pt x="0" y="37103"/>
                  </a:cubicBezTo>
                  <a:cubicBezTo>
                    <a:pt x="0" y="16611"/>
                    <a:pt x="22750" y="0"/>
                    <a:pt x="50814" y="0"/>
                  </a:cubicBezTo>
                  <a:cubicBezTo>
                    <a:pt x="78878" y="0"/>
                    <a:pt x="101628" y="16611"/>
                    <a:pt x="101628" y="37103"/>
                  </a:cubicBezTo>
                  <a:close/>
                </a:path>
              </a:pathLst>
            </a:custGeom>
            <a:solidFill>
              <a:srgbClr val="707927"/>
            </a:solidFill>
            <a:ln w="12693" cap="flat">
              <a:noFill/>
              <a:prstDash val="solid"/>
              <a:miter/>
            </a:ln>
          </p:spPr>
          <p:txBody>
            <a:bodyPr rtlCol="0" anchor="ctr"/>
            <a:lstStyle/>
            <a:p>
              <a:endParaRPr lang="en-US"/>
            </a:p>
          </p:txBody>
        </p:sp>
      </p:grpSp>
      <p:grpSp>
        <p:nvGrpSpPr>
          <p:cNvPr id="2" name="Graphic 2">
            <a:extLst>
              <a:ext uri="{FF2B5EF4-FFF2-40B4-BE49-F238E27FC236}">
                <a16:creationId xmlns:a16="http://schemas.microsoft.com/office/drawing/2014/main" id="{C3521681-88CC-FD21-9A34-DB36537BD111}"/>
              </a:ext>
            </a:extLst>
          </p:cNvPr>
          <p:cNvGrpSpPr/>
          <p:nvPr/>
        </p:nvGrpSpPr>
        <p:grpSpPr>
          <a:xfrm>
            <a:off x="4504716" y="5833092"/>
            <a:ext cx="1682380" cy="1078819"/>
            <a:chOff x="2727703" y="2246109"/>
            <a:chExt cx="5234755" cy="3735046"/>
          </a:xfrm>
        </p:grpSpPr>
        <p:grpSp>
          <p:nvGrpSpPr>
            <p:cNvPr id="4" name="Graphic 2">
              <a:extLst>
                <a:ext uri="{FF2B5EF4-FFF2-40B4-BE49-F238E27FC236}">
                  <a16:creationId xmlns:a16="http://schemas.microsoft.com/office/drawing/2014/main" id="{3481AA80-E455-9CA8-67D1-F6658B241FE7}"/>
                </a:ext>
              </a:extLst>
            </p:cNvPr>
            <p:cNvGrpSpPr/>
            <p:nvPr/>
          </p:nvGrpSpPr>
          <p:grpSpPr>
            <a:xfrm>
              <a:off x="2860434" y="2246109"/>
              <a:ext cx="5101079" cy="2947139"/>
              <a:chOff x="2860434" y="2246109"/>
              <a:chExt cx="5101079" cy="2947139"/>
            </a:xfrm>
          </p:grpSpPr>
          <p:sp>
            <p:nvSpPr>
              <p:cNvPr id="20" name="Freeform 19">
                <a:extLst>
                  <a:ext uri="{FF2B5EF4-FFF2-40B4-BE49-F238E27FC236}">
                    <a16:creationId xmlns:a16="http://schemas.microsoft.com/office/drawing/2014/main" id="{19A86C92-0323-DF1B-08A9-4B15F8951B2B}"/>
                  </a:ext>
                </a:extLst>
              </p:cNvPr>
              <p:cNvSpPr/>
              <p:nvPr/>
            </p:nvSpPr>
            <p:spPr>
              <a:xfrm>
                <a:off x="2861379" y="2246676"/>
                <a:ext cx="5099378" cy="2946005"/>
              </a:xfrm>
              <a:custGeom>
                <a:avLst/>
                <a:gdLst>
                  <a:gd name="connsiteX0" fmla="*/ 0 w 5099378"/>
                  <a:gd name="connsiteY0" fmla="*/ 1179876 h 2946005"/>
                  <a:gd name="connsiteX1" fmla="*/ 2039978 w 5099378"/>
                  <a:gd name="connsiteY1" fmla="*/ 0 h 2946005"/>
                  <a:gd name="connsiteX2" fmla="*/ 5099379 w 5099378"/>
                  <a:gd name="connsiteY2" fmla="*/ 1767830 h 2946005"/>
                  <a:gd name="connsiteX3" fmla="*/ 3059211 w 5099378"/>
                  <a:gd name="connsiteY3" fmla="*/ 2946006 h 2946005"/>
                </a:gdLst>
                <a:ahLst/>
                <a:cxnLst>
                  <a:cxn ang="0">
                    <a:pos x="connsiteX0" y="connsiteY0"/>
                  </a:cxn>
                  <a:cxn ang="0">
                    <a:pos x="connsiteX1" y="connsiteY1"/>
                  </a:cxn>
                  <a:cxn ang="0">
                    <a:pos x="connsiteX2" y="connsiteY2"/>
                  </a:cxn>
                  <a:cxn ang="0">
                    <a:pos x="connsiteX3" y="connsiteY3"/>
                  </a:cxn>
                </a:cxnLst>
                <a:rect l="l" t="t" r="r" b="b"/>
                <a:pathLst>
                  <a:path w="5099378" h="2946005">
                    <a:moveTo>
                      <a:pt x="0" y="1179876"/>
                    </a:moveTo>
                    <a:lnTo>
                      <a:pt x="2039978" y="0"/>
                    </a:lnTo>
                    <a:lnTo>
                      <a:pt x="5099379" y="1767830"/>
                    </a:lnTo>
                    <a:lnTo>
                      <a:pt x="3059211" y="2946006"/>
                    </a:lnTo>
                    <a:close/>
                  </a:path>
                </a:pathLst>
              </a:custGeom>
              <a:solidFill>
                <a:srgbClr val="5A3118"/>
              </a:solidFill>
              <a:ln w="1888"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68DEFE7-3B9B-FFED-E017-95A1E0237E7E}"/>
                  </a:ext>
                </a:extLst>
              </p:cNvPr>
              <p:cNvSpPr/>
              <p:nvPr/>
            </p:nvSpPr>
            <p:spPr>
              <a:xfrm>
                <a:off x="2860434" y="2246109"/>
                <a:ext cx="5101079" cy="2947139"/>
              </a:xfrm>
              <a:custGeom>
                <a:avLst/>
                <a:gdLst>
                  <a:gd name="connsiteX0" fmla="*/ 3060156 w 5101079"/>
                  <a:gd name="connsiteY0" fmla="*/ 2947139 h 2947139"/>
                  <a:gd name="connsiteX1" fmla="*/ 3059968 w 5101079"/>
                  <a:gd name="connsiteY1" fmla="*/ 2946951 h 2947139"/>
                  <a:gd name="connsiteX2" fmla="*/ 0 w 5101079"/>
                  <a:gd name="connsiteY2" fmla="*/ 1180443 h 2947139"/>
                  <a:gd name="connsiteX3" fmla="*/ 756 w 5101079"/>
                  <a:gd name="connsiteY3" fmla="*/ 1180065 h 2947139"/>
                  <a:gd name="connsiteX4" fmla="*/ 2040923 w 5101079"/>
                  <a:gd name="connsiteY4" fmla="*/ 0 h 2947139"/>
                  <a:gd name="connsiteX5" fmla="*/ 2041112 w 5101079"/>
                  <a:gd name="connsiteY5" fmla="*/ 189 h 2947139"/>
                  <a:gd name="connsiteX6" fmla="*/ 5101080 w 5101079"/>
                  <a:gd name="connsiteY6" fmla="*/ 1768397 h 2947139"/>
                  <a:gd name="connsiteX7" fmla="*/ 5100324 w 5101079"/>
                  <a:gd name="connsiteY7" fmla="*/ 1768775 h 2947139"/>
                  <a:gd name="connsiteX8" fmla="*/ 3060156 w 5101079"/>
                  <a:gd name="connsiteY8" fmla="*/ 2947139 h 2947139"/>
                  <a:gd name="connsiteX9" fmla="*/ 1890 w 5101079"/>
                  <a:gd name="connsiteY9" fmla="*/ 1180443 h 2947139"/>
                  <a:gd name="connsiteX10" fmla="*/ 3060156 w 5101079"/>
                  <a:gd name="connsiteY10" fmla="*/ 2946006 h 2947139"/>
                  <a:gd name="connsiteX11" fmla="*/ 5099379 w 5101079"/>
                  <a:gd name="connsiteY11" fmla="*/ 1768397 h 2947139"/>
                  <a:gd name="connsiteX12" fmla="*/ 2041112 w 5101079"/>
                  <a:gd name="connsiteY12" fmla="*/ 1134 h 2947139"/>
                  <a:gd name="connsiteX13" fmla="*/ 1890 w 5101079"/>
                  <a:gd name="connsiteY13" fmla="*/ 1180443 h 294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01079" h="2947139">
                    <a:moveTo>
                      <a:pt x="3060156" y="2947139"/>
                    </a:moveTo>
                    <a:lnTo>
                      <a:pt x="3059968" y="2946951"/>
                    </a:lnTo>
                    <a:lnTo>
                      <a:pt x="0" y="1180443"/>
                    </a:lnTo>
                    <a:lnTo>
                      <a:pt x="756" y="1180065"/>
                    </a:lnTo>
                    <a:lnTo>
                      <a:pt x="2040923" y="0"/>
                    </a:lnTo>
                    <a:lnTo>
                      <a:pt x="2041112" y="189"/>
                    </a:lnTo>
                    <a:lnTo>
                      <a:pt x="5101080" y="1768397"/>
                    </a:lnTo>
                    <a:lnTo>
                      <a:pt x="5100324" y="1768775"/>
                    </a:lnTo>
                    <a:lnTo>
                      <a:pt x="3060156" y="2947139"/>
                    </a:lnTo>
                    <a:close/>
                    <a:moveTo>
                      <a:pt x="1890" y="1180443"/>
                    </a:moveTo>
                    <a:lnTo>
                      <a:pt x="3060156" y="2946006"/>
                    </a:lnTo>
                    <a:lnTo>
                      <a:pt x="5099379" y="1768397"/>
                    </a:lnTo>
                    <a:lnTo>
                      <a:pt x="2041112" y="1134"/>
                    </a:lnTo>
                    <a:lnTo>
                      <a:pt x="1890" y="1180443"/>
                    </a:lnTo>
                    <a:close/>
                  </a:path>
                </a:pathLst>
              </a:custGeom>
              <a:solidFill>
                <a:srgbClr val="000000"/>
              </a:solidFill>
              <a:ln w="1888" cap="flat">
                <a:noFill/>
                <a:prstDash val="solid"/>
                <a:miter/>
              </a:ln>
            </p:spPr>
            <p:txBody>
              <a:bodyPr rtlCol="0" anchor="ctr"/>
              <a:lstStyle/>
              <a:p>
                <a:endParaRPr lang="en-US"/>
              </a:p>
            </p:txBody>
          </p:sp>
        </p:grpSp>
        <p:grpSp>
          <p:nvGrpSpPr>
            <p:cNvPr id="13" name="Graphic 2">
              <a:extLst>
                <a:ext uri="{FF2B5EF4-FFF2-40B4-BE49-F238E27FC236}">
                  <a16:creationId xmlns:a16="http://schemas.microsoft.com/office/drawing/2014/main" id="{7541C6EF-7A92-A218-4F84-5F643CC5214F}"/>
                </a:ext>
              </a:extLst>
            </p:cNvPr>
            <p:cNvGrpSpPr/>
            <p:nvPr/>
          </p:nvGrpSpPr>
          <p:grpSpPr>
            <a:xfrm>
              <a:off x="2727703" y="3425796"/>
              <a:ext cx="3197233" cy="2555359"/>
              <a:chOff x="2727703" y="3425796"/>
              <a:chExt cx="3197233" cy="2555359"/>
            </a:xfrm>
          </p:grpSpPr>
          <p:sp>
            <p:nvSpPr>
              <p:cNvPr id="18" name="Freeform 17">
                <a:extLst>
                  <a:ext uri="{FF2B5EF4-FFF2-40B4-BE49-F238E27FC236}">
                    <a16:creationId xmlns:a16="http://schemas.microsoft.com/office/drawing/2014/main" id="{C6E962E9-20EC-01D5-6B4F-D9E527AE288B}"/>
                  </a:ext>
                </a:extLst>
              </p:cNvPr>
              <p:cNvSpPr/>
              <p:nvPr/>
            </p:nvSpPr>
            <p:spPr>
              <a:xfrm>
                <a:off x="2728230" y="3426552"/>
                <a:ext cx="3194061" cy="2551579"/>
              </a:xfrm>
              <a:custGeom>
                <a:avLst/>
                <a:gdLst>
                  <a:gd name="connsiteX0" fmla="*/ 133149 w 3194061"/>
                  <a:gd name="connsiteY0" fmla="*/ 0 h 2551579"/>
                  <a:gd name="connsiteX1" fmla="*/ 133149 w 3194061"/>
                  <a:gd name="connsiteY1" fmla="*/ 785450 h 2551579"/>
                  <a:gd name="connsiteX2" fmla="*/ 3192361 w 3194061"/>
                  <a:gd name="connsiteY2" fmla="*/ 2551579 h 2551579"/>
                  <a:gd name="connsiteX3" fmla="*/ 3194062 w 3194061"/>
                  <a:gd name="connsiteY3" fmla="*/ 1768019 h 2551579"/>
                  <a:gd name="connsiteX4" fmla="*/ 133149 w 3194061"/>
                  <a:gd name="connsiteY4" fmla="*/ 0 h 2551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4061" h="2551579">
                    <a:moveTo>
                      <a:pt x="133149" y="0"/>
                    </a:moveTo>
                    <a:cubicBezTo>
                      <a:pt x="-51307" y="236807"/>
                      <a:pt x="-37322" y="490245"/>
                      <a:pt x="133149" y="785450"/>
                    </a:cubicBezTo>
                    <a:cubicBezTo>
                      <a:pt x="1152949" y="1374160"/>
                      <a:pt x="2172750" y="1962870"/>
                      <a:pt x="3192361" y="2551579"/>
                    </a:cubicBezTo>
                    <a:cubicBezTo>
                      <a:pt x="2995053" y="2384699"/>
                      <a:pt x="2978422" y="1957956"/>
                      <a:pt x="3194062" y="1768019"/>
                    </a:cubicBezTo>
                    <a:lnTo>
                      <a:pt x="133149" y="0"/>
                    </a:lnTo>
                    <a:close/>
                  </a:path>
                </a:pathLst>
              </a:custGeom>
              <a:solidFill>
                <a:srgbClr val="351F0C"/>
              </a:solidFill>
              <a:ln w="1888"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1CCEB17-3E29-3673-09FD-19D6E2D8BC9F}"/>
                  </a:ext>
                </a:extLst>
              </p:cNvPr>
              <p:cNvSpPr/>
              <p:nvPr/>
            </p:nvSpPr>
            <p:spPr>
              <a:xfrm>
                <a:off x="2727703" y="3425796"/>
                <a:ext cx="3197233" cy="2555359"/>
              </a:xfrm>
              <a:custGeom>
                <a:avLst/>
                <a:gdLst>
                  <a:gd name="connsiteX0" fmla="*/ 3197234 w 3197233"/>
                  <a:gd name="connsiteY0" fmla="*/ 2555359 h 2555359"/>
                  <a:gd name="connsiteX1" fmla="*/ 3192698 w 3197233"/>
                  <a:gd name="connsiteY1" fmla="*/ 2552713 h 2555359"/>
                  <a:gd name="connsiteX2" fmla="*/ 133297 w 3197233"/>
                  <a:gd name="connsiteY2" fmla="*/ 786584 h 2555359"/>
                  <a:gd name="connsiteX3" fmla="*/ 133297 w 3197233"/>
                  <a:gd name="connsiteY3" fmla="*/ 786395 h 2555359"/>
                  <a:gd name="connsiteX4" fmla="*/ 58 w 3197233"/>
                  <a:gd name="connsiteY4" fmla="*/ 371558 h 2555359"/>
                  <a:gd name="connsiteX5" fmla="*/ 31431 w 3197233"/>
                  <a:gd name="connsiteY5" fmla="*/ 181621 h 2555359"/>
                  <a:gd name="connsiteX6" fmla="*/ 133297 w 3197233"/>
                  <a:gd name="connsiteY6" fmla="*/ 378 h 2555359"/>
                  <a:gd name="connsiteX7" fmla="*/ 133486 w 3197233"/>
                  <a:gd name="connsiteY7" fmla="*/ 0 h 2555359"/>
                  <a:gd name="connsiteX8" fmla="*/ 133864 w 3197233"/>
                  <a:gd name="connsiteY8" fmla="*/ 189 h 2555359"/>
                  <a:gd name="connsiteX9" fmla="*/ 3195344 w 3197233"/>
                  <a:gd name="connsiteY9" fmla="*/ 1768586 h 2555359"/>
                  <a:gd name="connsiteX10" fmla="*/ 3194777 w 3197233"/>
                  <a:gd name="connsiteY10" fmla="*/ 1768964 h 2555359"/>
                  <a:gd name="connsiteX11" fmla="*/ 3039237 w 3197233"/>
                  <a:gd name="connsiteY11" fmla="*/ 2167548 h 2555359"/>
                  <a:gd name="connsiteX12" fmla="*/ 3193076 w 3197233"/>
                  <a:gd name="connsiteY12" fmla="*/ 2551768 h 2555359"/>
                  <a:gd name="connsiteX13" fmla="*/ 3197234 w 3197233"/>
                  <a:gd name="connsiteY13" fmla="*/ 2555359 h 2555359"/>
                  <a:gd name="connsiteX14" fmla="*/ 134053 w 3197233"/>
                  <a:gd name="connsiteY14" fmla="*/ 786018 h 2555359"/>
                  <a:gd name="connsiteX15" fmla="*/ 3188918 w 3197233"/>
                  <a:gd name="connsiteY15" fmla="*/ 2549501 h 2555359"/>
                  <a:gd name="connsiteX16" fmla="*/ 3079114 w 3197233"/>
                  <a:gd name="connsiteY16" fmla="*/ 2385834 h 2555359"/>
                  <a:gd name="connsiteX17" fmla="*/ 3038670 w 3197233"/>
                  <a:gd name="connsiteY17" fmla="*/ 2167926 h 2555359"/>
                  <a:gd name="connsiteX18" fmla="*/ 3075712 w 3197233"/>
                  <a:gd name="connsiteY18" fmla="*/ 1947183 h 2555359"/>
                  <a:gd name="connsiteX19" fmla="*/ 3194021 w 3197233"/>
                  <a:gd name="connsiteY19" fmla="*/ 1768964 h 2555359"/>
                  <a:gd name="connsiteX20" fmla="*/ 133675 w 3197233"/>
                  <a:gd name="connsiteY20" fmla="*/ 1512 h 2555359"/>
                  <a:gd name="connsiteX21" fmla="*/ 134053 w 3197233"/>
                  <a:gd name="connsiteY21" fmla="*/ 786018 h 2555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97233" h="2555359">
                    <a:moveTo>
                      <a:pt x="3197234" y="2555359"/>
                    </a:moveTo>
                    <a:lnTo>
                      <a:pt x="3192698" y="2552713"/>
                    </a:lnTo>
                    <a:lnTo>
                      <a:pt x="133297" y="786584"/>
                    </a:lnTo>
                    <a:lnTo>
                      <a:pt x="133297" y="786395"/>
                    </a:lnTo>
                    <a:cubicBezTo>
                      <a:pt x="45416" y="634257"/>
                      <a:pt x="1759" y="498561"/>
                      <a:pt x="58" y="371558"/>
                    </a:cubicBezTo>
                    <a:cubicBezTo>
                      <a:pt x="-887" y="306356"/>
                      <a:pt x="9697" y="242477"/>
                      <a:pt x="31431" y="181621"/>
                    </a:cubicBezTo>
                    <a:cubicBezTo>
                      <a:pt x="53354" y="119821"/>
                      <a:pt x="87750" y="58966"/>
                      <a:pt x="133297" y="378"/>
                    </a:cubicBezTo>
                    <a:lnTo>
                      <a:pt x="133486" y="0"/>
                    </a:lnTo>
                    <a:lnTo>
                      <a:pt x="133864" y="189"/>
                    </a:lnTo>
                    <a:lnTo>
                      <a:pt x="3195344" y="1768586"/>
                    </a:lnTo>
                    <a:lnTo>
                      <a:pt x="3194777" y="1768964"/>
                    </a:lnTo>
                    <a:cubicBezTo>
                      <a:pt x="3094233" y="1857601"/>
                      <a:pt x="3037536" y="2002936"/>
                      <a:pt x="3039237" y="2167548"/>
                    </a:cubicBezTo>
                    <a:cubicBezTo>
                      <a:pt x="3040938" y="2328002"/>
                      <a:pt x="3098391" y="2471636"/>
                      <a:pt x="3193076" y="2551768"/>
                    </a:cubicBezTo>
                    <a:lnTo>
                      <a:pt x="3197234" y="2555359"/>
                    </a:lnTo>
                    <a:close/>
                    <a:moveTo>
                      <a:pt x="134053" y="786018"/>
                    </a:moveTo>
                    <a:lnTo>
                      <a:pt x="3188918" y="2549501"/>
                    </a:lnTo>
                    <a:cubicBezTo>
                      <a:pt x="3143182" y="2509434"/>
                      <a:pt x="3105195" y="2452926"/>
                      <a:pt x="3079114" y="2385834"/>
                    </a:cubicBezTo>
                    <a:cubicBezTo>
                      <a:pt x="3053411" y="2319687"/>
                      <a:pt x="3039425" y="2244279"/>
                      <a:pt x="3038670" y="2167926"/>
                    </a:cubicBezTo>
                    <a:cubicBezTo>
                      <a:pt x="3037913" y="2090817"/>
                      <a:pt x="3050765" y="2014465"/>
                      <a:pt x="3075712" y="1947183"/>
                    </a:cubicBezTo>
                    <a:cubicBezTo>
                      <a:pt x="3102738" y="1874422"/>
                      <a:pt x="3142615" y="1814511"/>
                      <a:pt x="3194021" y="1768964"/>
                    </a:cubicBezTo>
                    <a:lnTo>
                      <a:pt x="133675" y="1512"/>
                    </a:lnTo>
                    <a:cubicBezTo>
                      <a:pt x="-43599" y="229247"/>
                      <a:pt x="-43410" y="478528"/>
                      <a:pt x="134053" y="786018"/>
                    </a:cubicBezTo>
                    <a:close/>
                  </a:path>
                </a:pathLst>
              </a:custGeom>
              <a:solidFill>
                <a:srgbClr val="000000"/>
              </a:solidFill>
              <a:ln w="1888" cap="flat">
                <a:noFill/>
                <a:prstDash val="solid"/>
                <a:miter/>
              </a:ln>
            </p:spPr>
            <p:txBody>
              <a:bodyPr rtlCol="0" anchor="ctr"/>
              <a:lstStyle/>
              <a:p>
                <a:endParaRPr lang="en-US"/>
              </a:p>
            </p:txBody>
          </p:sp>
        </p:grpSp>
        <p:sp>
          <p:nvSpPr>
            <p:cNvPr id="14" name="Freeform 13">
              <a:extLst>
                <a:ext uri="{FF2B5EF4-FFF2-40B4-BE49-F238E27FC236}">
                  <a16:creationId xmlns:a16="http://schemas.microsoft.com/office/drawing/2014/main" id="{D6777AF3-4FA3-62EB-1732-72FF6DDF0E14}"/>
                </a:ext>
              </a:extLst>
            </p:cNvPr>
            <p:cNvSpPr/>
            <p:nvPr/>
          </p:nvSpPr>
          <p:spPr>
            <a:xfrm>
              <a:off x="5766591" y="4013372"/>
              <a:ext cx="2195867" cy="1966838"/>
            </a:xfrm>
            <a:custGeom>
              <a:avLst/>
              <a:gdLst>
                <a:gd name="connsiteX0" fmla="*/ 21704 w 2195867"/>
                <a:gd name="connsiteY0" fmla="*/ 1102957 h 1966838"/>
                <a:gd name="connsiteX1" fmla="*/ 21516 w 2195867"/>
                <a:gd name="connsiteY1" fmla="*/ 1103713 h 1966838"/>
                <a:gd name="connsiteX2" fmla="*/ 153999 w 2195867"/>
                <a:gd name="connsiteY2" fmla="*/ 1181200 h 1966838"/>
                <a:gd name="connsiteX3" fmla="*/ 93333 w 2195867"/>
                <a:gd name="connsiteY3" fmla="*/ 1897667 h 1966838"/>
                <a:gd name="connsiteX4" fmla="*/ 155700 w 2195867"/>
                <a:gd name="connsiteY4" fmla="*/ 1966839 h 1966838"/>
                <a:gd name="connsiteX5" fmla="*/ 2195867 w 2195867"/>
                <a:gd name="connsiteY5" fmla="*/ 788663 h 1966838"/>
                <a:gd name="connsiteX6" fmla="*/ 2195867 w 2195867"/>
                <a:gd name="connsiteY6" fmla="*/ 710798 h 1966838"/>
                <a:gd name="connsiteX7" fmla="*/ 2195867 w 2195867"/>
                <a:gd name="connsiteY7" fmla="*/ 687931 h 1966838"/>
                <a:gd name="connsiteX8" fmla="*/ 173276 w 2195867"/>
                <a:gd name="connsiteY8" fmla="*/ 1855711 h 1966838"/>
                <a:gd name="connsiteX9" fmla="*/ 162125 w 2195867"/>
                <a:gd name="connsiteY9" fmla="*/ 1843238 h 1966838"/>
                <a:gd name="connsiteX10" fmla="*/ 211452 w 2195867"/>
                <a:gd name="connsiteY10" fmla="*/ 1246968 h 1966838"/>
                <a:gd name="connsiteX11" fmla="*/ 2194544 w 2195867"/>
                <a:gd name="connsiteY11" fmla="*/ 101678 h 1966838"/>
                <a:gd name="connsiteX12" fmla="*/ 2194355 w 2195867"/>
                <a:gd name="connsiteY12" fmla="*/ 0 h 1966838"/>
                <a:gd name="connsiteX13" fmla="*/ 2192843 w 2195867"/>
                <a:gd name="connsiteY13" fmla="*/ 0 h 1966838"/>
                <a:gd name="connsiteX14" fmla="*/ 2194355 w 2195867"/>
                <a:gd name="connsiteY14" fmla="*/ 945 h 1966838"/>
                <a:gd name="connsiteX15" fmla="*/ 154188 w 2195867"/>
                <a:gd name="connsiteY15" fmla="*/ 1179120 h 1966838"/>
                <a:gd name="connsiteX16" fmla="*/ 21704 w 2195867"/>
                <a:gd name="connsiteY16" fmla="*/ 1102957 h 19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95867" h="1966838">
                  <a:moveTo>
                    <a:pt x="21704" y="1102957"/>
                  </a:moveTo>
                  <a:lnTo>
                    <a:pt x="21516" y="1103713"/>
                  </a:lnTo>
                  <a:lnTo>
                    <a:pt x="153999" y="1181200"/>
                  </a:lnTo>
                  <a:cubicBezTo>
                    <a:pt x="-36694" y="1349402"/>
                    <a:pt x="-42364" y="1703573"/>
                    <a:pt x="93333" y="1897667"/>
                  </a:cubicBezTo>
                  <a:lnTo>
                    <a:pt x="155700" y="1966839"/>
                  </a:lnTo>
                  <a:lnTo>
                    <a:pt x="2195867" y="788663"/>
                  </a:lnTo>
                  <a:lnTo>
                    <a:pt x="2195867" y="710798"/>
                  </a:lnTo>
                  <a:lnTo>
                    <a:pt x="2195867" y="687931"/>
                  </a:lnTo>
                  <a:lnTo>
                    <a:pt x="173276" y="1855711"/>
                  </a:lnTo>
                  <a:lnTo>
                    <a:pt x="162125" y="1843238"/>
                  </a:lnTo>
                  <a:cubicBezTo>
                    <a:pt x="52321" y="1680894"/>
                    <a:pt x="59314" y="1381531"/>
                    <a:pt x="211452" y="1246968"/>
                  </a:cubicBezTo>
                  <a:lnTo>
                    <a:pt x="2194544" y="101678"/>
                  </a:lnTo>
                  <a:lnTo>
                    <a:pt x="2194355" y="0"/>
                  </a:lnTo>
                  <a:lnTo>
                    <a:pt x="2192843" y="0"/>
                  </a:lnTo>
                  <a:lnTo>
                    <a:pt x="2194355" y="945"/>
                  </a:lnTo>
                  <a:lnTo>
                    <a:pt x="154188" y="1179120"/>
                  </a:lnTo>
                  <a:lnTo>
                    <a:pt x="21704" y="1102957"/>
                  </a:lnTo>
                  <a:close/>
                </a:path>
              </a:pathLst>
            </a:custGeom>
            <a:solidFill>
              <a:srgbClr val="B0B1B0"/>
            </a:solidFill>
            <a:ln w="1888"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7DD075ED-59D9-D404-4945-505E9FA1B119}"/>
                </a:ext>
              </a:extLst>
            </p:cNvPr>
            <p:cNvSpPr/>
            <p:nvPr/>
          </p:nvSpPr>
          <p:spPr>
            <a:xfrm>
              <a:off x="5853886" y="4163432"/>
              <a:ext cx="2023148" cy="1705651"/>
            </a:xfrm>
            <a:custGeom>
              <a:avLst/>
              <a:gdLst>
                <a:gd name="connsiteX0" fmla="*/ 123969 w 2023148"/>
                <a:gd name="connsiteY0" fmla="*/ 1096909 h 1705651"/>
                <a:gd name="connsiteX1" fmla="*/ 74642 w 2023148"/>
                <a:gd name="connsiteY1" fmla="*/ 1693178 h 1705651"/>
                <a:gd name="connsiteX2" fmla="*/ 85793 w 2023148"/>
                <a:gd name="connsiteY2" fmla="*/ 1705652 h 1705651"/>
                <a:gd name="connsiteX3" fmla="*/ 2023149 w 2023148"/>
                <a:gd name="connsiteY3" fmla="*/ 586820 h 1705651"/>
                <a:gd name="connsiteX4" fmla="*/ 2023149 w 2023148"/>
                <a:gd name="connsiteY4" fmla="*/ 0 h 1705651"/>
                <a:gd name="connsiteX5" fmla="*/ 123969 w 2023148"/>
                <a:gd name="connsiteY5" fmla="*/ 1096909 h 170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148" h="1705651">
                  <a:moveTo>
                    <a:pt x="123969" y="1096909"/>
                  </a:moveTo>
                  <a:cubicBezTo>
                    <a:pt x="-27980" y="1231471"/>
                    <a:pt x="-35162" y="1530834"/>
                    <a:pt x="74642" y="1693178"/>
                  </a:cubicBezTo>
                  <a:lnTo>
                    <a:pt x="85793" y="1705652"/>
                  </a:lnTo>
                  <a:lnTo>
                    <a:pt x="2023149" y="586820"/>
                  </a:lnTo>
                  <a:lnTo>
                    <a:pt x="2023149" y="0"/>
                  </a:lnTo>
                  <a:lnTo>
                    <a:pt x="123969" y="1096909"/>
                  </a:lnTo>
                  <a:close/>
                </a:path>
              </a:pathLst>
            </a:custGeom>
            <a:solidFill>
              <a:srgbClr val="E8E6E5"/>
            </a:solidFill>
            <a:ln w="1888"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13BA9D4-51F9-36CC-744B-16AA904D7C60}"/>
                </a:ext>
              </a:extLst>
            </p:cNvPr>
            <p:cNvSpPr/>
            <p:nvPr/>
          </p:nvSpPr>
          <p:spPr>
            <a:xfrm>
              <a:off x="7877223" y="4658968"/>
              <a:ext cx="85046" cy="91283"/>
            </a:xfrm>
            <a:custGeom>
              <a:avLst/>
              <a:gdLst>
                <a:gd name="connsiteX0" fmla="*/ 0 w 85046"/>
                <a:gd name="connsiteY0" fmla="*/ 0 h 91283"/>
                <a:gd name="connsiteX1" fmla="*/ 85046 w 85046"/>
                <a:gd name="connsiteY1" fmla="*/ 42145 h 91283"/>
                <a:gd name="connsiteX2" fmla="*/ 0 w 85046"/>
                <a:gd name="connsiteY2" fmla="*/ 91283 h 91283"/>
              </a:gdLst>
              <a:ahLst/>
              <a:cxnLst>
                <a:cxn ang="0">
                  <a:pos x="connsiteX0" y="connsiteY0"/>
                </a:cxn>
                <a:cxn ang="0">
                  <a:pos x="connsiteX1" y="connsiteY1"/>
                </a:cxn>
                <a:cxn ang="0">
                  <a:pos x="connsiteX2" y="connsiteY2"/>
                </a:cxn>
              </a:cxnLst>
              <a:rect l="l" t="t" r="r" b="b"/>
              <a:pathLst>
                <a:path w="85046" h="91283">
                  <a:moveTo>
                    <a:pt x="0" y="0"/>
                  </a:moveTo>
                  <a:lnTo>
                    <a:pt x="85046" y="42145"/>
                  </a:lnTo>
                  <a:lnTo>
                    <a:pt x="0" y="91283"/>
                  </a:lnTo>
                  <a:close/>
                </a:path>
              </a:pathLst>
            </a:custGeom>
            <a:solidFill>
              <a:srgbClr val="979898"/>
            </a:solidFill>
            <a:ln w="188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985DD16-1D33-0FED-C722-70C040EA36BA}"/>
                </a:ext>
              </a:extLst>
            </p:cNvPr>
            <p:cNvSpPr/>
            <p:nvPr/>
          </p:nvSpPr>
          <p:spPr>
            <a:xfrm>
              <a:off x="4559282" y="3044222"/>
              <a:ext cx="1291381" cy="733099"/>
            </a:xfrm>
            <a:custGeom>
              <a:avLst/>
              <a:gdLst>
                <a:gd name="connsiteX0" fmla="*/ 52729 w 1291381"/>
                <a:gd name="connsiteY0" fmla="*/ 142500 h 733099"/>
                <a:gd name="connsiteX1" fmla="*/ 266479 w 1291381"/>
                <a:gd name="connsiteY1" fmla="*/ 20789 h 733099"/>
                <a:gd name="connsiteX2" fmla="*/ 456794 w 1291381"/>
                <a:gd name="connsiteY2" fmla="*/ 129270 h 733099"/>
                <a:gd name="connsiteX3" fmla="*/ 680182 w 1291381"/>
                <a:gd name="connsiteY3" fmla="*/ 0 h 733099"/>
                <a:gd name="connsiteX4" fmla="*/ 869174 w 1291381"/>
                <a:gd name="connsiteY4" fmla="*/ 110182 h 733099"/>
                <a:gd name="connsiteX5" fmla="*/ 649943 w 1291381"/>
                <a:gd name="connsiteY5" fmla="*/ 239642 h 733099"/>
                <a:gd name="connsiteX6" fmla="*/ 1291381 w 1291381"/>
                <a:gd name="connsiteY6" fmla="*/ 605530 h 733099"/>
                <a:gd name="connsiteX7" fmla="*/ 1073474 w 1291381"/>
                <a:gd name="connsiteY7" fmla="*/ 733099 h 733099"/>
                <a:gd name="connsiteX8" fmla="*/ 438272 w 1291381"/>
                <a:gd name="connsiteY8" fmla="*/ 364754 h 733099"/>
                <a:gd name="connsiteX9" fmla="*/ 196741 w 1291381"/>
                <a:gd name="connsiteY9" fmla="*/ 507443 h 733099"/>
                <a:gd name="connsiteX10" fmla="*/ 0 w 1291381"/>
                <a:gd name="connsiteY10" fmla="*/ 393859 h 733099"/>
                <a:gd name="connsiteX11" fmla="*/ 244178 w 1291381"/>
                <a:gd name="connsiteY11" fmla="*/ 252493 h 733099"/>
                <a:gd name="connsiteX12" fmla="*/ 52729 w 1291381"/>
                <a:gd name="connsiteY12" fmla="*/ 142500 h 73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91381" h="733099">
                  <a:moveTo>
                    <a:pt x="52729" y="142500"/>
                  </a:moveTo>
                  <a:lnTo>
                    <a:pt x="266479" y="20789"/>
                  </a:lnTo>
                  <a:lnTo>
                    <a:pt x="456794" y="129270"/>
                  </a:lnTo>
                  <a:lnTo>
                    <a:pt x="680182" y="0"/>
                  </a:lnTo>
                  <a:lnTo>
                    <a:pt x="869174" y="110182"/>
                  </a:lnTo>
                  <a:lnTo>
                    <a:pt x="649943" y="239642"/>
                  </a:lnTo>
                  <a:lnTo>
                    <a:pt x="1291381" y="605530"/>
                  </a:lnTo>
                  <a:lnTo>
                    <a:pt x="1073474" y="733099"/>
                  </a:lnTo>
                  <a:cubicBezTo>
                    <a:pt x="1024903" y="704940"/>
                    <a:pt x="706641" y="520106"/>
                    <a:pt x="438272" y="364754"/>
                  </a:cubicBezTo>
                  <a:lnTo>
                    <a:pt x="196741" y="507443"/>
                  </a:lnTo>
                  <a:lnTo>
                    <a:pt x="0" y="393859"/>
                  </a:lnTo>
                  <a:lnTo>
                    <a:pt x="244178" y="252493"/>
                  </a:lnTo>
                  <a:cubicBezTo>
                    <a:pt x="131349" y="187102"/>
                    <a:pt x="53107" y="142122"/>
                    <a:pt x="52729" y="142500"/>
                  </a:cubicBezTo>
                  <a:close/>
                </a:path>
              </a:pathLst>
            </a:custGeom>
            <a:solidFill>
              <a:srgbClr val="F3CCA3"/>
            </a:solidFill>
            <a:ln w="1888" cap="flat">
              <a:noFill/>
              <a:prstDash val="solid"/>
              <a:miter/>
            </a:ln>
          </p:spPr>
          <p:txBody>
            <a:bodyPr rtlCol="0" anchor="ctr"/>
            <a:lstStyle/>
            <a:p>
              <a:endParaRPr lang="en-US"/>
            </a:p>
          </p:txBody>
        </p:sp>
      </p:grpSp>
    </p:spTree>
    <p:extLst>
      <p:ext uri="{BB962C8B-B14F-4D97-AF65-F5344CB8AC3E}">
        <p14:creationId xmlns:p14="http://schemas.microsoft.com/office/powerpoint/2010/main" val="2630633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7C233"/>
        </a:solidFill>
        <a:effectLst/>
      </p:bgPr>
    </p:bg>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E92FE7AA-7203-DF44-A577-0EAB8CD27326}"/>
              </a:ext>
            </a:extLst>
          </p:cNvPr>
          <p:cNvSpPr/>
          <p:nvPr/>
        </p:nvSpPr>
        <p:spPr>
          <a:xfrm>
            <a:off x="417570" y="660091"/>
            <a:ext cx="9856673" cy="65318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 name="connsiteX0" fmla="*/ 101994 w 5677363"/>
              <a:gd name="connsiteY0" fmla="*/ 778848 h 4114712"/>
              <a:gd name="connsiteX1" fmla="*/ 1042743 w 5677363"/>
              <a:gd name="connsiteY1" fmla="*/ 83370 h 4114712"/>
              <a:gd name="connsiteX2" fmla="*/ 3783306 w 5677363"/>
              <a:gd name="connsiteY2" fmla="*/ 2900 h 4114712"/>
              <a:gd name="connsiteX3" fmla="*/ 4694361 w 5677363"/>
              <a:gd name="connsiteY3" fmla="*/ 204415 h 4114712"/>
              <a:gd name="connsiteX4" fmla="*/ 5496678 w 5677363"/>
              <a:gd name="connsiteY4" fmla="*/ 1034236 h 4114712"/>
              <a:gd name="connsiteX5" fmla="*/ 5673503 w 5677363"/>
              <a:gd name="connsiteY5" fmla="*/ 2954604 h 4114712"/>
              <a:gd name="connsiteX6" fmla="*/ 4993642 w 5677363"/>
              <a:gd name="connsiteY6" fmla="*/ 3820001 h 4114712"/>
              <a:gd name="connsiteX7" fmla="*/ 1196226 w 5677363"/>
              <a:gd name="connsiteY7" fmla="*/ 4083648 h 4114712"/>
              <a:gd name="connsiteX8" fmla="*/ 53977 w 5677363"/>
              <a:gd name="connsiteY8" fmla="*/ 2957526 h 4114712"/>
              <a:gd name="connsiteX9" fmla="*/ 40385 w 5677363"/>
              <a:gd name="connsiteY9" fmla="*/ 1013399 h 4114712"/>
              <a:gd name="connsiteX10" fmla="*/ 101994 w 5677363"/>
              <a:gd name="connsiteY10" fmla="*/ 778848 h 4114712"/>
              <a:gd name="connsiteX0" fmla="*/ 101994 w 5678175"/>
              <a:gd name="connsiteY0" fmla="*/ 779462 h 4115326"/>
              <a:gd name="connsiteX1" fmla="*/ 1042743 w 5678175"/>
              <a:gd name="connsiteY1" fmla="*/ 83984 h 4115326"/>
              <a:gd name="connsiteX2" fmla="*/ 3783306 w 5678175"/>
              <a:gd name="connsiteY2" fmla="*/ 3514 h 4115326"/>
              <a:gd name="connsiteX3" fmla="*/ 5023460 w 5678175"/>
              <a:gd name="connsiteY3" fmla="*/ 219853 h 4115326"/>
              <a:gd name="connsiteX4" fmla="*/ 5496678 w 5678175"/>
              <a:gd name="connsiteY4" fmla="*/ 1034850 h 4115326"/>
              <a:gd name="connsiteX5" fmla="*/ 5673503 w 5678175"/>
              <a:gd name="connsiteY5" fmla="*/ 2955218 h 4115326"/>
              <a:gd name="connsiteX6" fmla="*/ 4993642 w 5678175"/>
              <a:gd name="connsiteY6" fmla="*/ 3820615 h 4115326"/>
              <a:gd name="connsiteX7" fmla="*/ 1196226 w 5678175"/>
              <a:gd name="connsiteY7" fmla="*/ 4084262 h 4115326"/>
              <a:gd name="connsiteX8" fmla="*/ 53977 w 5678175"/>
              <a:gd name="connsiteY8" fmla="*/ 2958140 h 4115326"/>
              <a:gd name="connsiteX9" fmla="*/ 40385 w 5678175"/>
              <a:gd name="connsiteY9" fmla="*/ 1014013 h 4115326"/>
              <a:gd name="connsiteX10" fmla="*/ 101994 w 5678175"/>
              <a:gd name="connsiteY10" fmla="*/ 779462 h 4115326"/>
              <a:gd name="connsiteX0" fmla="*/ 101994 w 5699227"/>
              <a:gd name="connsiteY0" fmla="*/ 779462 h 4115326"/>
              <a:gd name="connsiteX1" fmla="*/ 1042743 w 5699227"/>
              <a:gd name="connsiteY1" fmla="*/ 83984 h 4115326"/>
              <a:gd name="connsiteX2" fmla="*/ 3783306 w 5699227"/>
              <a:gd name="connsiteY2" fmla="*/ 3514 h 4115326"/>
              <a:gd name="connsiteX3" fmla="*/ 5023460 w 5699227"/>
              <a:gd name="connsiteY3" fmla="*/ 219853 h 4115326"/>
              <a:gd name="connsiteX4" fmla="*/ 5622716 w 5699227"/>
              <a:gd name="connsiteY4" fmla="*/ 1042262 h 4115326"/>
              <a:gd name="connsiteX5" fmla="*/ 5673503 w 5699227"/>
              <a:gd name="connsiteY5" fmla="*/ 2955218 h 4115326"/>
              <a:gd name="connsiteX6" fmla="*/ 4993642 w 5699227"/>
              <a:gd name="connsiteY6" fmla="*/ 3820615 h 4115326"/>
              <a:gd name="connsiteX7" fmla="*/ 1196226 w 5699227"/>
              <a:gd name="connsiteY7" fmla="*/ 4084262 h 4115326"/>
              <a:gd name="connsiteX8" fmla="*/ 53977 w 5699227"/>
              <a:gd name="connsiteY8" fmla="*/ 2958140 h 4115326"/>
              <a:gd name="connsiteX9" fmla="*/ 40385 w 5699227"/>
              <a:gd name="connsiteY9" fmla="*/ 1014013 h 4115326"/>
              <a:gd name="connsiteX10" fmla="*/ 101994 w 5699227"/>
              <a:gd name="connsiteY10" fmla="*/ 779462 h 4115326"/>
              <a:gd name="connsiteX0" fmla="*/ 101994 w 5699227"/>
              <a:gd name="connsiteY0" fmla="*/ 779462 h 4193130"/>
              <a:gd name="connsiteX1" fmla="*/ 1042743 w 5699227"/>
              <a:gd name="connsiteY1" fmla="*/ 83984 h 4193130"/>
              <a:gd name="connsiteX2" fmla="*/ 3783306 w 5699227"/>
              <a:gd name="connsiteY2" fmla="*/ 3514 h 4193130"/>
              <a:gd name="connsiteX3" fmla="*/ 5023460 w 5699227"/>
              <a:gd name="connsiteY3" fmla="*/ 219853 h 4193130"/>
              <a:gd name="connsiteX4" fmla="*/ 5622716 w 5699227"/>
              <a:gd name="connsiteY4" fmla="*/ 1042262 h 4193130"/>
              <a:gd name="connsiteX5" fmla="*/ 5673503 w 5699227"/>
              <a:gd name="connsiteY5" fmla="*/ 2955218 h 4193130"/>
              <a:gd name="connsiteX6" fmla="*/ 5042656 w 5699227"/>
              <a:gd name="connsiteY6" fmla="*/ 3909557 h 4193130"/>
              <a:gd name="connsiteX7" fmla="*/ 1196226 w 5699227"/>
              <a:gd name="connsiteY7" fmla="*/ 4084262 h 4193130"/>
              <a:gd name="connsiteX8" fmla="*/ 53977 w 5699227"/>
              <a:gd name="connsiteY8" fmla="*/ 2958140 h 4193130"/>
              <a:gd name="connsiteX9" fmla="*/ 40385 w 5699227"/>
              <a:gd name="connsiteY9" fmla="*/ 1014013 h 4193130"/>
              <a:gd name="connsiteX10" fmla="*/ 101994 w 5699227"/>
              <a:gd name="connsiteY10" fmla="*/ 779462 h 4193130"/>
              <a:gd name="connsiteX0" fmla="*/ 101994 w 5699227"/>
              <a:gd name="connsiteY0" fmla="*/ 779462 h 4147365"/>
              <a:gd name="connsiteX1" fmla="*/ 1042743 w 5699227"/>
              <a:gd name="connsiteY1" fmla="*/ 83984 h 4147365"/>
              <a:gd name="connsiteX2" fmla="*/ 3783306 w 5699227"/>
              <a:gd name="connsiteY2" fmla="*/ 3514 h 4147365"/>
              <a:gd name="connsiteX3" fmla="*/ 5023460 w 5699227"/>
              <a:gd name="connsiteY3" fmla="*/ 219853 h 4147365"/>
              <a:gd name="connsiteX4" fmla="*/ 5622716 w 5699227"/>
              <a:gd name="connsiteY4" fmla="*/ 1042262 h 4147365"/>
              <a:gd name="connsiteX5" fmla="*/ 5673503 w 5699227"/>
              <a:gd name="connsiteY5" fmla="*/ 3110866 h 4147365"/>
              <a:gd name="connsiteX6" fmla="*/ 5042656 w 5699227"/>
              <a:gd name="connsiteY6" fmla="*/ 3909557 h 4147365"/>
              <a:gd name="connsiteX7" fmla="*/ 1196226 w 5699227"/>
              <a:gd name="connsiteY7" fmla="*/ 4084262 h 4147365"/>
              <a:gd name="connsiteX8" fmla="*/ 53977 w 5699227"/>
              <a:gd name="connsiteY8" fmla="*/ 2958140 h 4147365"/>
              <a:gd name="connsiteX9" fmla="*/ 40385 w 5699227"/>
              <a:gd name="connsiteY9" fmla="*/ 1014013 h 4147365"/>
              <a:gd name="connsiteX10" fmla="*/ 101994 w 5699227"/>
              <a:gd name="connsiteY10" fmla="*/ 779462 h 4147365"/>
              <a:gd name="connsiteX0" fmla="*/ 101994 w 5691073"/>
              <a:gd name="connsiteY0" fmla="*/ 779462 h 4150868"/>
              <a:gd name="connsiteX1" fmla="*/ 1042743 w 5691073"/>
              <a:gd name="connsiteY1" fmla="*/ 83984 h 4150868"/>
              <a:gd name="connsiteX2" fmla="*/ 3783306 w 5691073"/>
              <a:gd name="connsiteY2" fmla="*/ 3514 h 4150868"/>
              <a:gd name="connsiteX3" fmla="*/ 5023460 w 5691073"/>
              <a:gd name="connsiteY3" fmla="*/ 219853 h 4150868"/>
              <a:gd name="connsiteX4" fmla="*/ 5622716 w 5691073"/>
              <a:gd name="connsiteY4" fmla="*/ 1042262 h 4150868"/>
              <a:gd name="connsiteX5" fmla="*/ 5659499 w 5691073"/>
              <a:gd name="connsiteY5" fmla="*/ 2992278 h 4150868"/>
              <a:gd name="connsiteX6" fmla="*/ 5042656 w 5691073"/>
              <a:gd name="connsiteY6" fmla="*/ 3909557 h 4150868"/>
              <a:gd name="connsiteX7" fmla="*/ 1196226 w 5691073"/>
              <a:gd name="connsiteY7" fmla="*/ 4084262 h 4150868"/>
              <a:gd name="connsiteX8" fmla="*/ 53977 w 5691073"/>
              <a:gd name="connsiteY8" fmla="*/ 2958140 h 4150868"/>
              <a:gd name="connsiteX9" fmla="*/ 40385 w 5691073"/>
              <a:gd name="connsiteY9" fmla="*/ 1014013 h 4150868"/>
              <a:gd name="connsiteX10" fmla="*/ 101994 w 5691073"/>
              <a:gd name="connsiteY10" fmla="*/ 779462 h 4150868"/>
              <a:gd name="connsiteX0" fmla="*/ 101994 w 5691073"/>
              <a:gd name="connsiteY0" fmla="*/ 779462 h 4169972"/>
              <a:gd name="connsiteX1" fmla="*/ 1042743 w 5691073"/>
              <a:gd name="connsiteY1" fmla="*/ 83984 h 4169972"/>
              <a:gd name="connsiteX2" fmla="*/ 3783306 w 5691073"/>
              <a:gd name="connsiteY2" fmla="*/ 3514 h 4169972"/>
              <a:gd name="connsiteX3" fmla="*/ 5023460 w 5691073"/>
              <a:gd name="connsiteY3" fmla="*/ 219853 h 4169972"/>
              <a:gd name="connsiteX4" fmla="*/ 5622716 w 5691073"/>
              <a:gd name="connsiteY4" fmla="*/ 1042262 h 4169972"/>
              <a:gd name="connsiteX5" fmla="*/ 5659499 w 5691073"/>
              <a:gd name="connsiteY5" fmla="*/ 2992278 h 4169972"/>
              <a:gd name="connsiteX6" fmla="*/ 4965633 w 5691073"/>
              <a:gd name="connsiteY6" fmla="*/ 3968851 h 4169972"/>
              <a:gd name="connsiteX7" fmla="*/ 1196226 w 5691073"/>
              <a:gd name="connsiteY7" fmla="*/ 4084262 h 4169972"/>
              <a:gd name="connsiteX8" fmla="*/ 53977 w 5691073"/>
              <a:gd name="connsiteY8" fmla="*/ 2958140 h 4169972"/>
              <a:gd name="connsiteX9" fmla="*/ 40385 w 5691073"/>
              <a:gd name="connsiteY9" fmla="*/ 1014013 h 4169972"/>
              <a:gd name="connsiteX10" fmla="*/ 101994 w 5691073"/>
              <a:gd name="connsiteY10" fmla="*/ 779462 h 4169972"/>
              <a:gd name="connsiteX0" fmla="*/ 101994 w 5691073"/>
              <a:gd name="connsiteY0" fmla="*/ 779462 h 4160266"/>
              <a:gd name="connsiteX1" fmla="*/ 1042743 w 5691073"/>
              <a:gd name="connsiteY1" fmla="*/ 83984 h 4160266"/>
              <a:gd name="connsiteX2" fmla="*/ 3783306 w 5691073"/>
              <a:gd name="connsiteY2" fmla="*/ 3514 h 4160266"/>
              <a:gd name="connsiteX3" fmla="*/ 5023460 w 5691073"/>
              <a:gd name="connsiteY3" fmla="*/ 219853 h 4160266"/>
              <a:gd name="connsiteX4" fmla="*/ 5622716 w 5691073"/>
              <a:gd name="connsiteY4" fmla="*/ 1042262 h 4160266"/>
              <a:gd name="connsiteX5" fmla="*/ 5659499 w 5691073"/>
              <a:gd name="connsiteY5" fmla="*/ 2992278 h 4160266"/>
              <a:gd name="connsiteX6" fmla="*/ 4965633 w 5691073"/>
              <a:gd name="connsiteY6" fmla="*/ 3968851 h 4160266"/>
              <a:gd name="connsiteX7" fmla="*/ 1196226 w 5691073"/>
              <a:gd name="connsiteY7" fmla="*/ 4084262 h 4160266"/>
              <a:gd name="connsiteX8" fmla="*/ 53977 w 5691073"/>
              <a:gd name="connsiteY8" fmla="*/ 2958140 h 4160266"/>
              <a:gd name="connsiteX9" fmla="*/ 40385 w 5691073"/>
              <a:gd name="connsiteY9" fmla="*/ 1014013 h 4160266"/>
              <a:gd name="connsiteX10" fmla="*/ 101994 w 5691073"/>
              <a:gd name="connsiteY10" fmla="*/ 779462 h 4160266"/>
              <a:gd name="connsiteX0" fmla="*/ 101994 w 5691073"/>
              <a:gd name="connsiteY0" fmla="*/ 779462 h 4118103"/>
              <a:gd name="connsiteX1" fmla="*/ 1042743 w 5691073"/>
              <a:gd name="connsiteY1" fmla="*/ 83984 h 4118103"/>
              <a:gd name="connsiteX2" fmla="*/ 3783306 w 5691073"/>
              <a:gd name="connsiteY2" fmla="*/ 3514 h 4118103"/>
              <a:gd name="connsiteX3" fmla="*/ 5023460 w 5691073"/>
              <a:gd name="connsiteY3" fmla="*/ 219853 h 4118103"/>
              <a:gd name="connsiteX4" fmla="*/ 5622716 w 5691073"/>
              <a:gd name="connsiteY4" fmla="*/ 1042262 h 4118103"/>
              <a:gd name="connsiteX5" fmla="*/ 5659499 w 5691073"/>
              <a:gd name="connsiteY5" fmla="*/ 2992278 h 4118103"/>
              <a:gd name="connsiteX6" fmla="*/ 4965633 w 5691073"/>
              <a:gd name="connsiteY6" fmla="*/ 3968851 h 4118103"/>
              <a:gd name="connsiteX7" fmla="*/ 895136 w 5691073"/>
              <a:gd name="connsiteY7" fmla="*/ 4010144 h 4118103"/>
              <a:gd name="connsiteX8" fmla="*/ 53977 w 5691073"/>
              <a:gd name="connsiteY8" fmla="*/ 2958140 h 4118103"/>
              <a:gd name="connsiteX9" fmla="*/ 40385 w 5691073"/>
              <a:gd name="connsiteY9" fmla="*/ 1014013 h 4118103"/>
              <a:gd name="connsiteX10" fmla="*/ 101994 w 5691073"/>
              <a:gd name="connsiteY10" fmla="*/ 779462 h 4118103"/>
              <a:gd name="connsiteX0" fmla="*/ 101994 w 5691073"/>
              <a:gd name="connsiteY0" fmla="*/ 779462 h 4100043"/>
              <a:gd name="connsiteX1" fmla="*/ 1042743 w 5691073"/>
              <a:gd name="connsiteY1" fmla="*/ 83984 h 4100043"/>
              <a:gd name="connsiteX2" fmla="*/ 3783306 w 5691073"/>
              <a:gd name="connsiteY2" fmla="*/ 3514 h 4100043"/>
              <a:gd name="connsiteX3" fmla="*/ 5023460 w 5691073"/>
              <a:gd name="connsiteY3" fmla="*/ 219853 h 4100043"/>
              <a:gd name="connsiteX4" fmla="*/ 5622716 w 5691073"/>
              <a:gd name="connsiteY4" fmla="*/ 1042262 h 4100043"/>
              <a:gd name="connsiteX5" fmla="*/ 5659499 w 5691073"/>
              <a:gd name="connsiteY5" fmla="*/ 2992278 h 4100043"/>
              <a:gd name="connsiteX6" fmla="*/ 4965633 w 5691073"/>
              <a:gd name="connsiteY6" fmla="*/ 3968851 h 4100043"/>
              <a:gd name="connsiteX7" fmla="*/ 895136 w 5691073"/>
              <a:gd name="connsiteY7" fmla="*/ 4010144 h 4100043"/>
              <a:gd name="connsiteX8" fmla="*/ 53977 w 5691073"/>
              <a:gd name="connsiteY8" fmla="*/ 2958140 h 4100043"/>
              <a:gd name="connsiteX9" fmla="*/ 40385 w 5691073"/>
              <a:gd name="connsiteY9" fmla="*/ 1014013 h 4100043"/>
              <a:gd name="connsiteX10" fmla="*/ 101994 w 5691073"/>
              <a:gd name="connsiteY10" fmla="*/ 779462 h 4100043"/>
              <a:gd name="connsiteX0" fmla="*/ 101994 w 5691073"/>
              <a:gd name="connsiteY0" fmla="*/ 779462 h 4141298"/>
              <a:gd name="connsiteX1" fmla="*/ 1042743 w 5691073"/>
              <a:gd name="connsiteY1" fmla="*/ 83984 h 4141298"/>
              <a:gd name="connsiteX2" fmla="*/ 3783306 w 5691073"/>
              <a:gd name="connsiteY2" fmla="*/ 3514 h 4141298"/>
              <a:gd name="connsiteX3" fmla="*/ 5023460 w 5691073"/>
              <a:gd name="connsiteY3" fmla="*/ 219853 h 4141298"/>
              <a:gd name="connsiteX4" fmla="*/ 5622716 w 5691073"/>
              <a:gd name="connsiteY4" fmla="*/ 1042262 h 4141298"/>
              <a:gd name="connsiteX5" fmla="*/ 5659499 w 5691073"/>
              <a:gd name="connsiteY5" fmla="*/ 2992278 h 4141298"/>
              <a:gd name="connsiteX6" fmla="*/ 4776577 w 5691073"/>
              <a:gd name="connsiteY6" fmla="*/ 4013321 h 4141298"/>
              <a:gd name="connsiteX7" fmla="*/ 895136 w 5691073"/>
              <a:gd name="connsiteY7" fmla="*/ 4010144 h 4141298"/>
              <a:gd name="connsiteX8" fmla="*/ 53977 w 5691073"/>
              <a:gd name="connsiteY8" fmla="*/ 2958140 h 4141298"/>
              <a:gd name="connsiteX9" fmla="*/ 40385 w 5691073"/>
              <a:gd name="connsiteY9" fmla="*/ 1014013 h 4141298"/>
              <a:gd name="connsiteX10" fmla="*/ 101994 w 5691073"/>
              <a:gd name="connsiteY10" fmla="*/ 779462 h 4141298"/>
              <a:gd name="connsiteX0" fmla="*/ 101994 w 5691073"/>
              <a:gd name="connsiteY0" fmla="*/ 764537 h 4126373"/>
              <a:gd name="connsiteX1" fmla="*/ 1042743 w 5691073"/>
              <a:gd name="connsiteY1" fmla="*/ 69059 h 4126373"/>
              <a:gd name="connsiteX2" fmla="*/ 4056388 w 5691073"/>
              <a:gd name="connsiteY2" fmla="*/ 40471 h 4126373"/>
              <a:gd name="connsiteX3" fmla="*/ 5023460 w 5691073"/>
              <a:gd name="connsiteY3" fmla="*/ 204928 h 4126373"/>
              <a:gd name="connsiteX4" fmla="*/ 5622716 w 5691073"/>
              <a:gd name="connsiteY4" fmla="*/ 1027337 h 4126373"/>
              <a:gd name="connsiteX5" fmla="*/ 5659499 w 5691073"/>
              <a:gd name="connsiteY5" fmla="*/ 2977353 h 4126373"/>
              <a:gd name="connsiteX6" fmla="*/ 4776577 w 5691073"/>
              <a:gd name="connsiteY6" fmla="*/ 3998396 h 4126373"/>
              <a:gd name="connsiteX7" fmla="*/ 895136 w 5691073"/>
              <a:gd name="connsiteY7" fmla="*/ 3995219 h 4126373"/>
              <a:gd name="connsiteX8" fmla="*/ 53977 w 5691073"/>
              <a:gd name="connsiteY8" fmla="*/ 2943215 h 4126373"/>
              <a:gd name="connsiteX9" fmla="*/ 40385 w 5691073"/>
              <a:gd name="connsiteY9" fmla="*/ 999088 h 4126373"/>
              <a:gd name="connsiteX10" fmla="*/ 101994 w 5691073"/>
              <a:gd name="connsiteY10" fmla="*/ 764537 h 4126373"/>
              <a:gd name="connsiteX0" fmla="*/ 101994 w 5682191"/>
              <a:gd name="connsiteY0" fmla="*/ 769891 h 4131727"/>
              <a:gd name="connsiteX1" fmla="*/ 1042743 w 5682191"/>
              <a:gd name="connsiteY1" fmla="*/ 74413 h 4131727"/>
              <a:gd name="connsiteX2" fmla="*/ 4056388 w 5682191"/>
              <a:gd name="connsiteY2" fmla="*/ 45825 h 4131727"/>
              <a:gd name="connsiteX3" fmla="*/ 5170504 w 5682191"/>
              <a:gd name="connsiteY3" fmla="*/ 306635 h 4131727"/>
              <a:gd name="connsiteX4" fmla="*/ 5622716 w 5682191"/>
              <a:gd name="connsiteY4" fmla="*/ 1032691 h 4131727"/>
              <a:gd name="connsiteX5" fmla="*/ 5659499 w 5682191"/>
              <a:gd name="connsiteY5" fmla="*/ 2982707 h 4131727"/>
              <a:gd name="connsiteX6" fmla="*/ 4776577 w 5682191"/>
              <a:gd name="connsiteY6" fmla="*/ 4003750 h 4131727"/>
              <a:gd name="connsiteX7" fmla="*/ 895136 w 5682191"/>
              <a:gd name="connsiteY7" fmla="*/ 4000573 h 4131727"/>
              <a:gd name="connsiteX8" fmla="*/ 53977 w 5682191"/>
              <a:gd name="connsiteY8" fmla="*/ 2948569 h 4131727"/>
              <a:gd name="connsiteX9" fmla="*/ 40385 w 5682191"/>
              <a:gd name="connsiteY9" fmla="*/ 1004442 h 4131727"/>
              <a:gd name="connsiteX10" fmla="*/ 101994 w 5682191"/>
              <a:gd name="connsiteY10" fmla="*/ 769891 h 4131727"/>
              <a:gd name="connsiteX0" fmla="*/ 101994 w 5679893"/>
              <a:gd name="connsiteY0" fmla="*/ 769891 h 4131727"/>
              <a:gd name="connsiteX1" fmla="*/ 1042743 w 5679893"/>
              <a:gd name="connsiteY1" fmla="*/ 74413 h 4131727"/>
              <a:gd name="connsiteX2" fmla="*/ 4056388 w 5679893"/>
              <a:gd name="connsiteY2" fmla="*/ 45825 h 4131727"/>
              <a:gd name="connsiteX3" fmla="*/ 5170504 w 5679893"/>
              <a:gd name="connsiteY3" fmla="*/ 306635 h 4131727"/>
              <a:gd name="connsiteX4" fmla="*/ 5622716 w 5679893"/>
              <a:gd name="connsiteY4" fmla="*/ 1032691 h 4131727"/>
              <a:gd name="connsiteX5" fmla="*/ 5659499 w 5679893"/>
              <a:gd name="connsiteY5" fmla="*/ 2982707 h 4131727"/>
              <a:gd name="connsiteX6" fmla="*/ 4776577 w 5679893"/>
              <a:gd name="connsiteY6" fmla="*/ 4003750 h 4131727"/>
              <a:gd name="connsiteX7" fmla="*/ 895136 w 5679893"/>
              <a:gd name="connsiteY7" fmla="*/ 4000573 h 4131727"/>
              <a:gd name="connsiteX8" fmla="*/ 53977 w 5679893"/>
              <a:gd name="connsiteY8" fmla="*/ 2948569 h 4131727"/>
              <a:gd name="connsiteX9" fmla="*/ 40385 w 5679893"/>
              <a:gd name="connsiteY9" fmla="*/ 1004442 h 4131727"/>
              <a:gd name="connsiteX10" fmla="*/ 101994 w 5679893"/>
              <a:gd name="connsiteY10" fmla="*/ 769891 h 4131727"/>
              <a:gd name="connsiteX0" fmla="*/ 115998 w 5679893"/>
              <a:gd name="connsiteY0" fmla="*/ 604165 h 4121649"/>
              <a:gd name="connsiteX1" fmla="*/ 1042743 w 5679893"/>
              <a:gd name="connsiteY1" fmla="*/ 64335 h 4121649"/>
              <a:gd name="connsiteX2" fmla="*/ 4056388 w 5679893"/>
              <a:gd name="connsiteY2" fmla="*/ 35747 h 4121649"/>
              <a:gd name="connsiteX3" fmla="*/ 5170504 w 5679893"/>
              <a:gd name="connsiteY3" fmla="*/ 296557 h 4121649"/>
              <a:gd name="connsiteX4" fmla="*/ 5622716 w 5679893"/>
              <a:gd name="connsiteY4" fmla="*/ 1022613 h 4121649"/>
              <a:gd name="connsiteX5" fmla="*/ 5659499 w 5679893"/>
              <a:gd name="connsiteY5" fmla="*/ 2972629 h 4121649"/>
              <a:gd name="connsiteX6" fmla="*/ 4776577 w 5679893"/>
              <a:gd name="connsiteY6" fmla="*/ 3993672 h 4121649"/>
              <a:gd name="connsiteX7" fmla="*/ 895136 w 5679893"/>
              <a:gd name="connsiteY7" fmla="*/ 3990495 h 4121649"/>
              <a:gd name="connsiteX8" fmla="*/ 53977 w 5679893"/>
              <a:gd name="connsiteY8" fmla="*/ 2938491 h 4121649"/>
              <a:gd name="connsiteX9" fmla="*/ 40385 w 5679893"/>
              <a:gd name="connsiteY9" fmla="*/ 994364 h 4121649"/>
              <a:gd name="connsiteX10" fmla="*/ 115998 w 5679893"/>
              <a:gd name="connsiteY10" fmla="*/ 604165 h 4121649"/>
              <a:gd name="connsiteX0" fmla="*/ 115998 w 5679893"/>
              <a:gd name="connsiteY0" fmla="*/ 638520 h 4156004"/>
              <a:gd name="connsiteX1" fmla="*/ 1028739 w 5679893"/>
              <a:gd name="connsiteY1" fmla="*/ 46807 h 4156004"/>
              <a:gd name="connsiteX2" fmla="*/ 4056388 w 5679893"/>
              <a:gd name="connsiteY2" fmla="*/ 70102 h 4156004"/>
              <a:gd name="connsiteX3" fmla="*/ 5170504 w 5679893"/>
              <a:gd name="connsiteY3" fmla="*/ 330912 h 4156004"/>
              <a:gd name="connsiteX4" fmla="*/ 5622716 w 5679893"/>
              <a:gd name="connsiteY4" fmla="*/ 1056968 h 4156004"/>
              <a:gd name="connsiteX5" fmla="*/ 5659499 w 5679893"/>
              <a:gd name="connsiteY5" fmla="*/ 3006984 h 4156004"/>
              <a:gd name="connsiteX6" fmla="*/ 4776577 w 5679893"/>
              <a:gd name="connsiteY6" fmla="*/ 4028027 h 4156004"/>
              <a:gd name="connsiteX7" fmla="*/ 895136 w 5679893"/>
              <a:gd name="connsiteY7" fmla="*/ 4024850 h 4156004"/>
              <a:gd name="connsiteX8" fmla="*/ 53977 w 5679893"/>
              <a:gd name="connsiteY8" fmla="*/ 2972846 h 4156004"/>
              <a:gd name="connsiteX9" fmla="*/ 40385 w 5679893"/>
              <a:gd name="connsiteY9" fmla="*/ 1028719 h 4156004"/>
              <a:gd name="connsiteX10" fmla="*/ 115998 w 5679893"/>
              <a:gd name="connsiteY10" fmla="*/ 638520 h 4156004"/>
              <a:gd name="connsiteX0" fmla="*/ 115998 w 5679893"/>
              <a:gd name="connsiteY0" fmla="*/ 646291 h 4163775"/>
              <a:gd name="connsiteX1" fmla="*/ 1028739 w 5679893"/>
              <a:gd name="connsiteY1" fmla="*/ 54578 h 4163775"/>
              <a:gd name="connsiteX2" fmla="*/ 4056388 w 5679893"/>
              <a:gd name="connsiteY2" fmla="*/ 77873 h 4163775"/>
              <a:gd name="connsiteX3" fmla="*/ 5170504 w 5679893"/>
              <a:gd name="connsiteY3" fmla="*/ 338683 h 4163775"/>
              <a:gd name="connsiteX4" fmla="*/ 5622716 w 5679893"/>
              <a:gd name="connsiteY4" fmla="*/ 1064739 h 4163775"/>
              <a:gd name="connsiteX5" fmla="*/ 5659499 w 5679893"/>
              <a:gd name="connsiteY5" fmla="*/ 3014755 h 4163775"/>
              <a:gd name="connsiteX6" fmla="*/ 4776577 w 5679893"/>
              <a:gd name="connsiteY6" fmla="*/ 4035798 h 4163775"/>
              <a:gd name="connsiteX7" fmla="*/ 895136 w 5679893"/>
              <a:gd name="connsiteY7" fmla="*/ 4032621 h 4163775"/>
              <a:gd name="connsiteX8" fmla="*/ 53977 w 5679893"/>
              <a:gd name="connsiteY8" fmla="*/ 2980617 h 4163775"/>
              <a:gd name="connsiteX9" fmla="*/ 40385 w 5679893"/>
              <a:gd name="connsiteY9" fmla="*/ 1036490 h 4163775"/>
              <a:gd name="connsiteX10" fmla="*/ 115998 w 5679893"/>
              <a:gd name="connsiteY10" fmla="*/ 646291 h 4163775"/>
              <a:gd name="connsiteX0" fmla="*/ 115998 w 5679893"/>
              <a:gd name="connsiteY0" fmla="*/ 646291 h 4205152"/>
              <a:gd name="connsiteX1" fmla="*/ 1028739 w 5679893"/>
              <a:gd name="connsiteY1" fmla="*/ 54578 h 4205152"/>
              <a:gd name="connsiteX2" fmla="*/ 4056388 w 5679893"/>
              <a:gd name="connsiteY2" fmla="*/ 77873 h 4205152"/>
              <a:gd name="connsiteX3" fmla="*/ 5170504 w 5679893"/>
              <a:gd name="connsiteY3" fmla="*/ 338683 h 4205152"/>
              <a:gd name="connsiteX4" fmla="*/ 5622716 w 5679893"/>
              <a:gd name="connsiteY4" fmla="*/ 1064739 h 4205152"/>
              <a:gd name="connsiteX5" fmla="*/ 5659499 w 5679893"/>
              <a:gd name="connsiteY5" fmla="*/ 3014755 h 4205152"/>
              <a:gd name="connsiteX6" fmla="*/ 4776577 w 5679893"/>
              <a:gd name="connsiteY6" fmla="*/ 4035798 h 4205152"/>
              <a:gd name="connsiteX7" fmla="*/ 860126 w 5679893"/>
              <a:gd name="connsiteY7" fmla="*/ 4099327 h 4205152"/>
              <a:gd name="connsiteX8" fmla="*/ 53977 w 5679893"/>
              <a:gd name="connsiteY8" fmla="*/ 2980617 h 4205152"/>
              <a:gd name="connsiteX9" fmla="*/ 40385 w 5679893"/>
              <a:gd name="connsiteY9" fmla="*/ 1036490 h 4205152"/>
              <a:gd name="connsiteX10" fmla="*/ 115998 w 5679893"/>
              <a:gd name="connsiteY10" fmla="*/ 646291 h 4205152"/>
              <a:gd name="connsiteX0" fmla="*/ 115998 w 5679893"/>
              <a:gd name="connsiteY0" fmla="*/ 646291 h 4171293"/>
              <a:gd name="connsiteX1" fmla="*/ 1028739 w 5679893"/>
              <a:gd name="connsiteY1" fmla="*/ 54578 h 4171293"/>
              <a:gd name="connsiteX2" fmla="*/ 4056388 w 5679893"/>
              <a:gd name="connsiteY2" fmla="*/ 77873 h 4171293"/>
              <a:gd name="connsiteX3" fmla="*/ 5170504 w 5679893"/>
              <a:gd name="connsiteY3" fmla="*/ 338683 h 4171293"/>
              <a:gd name="connsiteX4" fmla="*/ 5622716 w 5679893"/>
              <a:gd name="connsiteY4" fmla="*/ 1064739 h 4171293"/>
              <a:gd name="connsiteX5" fmla="*/ 5659499 w 5679893"/>
              <a:gd name="connsiteY5" fmla="*/ 3014755 h 4171293"/>
              <a:gd name="connsiteX6" fmla="*/ 4776577 w 5679893"/>
              <a:gd name="connsiteY6" fmla="*/ 4035798 h 4171293"/>
              <a:gd name="connsiteX7" fmla="*/ 860126 w 5679893"/>
              <a:gd name="connsiteY7" fmla="*/ 4099327 h 4171293"/>
              <a:gd name="connsiteX8" fmla="*/ 53977 w 5679893"/>
              <a:gd name="connsiteY8" fmla="*/ 2980617 h 4171293"/>
              <a:gd name="connsiteX9" fmla="*/ 40385 w 5679893"/>
              <a:gd name="connsiteY9" fmla="*/ 1036490 h 4171293"/>
              <a:gd name="connsiteX10" fmla="*/ 115998 w 5679893"/>
              <a:gd name="connsiteY10" fmla="*/ 646291 h 4171293"/>
              <a:gd name="connsiteX0" fmla="*/ 113492 w 5677387"/>
              <a:gd name="connsiteY0" fmla="*/ 646291 h 4187979"/>
              <a:gd name="connsiteX1" fmla="*/ 1026233 w 5677387"/>
              <a:gd name="connsiteY1" fmla="*/ 54578 h 4187979"/>
              <a:gd name="connsiteX2" fmla="*/ 4053882 w 5677387"/>
              <a:gd name="connsiteY2" fmla="*/ 77873 h 4187979"/>
              <a:gd name="connsiteX3" fmla="*/ 5167998 w 5677387"/>
              <a:gd name="connsiteY3" fmla="*/ 338683 h 4187979"/>
              <a:gd name="connsiteX4" fmla="*/ 5620210 w 5677387"/>
              <a:gd name="connsiteY4" fmla="*/ 1064739 h 4187979"/>
              <a:gd name="connsiteX5" fmla="*/ 5656993 w 5677387"/>
              <a:gd name="connsiteY5" fmla="*/ 3014755 h 4187979"/>
              <a:gd name="connsiteX6" fmla="*/ 4774071 w 5677387"/>
              <a:gd name="connsiteY6" fmla="*/ 4035798 h 4187979"/>
              <a:gd name="connsiteX7" fmla="*/ 857620 w 5677387"/>
              <a:gd name="connsiteY7" fmla="*/ 4099327 h 4187979"/>
              <a:gd name="connsiteX8" fmla="*/ 58473 w 5677387"/>
              <a:gd name="connsiteY8" fmla="*/ 3225207 h 4187979"/>
              <a:gd name="connsiteX9" fmla="*/ 37879 w 5677387"/>
              <a:gd name="connsiteY9" fmla="*/ 1036490 h 4187979"/>
              <a:gd name="connsiteX10" fmla="*/ 113492 w 5677387"/>
              <a:gd name="connsiteY10" fmla="*/ 646291 h 4187979"/>
              <a:gd name="connsiteX0" fmla="*/ 92830 w 5656725"/>
              <a:gd name="connsiteY0" fmla="*/ 646291 h 4187979"/>
              <a:gd name="connsiteX1" fmla="*/ 1005571 w 5656725"/>
              <a:gd name="connsiteY1" fmla="*/ 54578 h 4187979"/>
              <a:gd name="connsiteX2" fmla="*/ 4033220 w 5656725"/>
              <a:gd name="connsiteY2" fmla="*/ 77873 h 4187979"/>
              <a:gd name="connsiteX3" fmla="*/ 5147336 w 5656725"/>
              <a:gd name="connsiteY3" fmla="*/ 338683 h 4187979"/>
              <a:gd name="connsiteX4" fmla="*/ 5599548 w 5656725"/>
              <a:gd name="connsiteY4" fmla="*/ 1064739 h 4187979"/>
              <a:gd name="connsiteX5" fmla="*/ 5636331 w 5656725"/>
              <a:gd name="connsiteY5" fmla="*/ 3014755 h 4187979"/>
              <a:gd name="connsiteX6" fmla="*/ 4753409 w 5656725"/>
              <a:gd name="connsiteY6" fmla="*/ 4035798 h 4187979"/>
              <a:gd name="connsiteX7" fmla="*/ 836958 w 5656725"/>
              <a:gd name="connsiteY7" fmla="*/ 4099327 h 4187979"/>
              <a:gd name="connsiteX8" fmla="*/ 37811 w 5656725"/>
              <a:gd name="connsiteY8" fmla="*/ 3225207 h 4187979"/>
              <a:gd name="connsiteX9" fmla="*/ 17217 w 5656725"/>
              <a:gd name="connsiteY9" fmla="*/ 1036490 h 4187979"/>
              <a:gd name="connsiteX10" fmla="*/ 92830 w 5656725"/>
              <a:gd name="connsiteY10" fmla="*/ 646291 h 4187979"/>
              <a:gd name="connsiteX0" fmla="*/ 64821 w 5656725"/>
              <a:gd name="connsiteY0" fmla="*/ 638521 h 4180209"/>
              <a:gd name="connsiteX1" fmla="*/ 1005571 w 5656725"/>
              <a:gd name="connsiteY1" fmla="*/ 46808 h 4180209"/>
              <a:gd name="connsiteX2" fmla="*/ 4033220 w 5656725"/>
              <a:gd name="connsiteY2" fmla="*/ 70103 h 4180209"/>
              <a:gd name="connsiteX3" fmla="*/ 5147336 w 5656725"/>
              <a:gd name="connsiteY3" fmla="*/ 330913 h 4180209"/>
              <a:gd name="connsiteX4" fmla="*/ 5599548 w 5656725"/>
              <a:gd name="connsiteY4" fmla="*/ 1056969 h 4180209"/>
              <a:gd name="connsiteX5" fmla="*/ 5636331 w 5656725"/>
              <a:gd name="connsiteY5" fmla="*/ 3006985 h 4180209"/>
              <a:gd name="connsiteX6" fmla="*/ 4753409 w 5656725"/>
              <a:gd name="connsiteY6" fmla="*/ 4028028 h 4180209"/>
              <a:gd name="connsiteX7" fmla="*/ 836958 w 5656725"/>
              <a:gd name="connsiteY7" fmla="*/ 4091557 h 4180209"/>
              <a:gd name="connsiteX8" fmla="*/ 37811 w 5656725"/>
              <a:gd name="connsiteY8" fmla="*/ 3217437 h 4180209"/>
              <a:gd name="connsiteX9" fmla="*/ 17217 w 5656725"/>
              <a:gd name="connsiteY9" fmla="*/ 1028720 h 4180209"/>
              <a:gd name="connsiteX10" fmla="*/ 64821 w 5656725"/>
              <a:gd name="connsiteY10" fmla="*/ 638521 h 4180209"/>
              <a:gd name="connsiteX0" fmla="*/ 64821 w 5656725"/>
              <a:gd name="connsiteY0" fmla="*/ 638521 h 4180209"/>
              <a:gd name="connsiteX1" fmla="*/ 1005571 w 5656725"/>
              <a:gd name="connsiteY1" fmla="*/ 46808 h 4180209"/>
              <a:gd name="connsiteX2" fmla="*/ 4033220 w 5656725"/>
              <a:gd name="connsiteY2" fmla="*/ 70103 h 4180209"/>
              <a:gd name="connsiteX3" fmla="*/ 5147336 w 5656725"/>
              <a:gd name="connsiteY3" fmla="*/ 330913 h 4180209"/>
              <a:gd name="connsiteX4" fmla="*/ 5599548 w 5656725"/>
              <a:gd name="connsiteY4" fmla="*/ 1056969 h 4180209"/>
              <a:gd name="connsiteX5" fmla="*/ 5636331 w 5656725"/>
              <a:gd name="connsiteY5" fmla="*/ 3006985 h 4180209"/>
              <a:gd name="connsiteX6" fmla="*/ 4753409 w 5656725"/>
              <a:gd name="connsiteY6" fmla="*/ 4028028 h 4180209"/>
              <a:gd name="connsiteX7" fmla="*/ 836958 w 5656725"/>
              <a:gd name="connsiteY7" fmla="*/ 4091557 h 4180209"/>
              <a:gd name="connsiteX8" fmla="*/ 37811 w 5656725"/>
              <a:gd name="connsiteY8" fmla="*/ 3217437 h 4180209"/>
              <a:gd name="connsiteX9" fmla="*/ 17217 w 5656725"/>
              <a:gd name="connsiteY9" fmla="*/ 1028720 h 4180209"/>
              <a:gd name="connsiteX10" fmla="*/ 64821 w 5656725"/>
              <a:gd name="connsiteY10" fmla="*/ 638521 h 4180209"/>
              <a:gd name="connsiteX0" fmla="*/ 64821 w 5656725"/>
              <a:gd name="connsiteY0" fmla="*/ 638521 h 4180209"/>
              <a:gd name="connsiteX1" fmla="*/ 1005571 w 5656725"/>
              <a:gd name="connsiteY1" fmla="*/ 46808 h 4180209"/>
              <a:gd name="connsiteX2" fmla="*/ 4033220 w 5656725"/>
              <a:gd name="connsiteY2" fmla="*/ 70103 h 4180209"/>
              <a:gd name="connsiteX3" fmla="*/ 5147336 w 5656725"/>
              <a:gd name="connsiteY3" fmla="*/ 330913 h 4180209"/>
              <a:gd name="connsiteX4" fmla="*/ 5599548 w 5656725"/>
              <a:gd name="connsiteY4" fmla="*/ 1056969 h 4180209"/>
              <a:gd name="connsiteX5" fmla="*/ 5636331 w 5656725"/>
              <a:gd name="connsiteY5" fmla="*/ 3006985 h 4180209"/>
              <a:gd name="connsiteX6" fmla="*/ 4753409 w 5656725"/>
              <a:gd name="connsiteY6" fmla="*/ 4028028 h 4180209"/>
              <a:gd name="connsiteX7" fmla="*/ 836958 w 5656725"/>
              <a:gd name="connsiteY7" fmla="*/ 4091557 h 4180209"/>
              <a:gd name="connsiteX8" fmla="*/ 37811 w 5656725"/>
              <a:gd name="connsiteY8" fmla="*/ 3217437 h 4180209"/>
              <a:gd name="connsiteX9" fmla="*/ 17217 w 5656725"/>
              <a:gd name="connsiteY9" fmla="*/ 1028720 h 4180209"/>
              <a:gd name="connsiteX10" fmla="*/ 64821 w 5656725"/>
              <a:gd name="connsiteY10" fmla="*/ 638521 h 4180209"/>
              <a:gd name="connsiteX0" fmla="*/ 64821 w 5656725"/>
              <a:gd name="connsiteY0" fmla="*/ 638521 h 4180209"/>
              <a:gd name="connsiteX1" fmla="*/ 1005571 w 5656725"/>
              <a:gd name="connsiteY1" fmla="*/ 46808 h 4180209"/>
              <a:gd name="connsiteX2" fmla="*/ 4033220 w 5656725"/>
              <a:gd name="connsiteY2" fmla="*/ 70103 h 4180209"/>
              <a:gd name="connsiteX3" fmla="*/ 5147336 w 5656725"/>
              <a:gd name="connsiteY3" fmla="*/ 330913 h 4180209"/>
              <a:gd name="connsiteX4" fmla="*/ 5599548 w 5656725"/>
              <a:gd name="connsiteY4" fmla="*/ 1056969 h 4180209"/>
              <a:gd name="connsiteX5" fmla="*/ 5636331 w 5656725"/>
              <a:gd name="connsiteY5" fmla="*/ 3006985 h 4180209"/>
              <a:gd name="connsiteX6" fmla="*/ 4753409 w 5656725"/>
              <a:gd name="connsiteY6" fmla="*/ 4028028 h 4180209"/>
              <a:gd name="connsiteX7" fmla="*/ 836958 w 5656725"/>
              <a:gd name="connsiteY7" fmla="*/ 4091557 h 4180209"/>
              <a:gd name="connsiteX8" fmla="*/ 37811 w 5656725"/>
              <a:gd name="connsiteY8" fmla="*/ 3217437 h 4180209"/>
              <a:gd name="connsiteX9" fmla="*/ 17217 w 5656725"/>
              <a:gd name="connsiteY9" fmla="*/ 1028720 h 4180209"/>
              <a:gd name="connsiteX10" fmla="*/ 64821 w 5656725"/>
              <a:gd name="connsiteY10" fmla="*/ 638521 h 418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56725" h="4180209">
                <a:moveTo>
                  <a:pt x="64821" y="638521"/>
                </a:moveTo>
                <a:cubicBezTo>
                  <a:pt x="171780" y="254168"/>
                  <a:pt x="344171" y="141544"/>
                  <a:pt x="1005571" y="46808"/>
                </a:cubicBezTo>
                <a:cubicBezTo>
                  <a:pt x="1666971" y="-47928"/>
                  <a:pt x="3342926" y="22752"/>
                  <a:pt x="4033220" y="70103"/>
                </a:cubicBezTo>
                <a:cubicBezTo>
                  <a:pt x="4723514" y="117454"/>
                  <a:pt x="4886281" y="166435"/>
                  <a:pt x="5147336" y="330913"/>
                </a:cubicBezTo>
                <a:cubicBezTo>
                  <a:pt x="5408391" y="495391"/>
                  <a:pt x="5525051" y="714722"/>
                  <a:pt x="5599548" y="1056969"/>
                </a:cubicBezTo>
                <a:cubicBezTo>
                  <a:pt x="5674045" y="1399216"/>
                  <a:pt x="5663515" y="2378679"/>
                  <a:pt x="5636331" y="3006985"/>
                </a:cubicBezTo>
                <a:cubicBezTo>
                  <a:pt x="5612577" y="3556514"/>
                  <a:pt x="5553304" y="3847266"/>
                  <a:pt x="4753409" y="4028028"/>
                </a:cubicBezTo>
                <a:cubicBezTo>
                  <a:pt x="3953514" y="4208790"/>
                  <a:pt x="1622891" y="4226656"/>
                  <a:pt x="836958" y="4091557"/>
                </a:cubicBezTo>
                <a:cubicBezTo>
                  <a:pt x="51025" y="3956459"/>
                  <a:pt x="92199" y="3656383"/>
                  <a:pt x="37811" y="3217437"/>
                </a:cubicBezTo>
                <a:cubicBezTo>
                  <a:pt x="-15397" y="2556816"/>
                  <a:pt x="-2727" y="1784190"/>
                  <a:pt x="17217" y="1028720"/>
                </a:cubicBezTo>
                <a:cubicBezTo>
                  <a:pt x="20843" y="896055"/>
                  <a:pt x="44457" y="741654"/>
                  <a:pt x="64821" y="638521"/>
                </a:cubicBezTo>
                <a:close/>
              </a:path>
            </a:pathLst>
          </a:custGeom>
          <a:solidFill>
            <a:srgbClr val="FFFFFF"/>
          </a:solidFill>
          <a:ln w="12692" cap="flat">
            <a:noFill/>
            <a:prstDash val="solid"/>
            <a:miter/>
          </a:ln>
        </p:spPr>
        <p:txBody>
          <a:bodyPr rtlCol="0" anchor="ctr"/>
          <a:lstStyle/>
          <a:p>
            <a:endParaRPr lang="en-US"/>
          </a:p>
        </p:txBody>
      </p:sp>
      <p:sp>
        <p:nvSpPr>
          <p:cNvPr id="3" name="Content Placeholder 5">
            <a:extLst>
              <a:ext uri="{FF2B5EF4-FFF2-40B4-BE49-F238E27FC236}">
                <a16:creationId xmlns:a16="http://schemas.microsoft.com/office/drawing/2014/main" id="{555FC23F-0B37-BC43-8715-D2922417BFDB}"/>
              </a:ext>
            </a:extLst>
          </p:cNvPr>
          <p:cNvSpPr>
            <a:spLocks noGrp="1"/>
          </p:cNvSpPr>
          <p:nvPr>
            <p:ph idx="1"/>
          </p:nvPr>
        </p:nvSpPr>
        <p:spPr>
          <a:xfrm>
            <a:off x="747841" y="2008028"/>
            <a:ext cx="9196131" cy="2026982"/>
          </a:xfrm>
        </p:spPr>
        <p:txBody>
          <a:bodyPr lIns="0" tIns="0" rIns="0" bIns="0">
            <a:noAutofit/>
          </a:bodyPr>
          <a:lstStyle/>
          <a:p>
            <a:pPr marL="0" indent="0" algn="ctr">
              <a:buNone/>
            </a:pPr>
            <a:r>
              <a:rPr lang="en-GB" sz="4000" b="1" dirty="0">
                <a:latin typeface="ABeeZee" panose="02000000000000000000" pitchFamily="2" charset="0"/>
              </a:rPr>
              <a:t>There is neither Jew nor Gentile, neither slave nor free, </a:t>
            </a:r>
            <a:br>
              <a:rPr lang="en-GB" sz="4000" b="1" dirty="0">
                <a:latin typeface="ABeeZee" panose="02000000000000000000" pitchFamily="2" charset="0"/>
              </a:rPr>
            </a:br>
            <a:r>
              <a:rPr lang="en-GB" sz="4000" b="1" dirty="0">
                <a:latin typeface="ABeeZee" panose="02000000000000000000" pitchFamily="2" charset="0"/>
              </a:rPr>
              <a:t>nor is there male and female, </a:t>
            </a:r>
            <a:br>
              <a:rPr lang="en-GB" sz="4000" b="1" dirty="0">
                <a:latin typeface="ABeeZee" panose="02000000000000000000" pitchFamily="2" charset="0"/>
              </a:rPr>
            </a:br>
            <a:r>
              <a:rPr lang="en-GB" sz="4000" b="1" dirty="0">
                <a:latin typeface="ABeeZee" panose="02000000000000000000" pitchFamily="2" charset="0"/>
              </a:rPr>
              <a:t>for you are all one in Christ Jesus.</a:t>
            </a:r>
            <a:endParaRPr lang="en-US" sz="4000" b="1" dirty="0">
              <a:latin typeface="ABeeZee" panose="02000000000000000000" pitchFamily="2" charset="0"/>
            </a:endParaRPr>
          </a:p>
        </p:txBody>
      </p:sp>
      <p:sp>
        <p:nvSpPr>
          <p:cNvPr id="4" name="TextBox 3">
            <a:extLst>
              <a:ext uri="{FF2B5EF4-FFF2-40B4-BE49-F238E27FC236}">
                <a16:creationId xmlns:a16="http://schemas.microsoft.com/office/drawing/2014/main" id="{3D543BC7-CE03-0D4B-B746-B64ED771964A}"/>
              </a:ext>
            </a:extLst>
          </p:cNvPr>
          <p:cNvSpPr txBox="1"/>
          <p:nvPr/>
        </p:nvSpPr>
        <p:spPr>
          <a:xfrm>
            <a:off x="-1" y="4376901"/>
            <a:ext cx="10691813" cy="588623"/>
          </a:xfrm>
          <a:prstGeom prst="rect">
            <a:avLst/>
          </a:prstGeom>
          <a:noFill/>
        </p:spPr>
        <p:txBody>
          <a:bodyPr wrap="square" lIns="0" tIns="0" rIns="0" bIns="0" rtlCol="0">
            <a:spAutoFit/>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323232"/>
                </a:solidFill>
                <a:effectLst/>
                <a:uLnTx/>
                <a:uFillTx/>
                <a:latin typeface="Londrina Solid" pitchFamily="2" charset="77"/>
                <a:ea typeface="+mn-ea"/>
                <a:cs typeface="+mn-cs"/>
              </a:rPr>
              <a:t>Galatians 3.28</a:t>
            </a:r>
          </a:p>
        </p:txBody>
      </p:sp>
      <p:grpSp>
        <p:nvGrpSpPr>
          <p:cNvPr id="5" name="Group 4">
            <a:extLst>
              <a:ext uri="{FF2B5EF4-FFF2-40B4-BE49-F238E27FC236}">
                <a16:creationId xmlns:a16="http://schemas.microsoft.com/office/drawing/2014/main" id="{045B6857-5696-8542-8520-F1A2CB1919F7}"/>
              </a:ext>
            </a:extLst>
          </p:cNvPr>
          <p:cNvGrpSpPr/>
          <p:nvPr/>
        </p:nvGrpSpPr>
        <p:grpSpPr>
          <a:xfrm>
            <a:off x="9502008" y="333512"/>
            <a:ext cx="834682" cy="869275"/>
            <a:chOff x="8854711" y="1237086"/>
            <a:chExt cx="930740" cy="969313"/>
          </a:xfrm>
        </p:grpSpPr>
        <p:sp>
          <p:nvSpPr>
            <p:cNvPr id="6" name="Freeform 5">
              <a:extLst>
                <a:ext uri="{FF2B5EF4-FFF2-40B4-BE49-F238E27FC236}">
                  <a16:creationId xmlns:a16="http://schemas.microsoft.com/office/drawing/2014/main" id="{9E49AB64-79E4-FC42-A244-7B557E038306}"/>
                </a:ext>
              </a:extLst>
            </p:cNvPr>
            <p:cNvSpPr/>
            <p:nvPr/>
          </p:nvSpPr>
          <p:spPr>
            <a:xfrm>
              <a:off x="8854711" y="1237086"/>
              <a:ext cx="930740" cy="969313"/>
            </a:xfrm>
            <a:custGeom>
              <a:avLst/>
              <a:gdLst>
                <a:gd name="connsiteX0" fmla="*/ 920837 w 930740"/>
                <a:gd name="connsiteY0" fmla="*/ 519338 h 969313"/>
                <a:gd name="connsiteX1" fmla="*/ 873963 w 930740"/>
                <a:gd name="connsiteY1" fmla="*/ 480204 h 969313"/>
                <a:gd name="connsiteX2" fmla="*/ 871549 w 930740"/>
                <a:gd name="connsiteY2" fmla="*/ 440943 h 969313"/>
                <a:gd name="connsiteX3" fmla="*/ 860878 w 930740"/>
                <a:gd name="connsiteY3" fmla="*/ 395202 h 969313"/>
                <a:gd name="connsiteX4" fmla="*/ 787837 w 930740"/>
                <a:gd name="connsiteY4" fmla="*/ 289743 h 969313"/>
                <a:gd name="connsiteX5" fmla="*/ 672240 w 930740"/>
                <a:gd name="connsiteY5" fmla="*/ 243875 h 969313"/>
                <a:gd name="connsiteX6" fmla="*/ 757096 w 930740"/>
                <a:gd name="connsiteY6" fmla="*/ 89880 h 969313"/>
                <a:gd name="connsiteX7" fmla="*/ 761033 w 930740"/>
                <a:gd name="connsiteY7" fmla="*/ 56082 h 969313"/>
                <a:gd name="connsiteX8" fmla="*/ 762431 w 930740"/>
                <a:gd name="connsiteY8" fmla="*/ 42360 h 969313"/>
                <a:gd name="connsiteX9" fmla="*/ 766496 w 930740"/>
                <a:gd name="connsiteY9" fmla="*/ 49 h 969313"/>
                <a:gd name="connsiteX10" fmla="*/ 675162 w 930740"/>
                <a:gd name="connsiteY10" fmla="*/ 7673 h 969313"/>
                <a:gd name="connsiteX11" fmla="*/ 642134 w 930740"/>
                <a:gd name="connsiteY11" fmla="*/ 16567 h 969313"/>
                <a:gd name="connsiteX12" fmla="*/ 516120 w 930740"/>
                <a:gd name="connsiteY12" fmla="*/ 114656 h 969313"/>
                <a:gd name="connsiteX13" fmla="*/ 480680 w 930740"/>
                <a:gd name="connsiteY13" fmla="*/ 235743 h 969313"/>
                <a:gd name="connsiteX14" fmla="*/ 331420 w 930740"/>
                <a:gd name="connsiteY14" fmla="*/ 176407 h 969313"/>
                <a:gd name="connsiteX15" fmla="*/ 212521 w 930740"/>
                <a:gd name="connsiteY15" fmla="*/ 188731 h 969313"/>
                <a:gd name="connsiteX16" fmla="*/ 97940 w 930740"/>
                <a:gd name="connsiteY16" fmla="*/ 295461 h 969313"/>
                <a:gd name="connsiteX17" fmla="*/ 90191 w 930740"/>
                <a:gd name="connsiteY17" fmla="*/ 311216 h 969313"/>
                <a:gd name="connsiteX18" fmla="*/ 87778 w 930740"/>
                <a:gd name="connsiteY18" fmla="*/ 324938 h 969313"/>
                <a:gd name="connsiteX19" fmla="*/ 22612 w 930740"/>
                <a:gd name="connsiteY19" fmla="*/ 348952 h 969313"/>
                <a:gd name="connsiteX20" fmla="*/ 0 w 930740"/>
                <a:gd name="connsiteY20" fmla="*/ 415277 h 969313"/>
                <a:gd name="connsiteX21" fmla="*/ 2922 w 930740"/>
                <a:gd name="connsiteY21" fmla="*/ 577531 h 969313"/>
                <a:gd name="connsiteX22" fmla="*/ 73169 w 930740"/>
                <a:gd name="connsiteY22" fmla="*/ 660628 h 969313"/>
                <a:gd name="connsiteX23" fmla="*/ 82696 w 930740"/>
                <a:gd name="connsiteY23" fmla="*/ 662915 h 969313"/>
                <a:gd name="connsiteX24" fmla="*/ 133000 w 930740"/>
                <a:gd name="connsiteY24" fmla="*/ 792261 h 969313"/>
                <a:gd name="connsiteX25" fmla="*/ 228018 w 930740"/>
                <a:gd name="connsiteY25" fmla="*/ 908774 h 969313"/>
                <a:gd name="connsiteX26" fmla="*/ 343107 w 930740"/>
                <a:gd name="connsiteY26" fmla="*/ 931390 h 969313"/>
                <a:gd name="connsiteX27" fmla="*/ 369656 w 930740"/>
                <a:gd name="connsiteY27" fmla="*/ 927705 h 969313"/>
                <a:gd name="connsiteX28" fmla="*/ 404335 w 930740"/>
                <a:gd name="connsiteY28" fmla="*/ 942190 h 969313"/>
                <a:gd name="connsiteX29" fmla="*/ 483220 w 930740"/>
                <a:gd name="connsiteY29" fmla="*/ 969254 h 969313"/>
                <a:gd name="connsiteX30" fmla="*/ 495923 w 930740"/>
                <a:gd name="connsiteY30" fmla="*/ 968491 h 969313"/>
                <a:gd name="connsiteX31" fmla="*/ 594117 w 930740"/>
                <a:gd name="connsiteY31" fmla="*/ 936600 h 969313"/>
                <a:gd name="connsiteX32" fmla="*/ 719241 w 930740"/>
                <a:gd name="connsiteY32" fmla="*/ 828981 h 969313"/>
                <a:gd name="connsiteX33" fmla="*/ 742106 w 930740"/>
                <a:gd name="connsiteY33" fmla="*/ 800901 h 969313"/>
                <a:gd name="connsiteX34" fmla="*/ 748585 w 930740"/>
                <a:gd name="connsiteY34" fmla="*/ 792515 h 969313"/>
                <a:gd name="connsiteX35" fmla="*/ 760144 w 930740"/>
                <a:gd name="connsiteY35" fmla="*/ 794929 h 969313"/>
                <a:gd name="connsiteX36" fmla="*/ 856560 w 930740"/>
                <a:gd name="connsiteY36" fmla="*/ 742962 h 969313"/>
                <a:gd name="connsiteX37" fmla="*/ 925664 w 930740"/>
                <a:gd name="connsiteY37" fmla="*/ 582233 h 969313"/>
                <a:gd name="connsiteX38" fmla="*/ 920837 w 930740"/>
                <a:gd name="connsiteY38" fmla="*/ 519338 h 96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30740" h="969313">
                  <a:moveTo>
                    <a:pt x="920837" y="519338"/>
                  </a:moveTo>
                  <a:cubicBezTo>
                    <a:pt x="910674" y="501042"/>
                    <a:pt x="895049" y="486938"/>
                    <a:pt x="873963" y="480204"/>
                  </a:cubicBezTo>
                  <a:cubicBezTo>
                    <a:pt x="873201" y="467498"/>
                    <a:pt x="872439" y="454793"/>
                    <a:pt x="871549" y="440943"/>
                  </a:cubicBezTo>
                  <a:cubicBezTo>
                    <a:pt x="869771" y="425061"/>
                    <a:pt x="865833" y="410068"/>
                    <a:pt x="860878" y="395202"/>
                  </a:cubicBezTo>
                  <a:cubicBezTo>
                    <a:pt x="845889" y="349334"/>
                    <a:pt x="822262" y="314901"/>
                    <a:pt x="787837" y="289743"/>
                  </a:cubicBezTo>
                  <a:cubicBezTo>
                    <a:pt x="754428" y="265729"/>
                    <a:pt x="716573" y="250101"/>
                    <a:pt x="672240" y="243875"/>
                  </a:cubicBezTo>
                  <a:cubicBezTo>
                    <a:pt x="718605" y="208807"/>
                    <a:pt x="746044" y="158491"/>
                    <a:pt x="757096" y="89880"/>
                  </a:cubicBezTo>
                  <a:cubicBezTo>
                    <a:pt x="759509" y="78317"/>
                    <a:pt x="759636" y="67644"/>
                    <a:pt x="761033" y="56082"/>
                  </a:cubicBezTo>
                  <a:cubicBezTo>
                    <a:pt x="762176" y="51889"/>
                    <a:pt x="762303" y="46553"/>
                    <a:pt x="762431" y="42360"/>
                  </a:cubicBezTo>
                  <a:lnTo>
                    <a:pt x="766496" y="49"/>
                  </a:lnTo>
                  <a:cubicBezTo>
                    <a:pt x="766496" y="49"/>
                    <a:pt x="711365" y="-1095"/>
                    <a:pt x="675162" y="7673"/>
                  </a:cubicBezTo>
                  <a:cubicBezTo>
                    <a:pt x="664491" y="9578"/>
                    <a:pt x="653821" y="12501"/>
                    <a:pt x="642134" y="16567"/>
                  </a:cubicBezTo>
                  <a:cubicBezTo>
                    <a:pt x="584462" y="35498"/>
                    <a:pt x="542416" y="69550"/>
                    <a:pt x="516120" y="114656"/>
                  </a:cubicBezTo>
                  <a:cubicBezTo>
                    <a:pt x="491985" y="156585"/>
                    <a:pt x="484617" y="200929"/>
                    <a:pt x="480680" y="235743"/>
                  </a:cubicBezTo>
                  <a:cubicBezTo>
                    <a:pt x="430503" y="203978"/>
                    <a:pt x="382105" y="184920"/>
                    <a:pt x="331420" y="176407"/>
                  </a:cubicBezTo>
                  <a:cubicBezTo>
                    <a:pt x="289119" y="170181"/>
                    <a:pt x="249867" y="173611"/>
                    <a:pt x="212521" y="188731"/>
                  </a:cubicBezTo>
                  <a:cubicBezTo>
                    <a:pt x="164376" y="207917"/>
                    <a:pt x="126522" y="244129"/>
                    <a:pt x="97940" y="295461"/>
                  </a:cubicBezTo>
                  <a:cubicBezTo>
                    <a:pt x="95654" y="300670"/>
                    <a:pt x="92478" y="306007"/>
                    <a:pt x="90191" y="311216"/>
                  </a:cubicBezTo>
                  <a:lnTo>
                    <a:pt x="87778" y="324938"/>
                  </a:lnTo>
                  <a:cubicBezTo>
                    <a:pt x="56020" y="322143"/>
                    <a:pt x="34552" y="336501"/>
                    <a:pt x="22612" y="348952"/>
                  </a:cubicBezTo>
                  <a:cubicBezTo>
                    <a:pt x="-126" y="373856"/>
                    <a:pt x="254" y="404604"/>
                    <a:pt x="0" y="415277"/>
                  </a:cubicBezTo>
                  <a:cubicBezTo>
                    <a:pt x="0" y="415277"/>
                    <a:pt x="2541" y="543607"/>
                    <a:pt x="2922" y="577531"/>
                  </a:cubicBezTo>
                  <a:cubicBezTo>
                    <a:pt x="4192" y="618952"/>
                    <a:pt x="32139" y="652369"/>
                    <a:pt x="73169" y="660628"/>
                  </a:cubicBezTo>
                  <a:cubicBezTo>
                    <a:pt x="76345" y="661771"/>
                    <a:pt x="79521" y="661771"/>
                    <a:pt x="82696" y="662915"/>
                  </a:cubicBezTo>
                  <a:cubicBezTo>
                    <a:pt x="96543" y="710943"/>
                    <a:pt x="113691" y="753635"/>
                    <a:pt x="133000" y="792261"/>
                  </a:cubicBezTo>
                  <a:cubicBezTo>
                    <a:pt x="152309" y="829743"/>
                    <a:pt x="180001" y="875865"/>
                    <a:pt x="228018" y="908774"/>
                  </a:cubicBezTo>
                  <a:cubicBezTo>
                    <a:pt x="263586" y="932788"/>
                    <a:pt x="302584" y="941047"/>
                    <a:pt x="343107" y="931390"/>
                  </a:cubicBezTo>
                  <a:cubicBezTo>
                    <a:pt x="351618" y="929484"/>
                    <a:pt x="360129" y="928595"/>
                    <a:pt x="369656" y="927705"/>
                  </a:cubicBezTo>
                  <a:cubicBezTo>
                    <a:pt x="380326" y="926816"/>
                    <a:pt x="390743" y="932407"/>
                    <a:pt x="404335" y="942190"/>
                  </a:cubicBezTo>
                  <a:cubicBezTo>
                    <a:pt x="427327" y="959597"/>
                    <a:pt x="453622" y="968618"/>
                    <a:pt x="483220" y="969254"/>
                  </a:cubicBezTo>
                  <a:cubicBezTo>
                    <a:pt x="487412" y="969381"/>
                    <a:pt x="491731" y="969381"/>
                    <a:pt x="495923" y="968491"/>
                  </a:cubicBezTo>
                  <a:cubicBezTo>
                    <a:pt x="528823" y="965950"/>
                    <a:pt x="559819" y="956040"/>
                    <a:pt x="594117" y="936600"/>
                  </a:cubicBezTo>
                  <a:cubicBezTo>
                    <a:pt x="637053" y="912077"/>
                    <a:pt x="675924" y="878915"/>
                    <a:pt x="719241" y="828981"/>
                  </a:cubicBezTo>
                  <a:cubicBezTo>
                    <a:pt x="727879" y="818562"/>
                    <a:pt x="735500" y="809160"/>
                    <a:pt x="742106" y="800901"/>
                  </a:cubicBezTo>
                  <a:lnTo>
                    <a:pt x="748585" y="792515"/>
                  </a:lnTo>
                  <a:lnTo>
                    <a:pt x="760144" y="794929"/>
                  </a:lnTo>
                  <a:cubicBezTo>
                    <a:pt x="803461" y="802171"/>
                    <a:pt x="837759" y="783875"/>
                    <a:pt x="856560" y="742962"/>
                  </a:cubicBezTo>
                  <a:cubicBezTo>
                    <a:pt x="866595" y="721997"/>
                    <a:pt x="916644" y="606501"/>
                    <a:pt x="925664" y="582233"/>
                  </a:cubicBezTo>
                  <a:cubicBezTo>
                    <a:pt x="933793" y="561903"/>
                    <a:pt x="932142" y="538651"/>
                    <a:pt x="920837" y="519338"/>
                  </a:cubicBezTo>
                  <a:close/>
                </a:path>
              </a:pathLst>
            </a:custGeom>
            <a:solidFill>
              <a:srgbClr val="FFFFFF"/>
            </a:solidFill>
            <a:ln w="12692"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161F54D-C47F-3C4A-BB89-9F6ACEBE20C0}"/>
                </a:ext>
              </a:extLst>
            </p:cNvPr>
            <p:cNvSpPr/>
            <p:nvPr/>
          </p:nvSpPr>
          <p:spPr>
            <a:xfrm>
              <a:off x="8969291" y="1449985"/>
              <a:ext cx="721283" cy="717496"/>
            </a:xfrm>
            <a:custGeom>
              <a:avLst/>
              <a:gdLst>
                <a:gd name="connsiteX0" fmla="*/ 393918 w 721283"/>
                <a:gd name="connsiteY0" fmla="*/ 466280 h 717496"/>
                <a:gd name="connsiteX1" fmla="*/ 398364 w 721283"/>
                <a:gd name="connsiteY1" fmla="*/ 254345 h 717496"/>
                <a:gd name="connsiteX2" fmla="*/ 720637 w 721283"/>
                <a:gd name="connsiteY2" fmla="*/ 298181 h 717496"/>
                <a:gd name="connsiteX3" fmla="*/ 710095 w 721283"/>
                <a:gd name="connsiteY3" fmla="*/ 194120 h 717496"/>
                <a:gd name="connsiteX4" fmla="*/ 651534 w 721283"/>
                <a:gd name="connsiteY4" fmla="*/ 108101 h 717496"/>
                <a:gd name="connsiteX5" fmla="*/ 522091 w 721283"/>
                <a:gd name="connsiteY5" fmla="*/ 67188 h 717496"/>
                <a:gd name="connsiteX6" fmla="*/ 393537 w 721283"/>
                <a:gd name="connsiteY6" fmla="*/ 83578 h 717496"/>
                <a:gd name="connsiteX7" fmla="*/ 381977 w 721283"/>
                <a:gd name="connsiteY7" fmla="*/ 80148 h 717496"/>
                <a:gd name="connsiteX8" fmla="*/ 214045 w 721283"/>
                <a:gd name="connsiteY8" fmla="*/ 2388 h 717496"/>
                <a:gd name="connsiteX9" fmla="*/ 116359 w 721283"/>
                <a:gd name="connsiteY9" fmla="*/ 12044 h 717496"/>
                <a:gd name="connsiteX10" fmla="*/ 22357 w 721283"/>
                <a:gd name="connsiteY10" fmla="*/ 101240 h 717496"/>
                <a:gd name="connsiteX11" fmla="*/ 0 w 721283"/>
                <a:gd name="connsiteY11" fmla="*/ 155875 h 717496"/>
                <a:gd name="connsiteX12" fmla="*/ 305506 w 721283"/>
                <a:gd name="connsiteY12" fmla="*/ 241767 h 717496"/>
                <a:gd name="connsiteX13" fmla="*/ 227129 w 721283"/>
                <a:gd name="connsiteY13" fmla="*/ 441503 h 717496"/>
                <a:gd name="connsiteX14" fmla="*/ 889 w 721283"/>
                <a:gd name="connsiteY14" fmla="*/ 416600 h 717496"/>
                <a:gd name="connsiteX15" fmla="*/ 56147 w 721283"/>
                <a:gd name="connsiteY15" fmla="*/ 561955 h 717496"/>
                <a:gd name="connsiteX16" fmla="*/ 138716 w 721283"/>
                <a:gd name="connsiteY16" fmla="*/ 664364 h 717496"/>
                <a:gd name="connsiteX17" fmla="*/ 222047 w 721283"/>
                <a:gd name="connsiteY17" fmla="*/ 681009 h 717496"/>
                <a:gd name="connsiteX18" fmla="*/ 257107 w 721283"/>
                <a:gd name="connsiteY18" fmla="*/ 676435 h 717496"/>
                <a:gd name="connsiteX19" fmla="*/ 315922 w 721283"/>
                <a:gd name="connsiteY19" fmla="*/ 698924 h 717496"/>
                <a:gd name="connsiteX20" fmla="*/ 380199 w 721283"/>
                <a:gd name="connsiteY20" fmla="*/ 717221 h 717496"/>
                <a:gd name="connsiteX21" fmla="*/ 461244 w 721283"/>
                <a:gd name="connsiteY21" fmla="*/ 690284 h 717496"/>
                <a:gd name="connsiteX22" fmla="*/ 576714 w 721283"/>
                <a:gd name="connsiteY22" fmla="*/ 590924 h 717496"/>
                <a:gd name="connsiteX23" fmla="*/ 619141 w 721283"/>
                <a:gd name="connsiteY23" fmla="*/ 537814 h 717496"/>
                <a:gd name="connsiteX24" fmla="*/ 393918 w 721283"/>
                <a:gd name="connsiteY24" fmla="*/ 466280 h 7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1283" h="717496">
                  <a:moveTo>
                    <a:pt x="393918" y="466280"/>
                  </a:moveTo>
                  <a:lnTo>
                    <a:pt x="398364" y="254345"/>
                  </a:lnTo>
                  <a:lnTo>
                    <a:pt x="720637" y="298181"/>
                  </a:lnTo>
                  <a:cubicBezTo>
                    <a:pt x="722416" y="263240"/>
                    <a:pt x="721019" y="228298"/>
                    <a:pt x="710095" y="194120"/>
                  </a:cubicBezTo>
                  <a:cubicBezTo>
                    <a:pt x="699170" y="159941"/>
                    <a:pt x="680751" y="129955"/>
                    <a:pt x="651534" y="108101"/>
                  </a:cubicBezTo>
                  <a:cubicBezTo>
                    <a:pt x="612917" y="79767"/>
                    <a:pt x="568711" y="68204"/>
                    <a:pt x="522091" y="67188"/>
                  </a:cubicBezTo>
                  <a:cubicBezTo>
                    <a:pt x="478647" y="65155"/>
                    <a:pt x="435076" y="71762"/>
                    <a:pt x="393537" y="83578"/>
                  </a:cubicBezTo>
                  <a:cubicBezTo>
                    <a:pt x="390361" y="84595"/>
                    <a:pt x="384010" y="82308"/>
                    <a:pt x="381977" y="80148"/>
                  </a:cubicBezTo>
                  <a:cubicBezTo>
                    <a:pt x="331928" y="42030"/>
                    <a:pt x="277433" y="12298"/>
                    <a:pt x="214045" y="2388"/>
                  </a:cubicBezTo>
                  <a:cubicBezTo>
                    <a:pt x="180255" y="-2567"/>
                    <a:pt x="147355" y="-26"/>
                    <a:pt x="116359" y="12044"/>
                  </a:cubicBezTo>
                  <a:cubicBezTo>
                    <a:pt x="73551" y="29197"/>
                    <a:pt x="43317" y="61343"/>
                    <a:pt x="22357" y="101240"/>
                  </a:cubicBezTo>
                  <a:cubicBezTo>
                    <a:pt x="13465" y="118011"/>
                    <a:pt x="7749" y="138087"/>
                    <a:pt x="0" y="155875"/>
                  </a:cubicBezTo>
                  <a:lnTo>
                    <a:pt x="305506" y="241767"/>
                  </a:lnTo>
                  <a:lnTo>
                    <a:pt x="227129" y="441503"/>
                  </a:lnTo>
                  <a:lnTo>
                    <a:pt x="889" y="416600"/>
                  </a:lnTo>
                  <a:cubicBezTo>
                    <a:pt x="1906" y="419776"/>
                    <a:pt x="27565" y="511513"/>
                    <a:pt x="56147" y="561955"/>
                  </a:cubicBezTo>
                  <a:cubicBezTo>
                    <a:pt x="77615" y="600581"/>
                    <a:pt x="101116" y="638190"/>
                    <a:pt x="138716" y="664364"/>
                  </a:cubicBezTo>
                  <a:cubicBezTo>
                    <a:pt x="164884" y="681898"/>
                    <a:pt x="191179" y="688760"/>
                    <a:pt x="222047" y="681009"/>
                  </a:cubicBezTo>
                  <a:cubicBezTo>
                    <a:pt x="233734" y="678087"/>
                    <a:pt x="244404" y="677197"/>
                    <a:pt x="257107" y="676435"/>
                  </a:cubicBezTo>
                  <a:cubicBezTo>
                    <a:pt x="279338" y="675800"/>
                    <a:pt x="298265" y="684694"/>
                    <a:pt x="315922" y="698924"/>
                  </a:cubicBezTo>
                  <a:cubicBezTo>
                    <a:pt x="334723" y="713155"/>
                    <a:pt x="356826" y="718873"/>
                    <a:pt x="380199" y="717221"/>
                  </a:cubicBezTo>
                  <a:cubicBezTo>
                    <a:pt x="409924" y="715696"/>
                    <a:pt x="436600" y="704642"/>
                    <a:pt x="461244" y="690284"/>
                  </a:cubicBezTo>
                  <a:cubicBezTo>
                    <a:pt x="506339" y="663729"/>
                    <a:pt x="543051" y="628407"/>
                    <a:pt x="576714" y="590924"/>
                  </a:cubicBezTo>
                  <a:cubicBezTo>
                    <a:pt x="591957" y="574280"/>
                    <a:pt x="605041" y="555475"/>
                    <a:pt x="619141" y="537814"/>
                  </a:cubicBezTo>
                  <a:lnTo>
                    <a:pt x="393918" y="466280"/>
                  </a:lnTo>
                  <a:close/>
                </a:path>
              </a:pathLst>
            </a:custGeom>
            <a:solidFill>
              <a:srgbClr val="AAB02A"/>
            </a:solidFill>
            <a:ln w="1269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A13DBE4F-4B33-7844-B899-16F6B084D086}"/>
                </a:ext>
              </a:extLst>
            </p:cNvPr>
            <p:cNvSpPr/>
            <p:nvPr/>
          </p:nvSpPr>
          <p:spPr>
            <a:xfrm>
              <a:off x="8892693" y="1601248"/>
              <a:ext cx="852057" cy="395664"/>
            </a:xfrm>
            <a:custGeom>
              <a:avLst/>
              <a:gdLst>
                <a:gd name="connsiteX0" fmla="*/ 819340 w 852057"/>
                <a:gd name="connsiteY0" fmla="*/ 151619 h 395664"/>
                <a:gd name="connsiteX1" fmla="*/ 504815 w 852057"/>
                <a:gd name="connsiteY1" fmla="*/ 89869 h 395664"/>
                <a:gd name="connsiteX2" fmla="*/ 451970 w 852057"/>
                <a:gd name="connsiteY2" fmla="*/ 131163 h 395664"/>
                <a:gd name="connsiteX3" fmla="*/ 451462 w 852057"/>
                <a:gd name="connsiteY3" fmla="*/ 152382 h 395664"/>
                <a:gd name="connsiteX4" fmla="*/ 390234 w 852057"/>
                <a:gd name="connsiteY4" fmla="*/ 140438 h 395664"/>
                <a:gd name="connsiteX5" fmla="*/ 396840 w 852057"/>
                <a:gd name="connsiteY5" fmla="*/ 125699 h 395664"/>
                <a:gd name="connsiteX6" fmla="*/ 365336 w 852057"/>
                <a:gd name="connsiteY6" fmla="*/ 63568 h 395664"/>
                <a:gd name="connsiteX7" fmla="*/ 52971 w 852057"/>
                <a:gd name="connsiteY7" fmla="*/ 801 h 395664"/>
                <a:gd name="connsiteX8" fmla="*/ 12449 w 852057"/>
                <a:gd name="connsiteY8" fmla="*/ 12617 h 395664"/>
                <a:gd name="connsiteX9" fmla="*/ 0 w 852057"/>
                <a:gd name="connsiteY9" fmla="*/ 51624 h 395664"/>
                <a:gd name="connsiteX10" fmla="*/ 2921 w 852057"/>
                <a:gd name="connsiteY10" fmla="*/ 213878 h 395664"/>
                <a:gd name="connsiteX11" fmla="*/ 42174 w 852057"/>
                <a:gd name="connsiteY11" fmla="*/ 259238 h 395664"/>
                <a:gd name="connsiteX12" fmla="*/ 280735 w 852057"/>
                <a:gd name="connsiteY12" fmla="*/ 305615 h 395664"/>
                <a:gd name="connsiteX13" fmla="*/ 327863 w 852057"/>
                <a:gd name="connsiteY13" fmla="*/ 283252 h 395664"/>
                <a:gd name="connsiteX14" fmla="*/ 377912 w 852057"/>
                <a:gd name="connsiteY14" fmla="*/ 169789 h 395664"/>
                <a:gd name="connsiteX15" fmla="*/ 452859 w 852057"/>
                <a:gd name="connsiteY15" fmla="*/ 185163 h 395664"/>
                <a:gd name="connsiteX16" fmla="*/ 454638 w 852057"/>
                <a:gd name="connsiteY16" fmla="*/ 302819 h 395664"/>
                <a:gd name="connsiteX17" fmla="*/ 489698 w 852057"/>
                <a:gd name="connsiteY17" fmla="*/ 347036 h 395664"/>
                <a:gd name="connsiteX18" fmla="*/ 727116 w 852057"/>
                <a:gd name="connsiteY18" fmla="*/ 394429 h 395664"/>
                <a:gd name="connsiteX19" fmla="*/ 780722 w 852057"/>
                <a:gd name="connsiteY19" fmla="*/ 365841 h 395664"/>
                <a:gd name="connsiteX20" fmla="*/ 808542 w 852057"/>
                <a:gd name="connsiteY20" fmla="*/ 302819 h 395664"/>
                <a:gd name="connsiteX21" fmla="*/ 848683 w 852057"/>
                <a:gd name="connsiteY21" fmla="*/ 207271 h 395664"/>
                <a:gd name="connsiteX22" fmla="*/ 819340 w 852057"/>
                <a:gd name="connsiteY22" fmla="*/ 151619 h 395664"/>
                <a:gd name="connsiteX23" fmla="*/ 367623 w 852057"/>
                <a:gd name="connsiteY23" fmla="*/ 114645 h 395664"/>
                <a:gd name="connsiteX24" fmla="*/ 301948 w 852057"/>
                <a:gd name="connsiteY24" fmla="*/ 265845 h 395664"/>
                <a:gd name="connsiteX25" fmla="*/ 282640 w 852057"/>
                <a:gd name="connsiteY25" fmla="*/ 274993 h 395664"/>
                <a:gd name="connsiteX26" fmla="*/ 52590 w 852057"/>
                <a:gd name="connsiteY26" fmla="*/ 229888 h 395664"/>
                <a:gd name="connsiteX27" fmla="*/ 38871 w 852057"/>
                <a:gd name="connsiteY27" fmla="*/ 224297 h 395664"/>
                <a:gd name="connsiteX28" fmla="*/ 34933 w 852057"/>
                <a:gd name="connsiteY28" fmla="*/ 209431 h 395664"/>
                <a:gd name="connsiteX29" fmla="*/ 31884 w 852057"/>
                <a:gd name="connsiteY29" fmla="*/ 54674 h 395664"/>
                <a:gd name="connsiteX30" fmla="*/ 32011 w 852057"/>
                <a:gd name="connsiteY30" fmla="*/ 49337 h 395664"/>
                <a:gd name="connsiteX31" fmla="*/ 51447 w 852057"/>
                <a:gd name="connsiteY31" fmla="*/ 33836 h 395664"/>
                <a:gd name="connsiteX32" fmla="*/ 355428 w 852057"/>
                <a:gd name="connsiteY32" fmla="*/ 93172 h 395664"/>
                <a:gd name="connsiteX33" fmla="*/ 368004 w 852057"/>
                <a:gd name="connsiteY33" fmla="*/ 98763 h 395664"/>
                <a:gd name="connsiteX34" fmla="*/ 367623 w 852057"/>
                <a:gd name="connsiteY34" fmla="*/ 114645 h 395664"/>
                <a:gd name="connsiteX35" fmla="*/ 818323 w 852057"/>
                <a:gd name="connsiteY35" fmla="*/ 202570 h 395664"/>
                <a:gd name="connsiteX36" fmla="*/ 753792 w 852057"/>
                <a:gd name="connsiteY36" fmla="*/ 350721 h 395664"/>
                <a:gd name="connsiteX37" fmla="*/ 732324 w 852057"/>
                <a:gd name="connsiteY37" fmla="*/ 361902 h 395664"/>
                <a:gd name="connsiteX38" fmla="*/ 504306 w 852057"/>
                <a:gd name="connsiteY38" fmla="*/ 317939 h 395664"/>
                <a:gd name="connsiteX39" fmla="*/ 487539 w 852057"/>
                <a:gd name="connsiteY39" fmla="*/ 308029 h 395664"/>
                <a:gd name="connsiteX40" fmla="*/ 485760 w 852057"/>
                <a:gd name="connsiteY40" fmla="*/ 294179 h 395664"/>
                <a:gd name="connsiteX41" fmla="*/ 482712 w 852057"/>
                <a:gd name="connsiteY41" fmla="*/ 139422 h 395664"/>
                <a:gd name="connsiteX42" fmla="*/ 483982 w 852057"/>
                <a:gd name="connsiteY42" fmla="*/ 126716 h 395664"/>
                <a:gd name="connsiteX43" fmla="*/ 495795 w 852057"/>
                <a:gd name="connsiteY43" fmla="*/ 119601 h 395664"/>
                <a:gd name="connsiteX44" fmla="*/ 808161 w 852057"/>
                <a:gd name="connsiteY44" fmla="*/ 181224 h 395664"/>
                <a:gd name="connsiteX45" fmla="*/ 821753 w 852057"/>
                <a:gd name="connsiteY45" fmla="*/ 187831 h 395664"/>
                <a:gd name="connsiteX46" fmla="*/ 818323 w 852057"/>
                <a:gd name="connsiteY46" fmla="*/ 202570 h 39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52057" h="395664">
                  <a:moveTo>
                    <a:pt x="819340" y="151619"/>
                  </a:moveTo>
                  <a:cubicBezTo>
                    <a:pt x="811972" y="149332"/>
                    <a:pt x="581922" y="105243"/>
                    <a:pt x="504815" y="89869"/>
                  </a:cubicBezTo>
                  <a:cubicBezTo>
                    <a:pt x="475217" y="83897"/>
                    <a:pt x="453749" y="101558"/>
                    <a:pt x="451970" y="131163"/>
                  </a:cubicBezTo>
                  <a:lnTo>
                    <a:pt x="451462" y="152382"/>
                  </a:lnTo>
                  <a:cubicBezTo>
                    <a:pt x="430376" y="147681"/>
                    <a:pt x="410305" y="144123"/>
                    <a:pt x="390234" y="140438"/>
                  </a:cubicBezTo>
                  <a:cubicBezTo>
                    <a:pt x="392520" y="135229"/>
                    <a:pt x="394680" y="129892"/>
                    <a:pt x="396840" y="125699"/>
                  </a:cubicBezTo>
                  <a:cubicBezTo>
                    <a:pt x="408018" y="98382"/>
                    <a:pt x="399126" y="68523"/>
                    <a:pt x="365336" y="63568"/>
                  </a:cubicBezTo>
                  <a:cubicBezTo>
                    <a:pt x="347425" y="60010"/>
                    <a:pt x="60339" y="2071"/>
                    <a:pt x="52971" y="801"/>
                  </a:cubicBezTo>
                  <a:cubicBezTo>
                    <a:pt x="37092" y="-1613"/>
                    <a:pt x="23246" y="1182"/>
                    <a:pt x="12449" y="12617"/>
                  </a:cubicBezTo>
                  <a:cubicBezTo>
                    <a:pt x="1651" y="24052"/>
                    <a:pt x="254" y="36758"/>
                    <a:pt x="0" y="51624"/>
                  </a:cubicBezTo>
                  <a:lnTo>
                    <a:pt x="2921" y="213878"/>
                  </a:lnTo>
                  <a:cubicBezTo>
                    <a:pt x="3429" y="237257"/>
                    <a:pt x="19054" y="254537"/>
                    <a:pt x="42174" y="259238"/>
                  </a:cubicBezTo>
                  <a:cubicBezTo>
                    <a:pt x="52717" y="261525"/>
                    <a:pt x="229034" y="294942"/>
                    <a:pt x="280735" y="305615"/>
                  </a:cubicBezTo>
                  <a:cubicBezTo>
                    <a:pt x="298645" y="309172"/>
                    <a:pt x="321130" y="297991"/>
                    <a:pt x="327863" y="283252"/>
                  </a:cubicBezTo>
                  <a:cubicBezTo>
                    <a:pt x="333452" y="270674"/>
                    <a:pt x="366734" y="196090"/>
                    <a:pt x="377912" y="169789"/>
                  </a:cubicBezTo>
                  <a:cubicBezTo>
                    <a:pt x="403191" y="174617"/>
                    <a:pt x="428597" y="180335"/>
                    <a:pt x="452859" y="185163"/>
                  </a:cubicBezTo>
                  <a:cubicBezTo>
                    <a:pt x="454130" y="225441"/>
                    <a:pt x="454384" y="263685"/>
                    <a:pt x="454638" y="302819"/>
                  </a:cubicBezTo>
                  <a:cubicBezTo>
                    <a:pt x="455273" y="324038"/>
                    <a:pt x="469754" y="342335"/>
                    <a:pt x="489698" y="347036"/>
                  </a:cubicBezTo>
                  <a:cubicBezTo>
                    <a:pt x="543558" y="357709"/>
                    <a:pt x="716572" y="392142"/>
                    <a:pt x="727116" y="394429"/>
                  </a:cubicBezTo>
                  <a:cubicBezTo>
                    <a:pt x="753538" y="399257"/>
                    <a:pt x="770687" y="389982"/>
                    <a:pt x="780722" y="365841"/>
                  </a:cubicBezTo>
                  <a:cubicBezTo>
                    <a:pt x="789614" y="344876"/>
                    <a:pt x="799649" y="323784"/>
                    <a:pt x="808542" y="302819"/>
                  </a:cubicBezTo>
                  <a:cubicBezTo>
                    <a:pt x="821880" y="271309"/>
                    <a:pt x="836361" y="238782"/>
                    <a:pt x="848683" y="207271"/>
                  </a:cubicBezTo>
                  <a:cubicBezTo>
                    <a:pt x="858973" y="182241"/>
                    <a:pt x="844745" y="157464"/>
                    <a:pt x="819340" y="151619"/>
                  </a:cubicBezTo>
                  <a:close/>
                  <a:moveTo>
                    <a:pt x="367623" y="114645"/>
                  </a:moveTo>
                  <a:cubicBezTo>
                    <a:pt x="346409" y="165088"/>
                    <a:pt x="324178" y="215530"/>
                    <a:pt x="301948" y="265845"/>
                  </a:cubicBezTo>
                  <a:cubicBezTo>
                    <a:pt x="298645" y="274231"/>
                    <a:pt x="291151" y="276264"/>
                    <a:pt x="282640" y="274993"/>
                  </a:cubicBezTo>
                  <a:cubicBezTo>
                    <a:pt x="228779" y="264321"/>
                    <a:pt x="75836" y="233572"/>
                    <a:pt x="52590" y="229888"/>
                  </a:cubicBezTo>
                  <a:cubicBezTo>
                    <a:pt x="45222" y="228617"/>
                    <a:pt x="41030" y="227474"/>
                    <a:pt x="38871" y="224297"/>
                  </a:cubicBezTo>
                  <a:cubicBezTo>
                    <a:pt x="35822" y="220993"/>
                    <a:pt x="34806" y="216801"/>
                    <a:pt x="34933" y="209431"/>
                  </a:cubicBezTo>
                  <a:cubicBezTo>
                    <a:pt x="34424" y="184020"/>
                    <a:pt x="32392" y="80085"/>
                    <a:pt x="31884" y="54674"/>
                  </a:cubicBezTo>
                  <a:lnTo>
                    <a:pt x="32011" y="49337"/>
                  </a:lnTo>
                  <a:cubicBezTo>
                    <a:pt x="32265" y="34471"/>
                    <a:pt x="36585" y="31422"/>
                    <a:pt x="51447" y="33836"/>
                  </a:cubicBezTo>
                  <a:cubicBezTo>
                    <a:pt x="117883" y="46923"/>
                    <a:pt x="320495" y="87201"/>
                    <a:pt x="355428" y="93172"/>
                  </a:cubicBezTo>
                  <a:cubicBezTo>
                    <a:pt x="361779" y="94316"/>
                    <a:pt x="365972" y="95459"/>
                    <a:pt x="368004" y="98763"/>
                  </a:cubicBezTo>
                  <a:cubicBezTo>
                    <a:pt x="372196" y="99906"/>
                    <a:pt x="372069" y="105116"/>
                    <a:pt x="367623" y="114645"/>
                  </a:cubicBezTo>
                  <a:close/>
                  <a:moveTo>
                    <a:pt x="818323" y="202570"/>
                  </a:moveTo>
                  <a:cubicBezTo>
                    <a:pt x="808288" y="226711"/>
                    <a:pt x="764843" y="325436"/>
                    <a:pt x="753792" y="350721"/>
                  </a:cubicBezTo>
                  <a:cubicBezTo>
                    <a:pt x="749346" y="361267"/>
                    <a:pt x="744011" y="364316"/>
                    <a:pt x="732324" y="361902"/>
                  </a:cubicBezTo>
                  <a:cubicBezTo>
                    <a:pt x="656361" y="347544"/>
                    <a:pt x="580397" y="332170"/>
                    <a:pt x="504306" y="317939"/>
                  </a:cubicBezTo>
                  <a:cubicBezTo>
                    <a:pt x="494779" y="315652"/>
                    <a:pt x="489571" y="313365"/>
                    <a:pt x="487539" y="308029"/>
                  </a:cubicBezTo>
                  <a:cubicBezTo>
                    <a:pt x="485506" y="304852"/>
                    <a:pt x="485633" y="300532"/>
                    <a:pt x="485760" y="294179"/>
                  </a:cubicBezTo>
                  <a:cubicBezTo>
                    <a:pt x="484744" y="242212"/>
                    <a:pt x="483727" y="191389"/>
                    <a:pt x="482712" y="139422"/>
                  </a:cubicBezTo>
                  <a:cubicBezTo>
                    <a:pt x="482838" y="135229"/>
                    <a:pt x="481822" y="130909"/>
                    <a:pt x="483982" y="126716"/>
                  </a:cubicBezTo>
                  <a:cubicBezTo>
                    <a:pt x="486141" y="122523"/>
                    <a:pt x="489444" y="117314"/>
                    <a:pt x="495795" y="119601"/>
                  </a:cubicBezTo>
                  <a:cubicBezTo>
                    <a:pt x="521074" y="124429"/>
                    <a:pt x="730038" y="165850"/>
                    <a:pt x="808161" y="181224"/>
                  </a:cubicBezTo>
                  <a:cubicBezTo>
                    <a:pt x="815528" y="182495"/>
                    <a:pt x="819720" y="184655"/>
                    <a:pt x="821753" y="187831"/>
                  </a:cubicBezTo>
                  <a:cubicBezTo>
                    <a:pt x="822769" y="191008"/>
                    <a:pt x="821626" y="195201"/>
                    <a:pt x="818323" y="202570"/>
                  </a:cubicBezTo>
                  <a:close/>
                </a:path>
              </a:pathLst>
            </a:custGeom>
            <a:solidFill>
              <a:srgbClr val="707927"/>
            </a:solidFill>
            <a:ln w="1269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5A1078CB-98A2-6748-88FD-360E5B3390D3}"/>
                </a:ext>
              </a:extLst>
            </p:cNvPr>
            <p:cNvSpPr/>
            <p:nvPr/>
          </p:nvSpPr>
          <p:spPr>
            <a:xfrm>
              <a:off x="9165438" y="1941942"/>
              <a:ext cx="206928" cy="81980"/>
            </a:xfrm>
            <a:custGeom>
              <a:avLst/>
              <a:gdLst>
                <a:gd name="connsiteX0" fmla="*/ 107707 w 206928"/>
                <a:gd name="connsiteY0" fmla="*/ 81942 h 81980"/>
                <a:gd name="connsiteX1" fmla="*/ 85986 w 206928"/>
                <a:gd name="connsiteY1" fmla="*/ 79909 h 81980"/>
                <a:gd name="connsiteX2" fmla="*/ 749 w 206928"/>
                <a:gd name="connsiteY2" fmla="*/ 14473 h 81980"/>
                <a:gd name="connsiteX3" fmla="*/ 6720 w 206928"/>
                <a:gd name="connsiteY3" fmla="*/ 751 h 81980"/>
                <a:gd name="connsiteX4" fmla="*/ 20438 w 206928"/>
                <a:gd name="connsiteY4" fmla="*/ 6596 h 81980"/>
                <a:gd name="connsiteX5" fmla="*/ 89670 w 206928"/>
                <a:gd name="connsiteY5" fmla="*/ 58944 h 81980"/>
                <a:gd name="connsiteX6" fmla="*/ 190785 w 206928"/>
                <a:gd name="connsiteY6" fmla="*/ 39250 h 81980"/>
                <a:gd name="connsiteX7" fmla="*/ 205393 w 206928"/>
                <a:gd name="connsiteY7" fmla="*/ 42807 h 81980"/>
                <a:gd name="connsiteX8" fmla="*/ 201837 w 206928"/>
                <a:gd name="connsiteY8" fmla="*/ 57292 h 81980"/>
                <a:gd name="connsiteX9" fmla="*/ 107707 w 206928"/>
                <a:gd name="connsiteY9" fmla="*/ 81942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928" h="81980">
                  <a:moveTo>
                    <a:pt x="107707" y="81942"/>
                  </a:moveTo>
                  <a:cubicBezTo>
                    <a:pt x="100594" y="81814"/>
                    <a:pt x="93354" y="81179"/>
                    <a:pt x="85986" y="79909"/>
                  </a:cubicBezTo>
                  <a:cubicBezTo>
                    <a:pt x="22725" y="68219"/>
                    <a:pt x="1638" y="16760"/>
                    <a:pt x="749" y="14473"/>
                  </a:cubicBezTo>
                  <a:cubicBezTo>
                    <a:pt x="-1410" y="9010"/>
                    <a:pt x="1258" y="2911"/>
                    <a:pt x="6720" y="751"/>
                  </a:cubicBezTo>
                  <a:cubicBezTo>
                    <a:pt x="12182" y="-1409"/>
                    <a:pt x="18279" y="1259"/>
                    <a:pt x="20438" y="6596"/>
                  </a:cubicBezTo>
                  <a:cubicBezTo>
                    <a:pt x="21200" y="8502"/>
                    <a:pt x="38477" y="49541"/>
                    <a:pt x="89670" y="58944"/>
                  </a:cubicBezTo>
                  <a:cubicBezTo>
                    <a:pt x="142768" y="67838"/>
                    <a:pt x="190277" y="39504"/>
                    <a:pt x="190785" y="39250"/>
                  </a:cubicBezTo>
                  <a:cubicBezTo>
                    <a:pt x="195866" y="36200"/>
                    <a:pt x="202345" y="37852"/>
                    <a:pt x="205393" y="42807"/>
                  </a:cubicBezTo>
                  <a:cubicBezTo>
                    <a:pt x="208442" y="47763"/>
                    <a:pt x="206791" y="54370"/>
                    <a:pt x="201837" y="57292"/>
                  </a:cubicBezTo>
                  <a:cubicBezTo>
                    <a:pt x="199804" y="58690"/>
                    <a:pt x="159155" y="83085"/>
                    <a:pt x="107707" y="81942"/>
                  </a:cubicBezTo>
                  <a:close/>
                </a:path>
              </a:pathLst>
            </a:custGeom>
            <a:solidFill>
              <a:srgbClr val="707927"/>
            </a:solidFill>
            <a:ln w="1269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A2B2079-8665-4347-A020-E8418F8DA932}"/>
                </a:ext>
              </a:extLst>
            </p:cNvPr>
            <p:cNvSpPr/>
            <p:nvPr/>
          </p:nvSpPr>
          <p:spPr>
            <a:xfrm>
              <a:off x="9376096" y="1275253"/>
              <a:ext cx="202937" cy="219430"/>
            </a:xfrm>
            <a:custGeom>
              <a:avLst/>
              <a:gdLst>
                <a:gd name="connsiteX0" fmla="*/ 198 w 202937"/>
                <a:gd name="connsiteY0" fmla="*/ 219431 h 219430"/>
                <a:gd name="connsiteX1" fmla="*/ 44531 w 202937"/>
                <a:gd name="connsiteY1" fmla="*/ 74075 h 219430"/>
                <a:gd name="connsiteX2" fmla="*/ 202936 w 202937"/>
                <a:gd name="connsiteY2" fmla="*/ 0 h 219430"/>
                <a:gd name="connsiteX3" fmla="*/ 145519 w 202937"/>
                <a:gd name="connsiteY3" fmla="*/ 158824 h 219430"/>
                <a:gd name="connsiteX4" fmla="*/ 198 w 202937"/>
                <a:gd name="connsiteY4" fmla="*/ 219431 h 219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937" h="219430">
                  <a:moveTo>
                    <a:pt x="198" y="219431"/>
                  </a:moveTo>
                  <a:cubicBezTo>
                    <a:pt x="198" y="219431"/>
                    <a:pt x="-5519" y="138748"/>
                    <a:pt x="44531" y="74075"/>
                  </a:cubicBezTo>
                  <a:cubicBezTo>
                    <a:pt x="94580" y="9402"/>
                    <a:pt x="202936" y="0"/>
                    <a:pt x="202936" y="0"/>
                  </a:cubicBezTo>
                  <a:cubicBezTo>
                    <a:pt x="202936" y="0"/>
                    <a:pt x="203953" y="102791"/>
                    <a:pt x="145519" y="158824"/>
                  </a:cubicBezTo>
                  <a:cubicBezTo>
                    <a:pt x="87212" y="214857"/>
                    <a:pt x="198" y="219431"/>
                    <a:pt x="198" y="219431"/>
                  </a:cubicBezTo>
                  <a:close/>
                </a:path>
              </a:pathLst>
            </a:custGeom>
            <a:solidFill>
              <a:srgbClr val="CCC900"/>
            </a:solidFill>
            <a:ln w="1269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17327CB4-46F4-C549-9A28-14F4F6ED5E98}"/>
                </a:ext>
              </a:extLst>
            </p:cNvPr>
            <p:cNvSpPr/>
            <p:nvPr/>
          </p:nvSpPr>
          <p:spPr>
            <a:xfrm rot="16944197">
              <a:off x="9066923" y="1730462"/>
              <a:ext cx="101627" cy="74205"/>
            </a:xfrm>
            <a:custGeom>
              <a:avLst/>
              <a:gdLst>
                <a:gd name="connsiteX0" fmla="*/ 101627 w 101627"/>
                <a:gd name="connsiteY0" fmla="*/ 37103 h 74205"/>
                <a:gd name="connsiteX1" fmla="*/ 50814 w 101627"/>
                <a:gd name="connsiteY1" fmla="*/ 74205 h 74205"/>
                <a:gd name="connsiteX2" fmla="*/ 0 w 101627"/>
                <a:gd name="connsiteY2" fmla="*/ 37103 h 74205"/>
                <a:gd name="connsiteX3" fmla="*/ 50814 w 101627"/>
                <a:gd name="connsiteY3" fmla="*/ 0 h 74205"/>
                <a:gd name="connsiteX4" fmla="*/ 101627 w 101627"/>
                <a:gd name="connsiteY4" fmla="*/ 37103 h 74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27" h="74205">
                  <a:moveTo>
                    <a:pt x="101627" y="37103"/>
                  </a:moveTo>
                  <a:cubicBezTo>
                    <a:pt x="101627" y="57594"/>
                    <a:pt x="78878" y="74205"/>
                    <a:pt x="50814" y="74205"/>
                  </a:cubicBezTo>
                  <a:cubicBezTo>
                    <a:pt x="22749" y="74205"/>
                    <a:pt x="0" y="57594"/>
                    <a:pt x="0" y="37103"/>
                  </a:cubicBezTo>
                  <a:cubicBezTo>
                    <a:pt x="0" y="16611"/>
                    <a:pt x="22749" y="0"/>
                    <a:pt x="50814" y="0"/>
                  </a:cubicBezTo>
                  <a:cubicBezTo>
                    <a:pt x="78878" y="0"/>
                    <a:pt x="101627" y="16611"/>
                    <a:pt x="101627" y="37103"/>
                  </a:cubicBezTo>
                  <a:close/>
                </a:path>
              </a:pathLst>
            </a:custGeom>
            <a:solidFill>
              <a:srgbClr val="707927"/>
            </a:solidFill>
            <a:ln w="1269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24F6FF3-4BDF-314E-8E68-D0893B4E9D36}"/>
                </a:ext>
              </a:extLst>
            </p:cNvPr>
            <p:cNvSpPr/>
            <p:nvPr/>
          </p:nvSpPr>
          <p:spPr>
            <a:xfrm rot="16944197">
              <a:off x="9435198" y="1803449"/>
              <a:ext cx="101627" cy="74205"/>
            </a:xfrm>
            <a:custGeom>
              <a:avLst/>
              <a:gdLst>
                <a:gd name="connsiteX0" fmla="*/ 101628 w 101627"/>
                <a:gd name="connsiteY0" fmla="*/ 37103 h 74205"/>
                <a:gd name="connsiteX1" fmla="*/ 50814 w 101627"/>
                <a:gd name="connsiteY1" fmla="*/ 74205 h 74205"/>
                <a:gd name="connsiteX2" fmla="*/ 0 w 101627"/>
                <a:gd name="connsiteY2" fmla="*/ 37103 h 74205"/>
                <a:gd name="connsiteX3" fmla="*/ 50814 w 101627"/>
                <a:gd name="connsiteY3" fmla="*/ 0 h 74205"/>
                <a:gd name="connsiteX4" fmla="*/ 101628 w 101627"/>
                <a:gd name="connsiteY4" fmla="*/ 37103 h 74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27" h="74205">
                  <a:moveTo>
                    <a:pt x="101628" y="37103"/>
                  </a:moveTo>
                  <a:cubicBezTo>
                    <a:pt x="101628" y="57594"/>
                    <a:pt x="78878" y="74205"/>
                    <a:pt x="50814" y="74205"/>
                  </a:cubicBezTo>
                  <a:cubicBezTo>
                    <a:pt x="22750" y="74205"/>
                    <a:pt x="0" y="57594"/>
                    <a:pt x="0" y="37103"/>
                  </a:cubicBezTo>
                  <a:cubicBezTo>
                    <a:pt x="0" y="16611"/>
                    <a:pt x="22750" y="0"/>
                    <a:pt x="50814" y="0"/>
                  </a:cubicBezTo>
                  <a:cubicBezTo>
                    <a:pt x="78878" y="0"/>
                    <a:pt x="101628" y="16611"/>
                    <a:pt x="101628" y="37103"/>
                  </a:cubicBezTo>
                  <a:close/>
                </a:path>
              </a:pathLst>
            </a:custGeom>
            <a:solidFill>
              <a:srgbClr val="707927"/>
            </a:solidFill>
            <a:ln w="12693" cap="flat">
              <a:noFill/>
              <a:prstDash val="solid"/>
              <a:miter/>
            </a:ln>
          </p:spPr>
          <p:txBody>
            <a:bodyPr rtlCol="0" anchor="ctr"/>
            <a:lstStyle/>
            <a:p>
              <a:endParaRPr lang="en-US"/>
            </a:p>
          </p:txBody>
        </p:sp>
      </p:grpSp>
      <p:grpSp>
        <p:nvGrpSpPr>
          <p:cNvPr id="23" name="Graphic 2">
            <a:extLst>
              <a:ext uri="{FF2B5EF4-FFF2-40B4-BE49-F238E27FC236}">
                <a16:creationId xmlns:a16="http://schemas.microsoft.com/office/drawing/2014/main" id="{89C5B86F-F8B7-E8FB-3854-9499D360686E}"/>
              </a:ext>
            </a:extLst>
          </p:cNvPr>
          <p:cNvGrpSpPr/>
          <p:nvPr/>
        </p:nvGrpSpPr>
        <p:grpSpPr>
          <a:xfrm>
            <a:off x="4504716" y="5307874"/>
            <a:ext cx="1682380" cy="1078819"/>
            <a:chOff x="2727703" y="2246109"/>
            <a:chExt cx="5234755" cy="3735046"/>
          </a:xfrm>
        </p:grpSpPr>
        <p:grpSp>
          <p:nvGrpSpPr>
            <p:cNvPr id="25" name="Graphic 2">
              <a:extLst>
                <a:ext uri="{FF2B5EF4-FFF2-40B4-BE49-F238E27FC236}">
                  <a16:creationId xmlns:a16="http://schemas.microsoft.com/office/drawing/2014/main" id="{D3AB5649-1AD4-F6D0-6C19-E2469F800A1A}"/>
                </a:ext>
              </a:extLst>
            </p:cNvPr>
            <p:cNvGrpSpPr/>
            <p:nvPr/>
          </p:nvGrpSpPr>
          <p:grpSpPr>
            <a:xfrm>
              <a:off x="2860434" y="2246109"/>
              <a:ext cx="5101079" cy="2947139"/>
              <a:chOff x="2860434" y="2246109"/>
              <a:chExt cx="5101079" cy="2947139"/>
            </a:xfrm>
          </p:grpSpPr>
          <p:sp>
            <p:nvSpPr>
              <p:cNvPr id="33" name="Freeform 32">
                <a:extLst>
                  <a:ext uri="{FF2B5EF4-FFF2-40B4-BE49-F238E27FC236}">
                    <a16:creationId xmlns:a16="http://schemas.microsoft.com/office/drawing/2014/main" id="{33DFD4C3-18D4-50C0-0142-D69584369AE0}"/>
                  </a:ext>
                </a:extLst>
              </p:cNvPr>
              <p:cNvSpPr/>
              <p:nvPr/>
            </p:nvSpPr>
            <p:spPr>
              <a:xfrm>
                <a:off x="2861379" y="2246676"/>
                <a:ext cx="5099378" cy="2946005"/>
              </a:xfrm>
              <a:custGeom>
                <a:avLst/>
                <a:gdLst>
                  <a:gd name="connsiteX0" fmla="*/ 0 w 5099378"/>
                  <a:gd name="connsiteY0" fmla="*/ 1179876 h 2946005"/>
                  <a:gd name="connsiteX1" fmla="*/ 2039978 w 5099378"/>
                  <a:gd name="connsiteY1" fmla="*/ 0 h 2946005"/>
                  <a:gd name="connsiteX2" fmla="*/ 5099379 w 5099378"/>
                  <a:gd name="connsiteY2" fmla="*/ 1767830 h 2946005"/>
                  <a:gd name="connsiteX3" fmla="*/ 3059211 w 5099378"/>
                  <a:gd name="connsiteY3" fmla="*/ 2946006 h 2946005"/>
                </a:gdLst>
                <a:ahLst/>
                <a:cxnLst>
                  <a:cxn ang="0">
                    <a:pos x="connsiteX0" y="connsiteY0"/>
                  </a:cxn>
                  <a:cxn ang="0">
                    <a:pos x="connsiteX1" y="connsiteY1"/>
                  </a:cxn>
                  <a:cxn ang="0">
                    <a:pos x="connsiteX2" y="connsiteY2"/>
                  </a:cxn>
                  <a:cxn ang="0">
                    <a:pos x="connsiteX3" y="connsiteY3"/>
                  </a:cxn>
                </a:cxnLst>
                <a:rect l="l" t="t" r="r" b="b"/>
                <a:pathLst>
                  <a:path w="5099378" h="2946005">
                    <a:moveTo>
                      <a:pt x="0" y="1179876"/>
                    </a:moveTo>
                    <a:lnTo>
                      <a:pt x="2039978" y="0"/>
                    </a:lnTo>
                    <a:lnTo>
                      <a:pt x="5099379" y="1767830"/>
                    </a:lnTo>
                    <a:lnTo>
                      <a:pt x="3059211" y="2946006"/>
                    </a:lnTo>
                    <a:close/>
                  </a:path>
                </a:pathLst>
              </a:custGeom>
              <a:solidFill>
                <a:srgbClr val="5A3118"/>
              </a:solidFill>
              <a:ln w="1888"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7F6DD96F-FB30-1A98-11B3-70D8FA7AE487}"/>
                  </a:ext>
                </a:extLst>
              </p:cNvPr>
              <p:cNvSpPr/>
              <p:nvPr/>
            </p:nvSpPr>
            <p:spPr>
              <a:xfrm>
                <a:off x="2860434" y="2246109"/>
                <a:ext cx="5101079" cy="2947139"/>
              </a:xfrm>
              <a:custGeom>
                <a:avLst/>
                <a:gdLst>
                  <a:gd name="connsiteX0" fmla="*/ 3060156 w 5101079"/>
                  <a:gd name="connsiteY0" fmla="*/ 2947139 h 2947139"/>
                  <a:gd name="connsiteX1" fmla="*/ 3059968 w 5101079"/>
                  <a:gd name="connsiteY1" fmla="*/ 2946951 h 2947139"/>
                  <a:gd name="connsiteX2" fmla="*/ 0 w 5101079"/>
                  <a:gd name="connsiteY2" fmla="*/ 1180443 h 2947139"/>
                  <a:gd name="connsiteX3" fmla="*/ 756 w 5101079"/>
                  <a:gd name="connsiteY3" fmla="*/ 1180065 h 2947139"/>
                  <a:gd name="connsiteX4" fmla="*/ 2040923 w 5101079"/>
                  <a:gd name="connsiteY4" fmla="*/ 0 h 2947139"/>
                  <a:gd name="connsiteX5" fmla="*/ 2041112 w 5101079"/>
                  <a:gd name="connsiteY5" fmla="*/ 189 h 2947139"/>
                  <a:gd name="connsiteX6" fmla="*/ 5101080 w 5101079"/>
                  <a:gd name="connsiteY6" fmla="*/ 1768397 h 2947139"/>
                  <a:gd name="connsiteX7" fmla="*/ 5100324 w 5101079"/>
                  <a:gd name="connsiteY7" fmla="*/ 1768775 h 2947139"/>
                  <a:gd name="connsiteX8" fmla="*/ 3060156 w 5101079"/>
                  <a:gd name="connsiteY8" fmla="*/ 2947139 h 2947139"/>
                  <a:gd name="connsiteX9" fmla="*/ 1890 w 5101079"/>
                  <a:gd name="connsiteY9" fmla="*/ 1180443 h 2947139"/>
                  <a:gd name="connsiteX10" fmla="*/ 3060156 w 5101079"/>
                  <a:gd name="connsiteY10" fmla="*/ 2946006 h 2947139"/>
                  <a:gd name="connsiteX11" fmla="*/ 5099379 w 5101079"/>
                  <a:gd name="connsiteY11" fmla="*/ 1768397 h 2947139"/>
                  <a:gd name="connsiteX12" fmla="*/ 2041112 w 5101079"/>
                  <a:gd name="connsiteY12" fmla="*/ 1134 h 2947139"/>
                  <a:gd name="connsiteX13" fmla="*/ 1890 w 5101079"/>
                  <a:gd name="connsiteY13" fmla="*/ 1180443 h 294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01079" h="2947139">
                    <a:moveTo>
                      <a:pt x="3060156" y="2947139"/>
                    </a:moveTo>
                    <a:lnTo>
                      <a:pt x="3059968" y="2946951"/>
                    </a:lnTo>
                    <a:lnTo>
                      <a:pt x="0" y="1180443"/>
                    </a:lnTo>
                    <a:lnTo>
                      <a:pt x="756" y="1180065"/>
                    </a:lnTo>
                    <a:lnTo>
                      <a:pt x="2040923" y="0"/>
                    </a:lnTo>
                    <a:lnTo>
                      <a:pt x="2041112" y="189"/>
                    </a:lnTo>
                    <a:lnTo>
                      <a:pt x="5101080" y="1768397"/>
                    </a:lnTo>
                    <a:lnTo>
                      <a:pt x="5100324" y="1768775"/>
                    </a:lnTo>
                    <a:lnTo>
                      <a:pt x="3060156" y="2947139"/>
                    </a:lnTo>
                    <a:close/>
                    <a:moveTo>
                      <a:pt x="1890" y="1180443"/>
                    </a:moveTo>
                    <a:lnTo>
                      <a:pt x="3060156" y="2946006"/>
                    </a:lnTo>
                    <a:lnTo>
                      <a:pt x="5099379" y="1768397"/>
                    </a:lnTo>
                    <a:lnTo>
                      <a:pt x="2041112" y="1134"/>
                    </a:lnTo>
                    <a:lnTo>
                      <a:pt x="1890" y="1180443"/>
                    </a:lnTo>
                    <a:close/>
                  </a:path>
                </a:pathLst>
              </a:custGeom>
              <a:solidFill>
                <a:srgbClr val="000000"/>
              </a:solidFill>
              <a:ln w="1888" cap="flat">
                <a:noFill/>
                <a:prstDash val="solid"/>
                <a:miter/>
              </a:ln>
            </p:spPr>
            <p:txBody>
              <a:bodyPr rtlCol="0" anchor="ctr"/>
              <a:lstStyle/>
              <a:p>
                <a:endParaRPr lang="en-US"/>
              </a:p>
            </p:txBody>
          </p:sp>
        </p:grpSp>
        <p:grpSp>
          <p:nvGrpSpPr>
            <p:cNvPr id="26" name="Graphic 2">
              <a:extLst>
                <a:ext uri="{FF2B5EF4-FFF2-40B4-BE49-F238E27FC236}">
                  <a16:creationId xmlns:a16="http://schemas.microsoft.com/office/drawing/2014/main" id="{E58A3C5E-8ABC-59B3-55F1-A5FC1E132E57}"/>
                </a:ext>
              </a:extLst>
            </p:cNvPr>
            <p:cNvGrpSpPr/>
            <p:nvPr/>
          </p:nvGrpSpPr>
          <p:grpSpPr>
            <a:xfrm>
              <a:off x="2727703" y="3425796"/>
              <a:ext cx="3197233" cy="2555359"/>
              <a:chOff x="2727703" y="3425796"/>
              <a:chExt cx="3197233" cy="2555359"/>
            </a:xfrm>
          </p:grpSpPr>
          <p:sp>
            <p:nvSpPr>
              <p:cNvPr id="31" name="Freeform 30">
                <a:extLst>
                  <a:ext uri="{FF2B5EF4-FFF2-40B4-BE49-F238E27FC236}">
                    <a16:creationId xmlns:a16="http://schemas.microsoft.com/office/drawing/2014/main" id="{03390117-5DD2-E582-71B3-77D756885593}"/>
                  </a:ext>
                </a:extLst>
              </p:cNvPr>
              <p:cNvSpPr/>
              <p:nvPr/>
            </p:nvSpPr>
            <p:spPr>
              <a:xfrm>
                <a:off x="2728230" y="3426552"/>
                <a:ext cx="3194061" cy="2551579"/>
              </a:xfrm>
              <a:custGeom>
                <a:avLst/>
                <a:gdLst>
                  <a:gd name="connsiteX0" fmla="*/ 133149 w 3194061"/>
                  <a:gd name="connsiteY0" fmla="*/ 0 h 2551579"/>
                  <a:gd name="connsiteX1" fmla="*/ 133149 w 3194061"/>
                  <a:gd name="connsiteY1" fmla="*/ 785450 h 2551579"/>
                  <a:gd name="connsiteX2" fmla="*/ 3192361 w 3194061"/>
                  <a:gd name="connsiteY2" fmla="*/ 2551579 h 2551579"/>
                  <a:gd name="connsiteX3" fmla="*/ 3194062 w 3194061"/>
                  <a:gd name="connsiteY3" fmla="*/ 1768019 h 2551579"/>
                  <a:gd name="connsiteX4" fmla="*/ 133149 w 3194061"/>
                  <a:gd name="connsiteY4" fmla="*/ 0 h 2551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4061" h="2551579">
                    <a:moveTo>
                      <a:pt x="133149" y="0"/>
                    </a:moveTo>
                    <a:cubicBezTo>
                      <a:pt x="-51307" y="236807"/>
                      <a:pt x="-37322" y="490245"/>
                      <a:pt x="133149" y="785450"/>
                    </a:cubicBezTo>
                    <a:cubicBezTo>
                      <a:pt x="1152949" y="1374160"/>
                      <a:pt x="2172750" y="1962870"/>
                      <a:pt x="3192361" y="2551579"/>
                    </a:cubicBezTo>
                    <a:cubicBezTo>
                      <a:pt x="2995053" y="2384699"/>
                      <a:pt x="2978422" y="1957956"/>
                      <a:pt x="3194062" y="1768019"/>
                    </a:cubicBezTo>
                    <a:lnTo>
                      <a:pt x="133149" y="0"/>
                    </a:lnTo>
                    <a:close/>
                  </a:path>
                </a:pathLst>
              </a:custGeom>
              <a:solidFill>
                <a:srgbClr val="351F0C"/>
              </a:solidFill>
              <a:ln w="1888"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EDDDD53-8049-EC43-2E99-962ED72E18AA}"/>
                  </a:ext>
                </a:extLst>
              </p:cNvPr>
              <p:cNvSpPr/>
              <p:nvPr/>
            </p:nvSpPr>
            <p:spPr>
              <a:xfrm>
                <a:off x="2727703" y="3425796"/>
                <a:ext cx="3197233" cy="2555359"/>
              </a:xfrm>
              <a:custGeom>
                <a:avLst/>
                <a:gdLst>
                  <a:gd name="connsiteX0" fmla="*/ 3197234 w 3197233"/>
                  <a:gd name="connsiteY0" fmla="*/ 2555359 h 2555359"/>
                  <a:gd name="connsiteX1" fmla="*/ 3192698 w 3197233"/>
                  <a:gd name="connsiteY1" fmla="*/ 2552713 h 2555359"/>
                  <a:gd name="connsiteX2" fmla="*/ 133297 w 3197233"/>
                  <a:gd name="connsiteY2" fmla="*/ 786584 h 2555359"/>
                  <a:gd name="connsiteX3" fmla="*/ 133297 w 3197233"/>
                  <a:gd name="connsiteY3" fmla="*/ 786395 h 2555359"/>
                  <a:gd name="connsiteX4" fmla="*/ 58 w 3197233"/>
                  <a:gd name="connsiteY4" fmla="*/ 371558 h 2555359"/>
                  <a:gd name="connsiteX5" fmla="*/ 31431 w 3197233"/>
                  <a:gd name="connsiteY5" fmla="*/ 181621 h 2555359"/>
                  <a:gd name="connsiteX6" fmla="*/ 133297 w 3197233"/>
                  <a:gd name="connsiteY6" fmla="*/ 378 h 2555359"/>
                  <a:gd name="connsiteX7" fmla="*/ 133486 w 3197233"/>
                  <a:gd name="connsiteY7" fmla="*/ 0 h 2555359"/>
                  <a:gd name="connsiteX8" fmla="*/ 133864 w 3197233"/>
                  <a:gd name="connsiteY8" fmla="*/ 189 h 2555359"/>
                  <a:gd name="connsiteX9" fmla="*/ 3195344 w 3197233"/>
                  <a:gd name="connsiteY9" fmla="*/ 1768586 h 2555359"/>
                  <a:gd name="connsiteX10" fmla="*/ 3194777 w 3197233"/>
                  <a:gd name="connsiteY10" fmla="*/ 1768964 h 2555359"/>
                  <a:gd name="connsiteX11" fmla="*/ 3039237 w 3197233"/>
                  <a:gd name="connsiteY11" fmla="*/ 2167548 h 2555359"/>
                  <a:gd name="connsiteX12" fmla="*/ 3193076 w 3197233"/>
                  <a:gd name="connsiteY12" fmla="*/ 2551768 h 2555359"/>
                  <a:gd name="connsiteX13" fmla="*/ 3197234 w 3197233"/>
                  <a:gd name="connsiteY13" fmla="*/ 2555359 h 2555359"/>
                  <a:gd name="connsiteX14" fmla="*/ 134053 w 3197233"/>
                  <a:gd name="connsiteY14" fmla="*/ 786018 h 2555359"/>
                  <a:gd name="connsiteX15" fmla="*/ 3188918 w 3197233"/>
                  <a:gd name="connsiteY15" fmla="*/ 2549501 h 2555359"/>
                  <a:gd name="connsiteX16" fmla="*/ 3079114 w 3197233"/>
                  <a:gd name="connsiteY16" fmla="*/ 2385834 h 2555359"/>
                  <a:gd name="connsiteX17" fmla="*/ 3038670 w 3197233"/>
                  <a:gd name="connsiteY17" fmla="*/ 2167926 h 2555359"/>
                  <a:gd name="connsiteX18" fmla="*/ 3075712 w 3197233"/>
                  <a:gd name="connsiteY18" fmla="*/ 1947183 h 2555359"/>
                  <a:gd name="connsiteX19" fmla="*/ 3194021 w 3197233"/>
                  <a:gd name="connsiteY19" fmla="*/ 1768964 h 2555359"/>
                  <a:gd name="connsiteX20" fmla="*/ 133675 w 3197233"/>
                  <a:gd name="connsiteY20" fmla="*/ 1512 h 2555359"/>
                  <a:gd name="connsiteX21" fmla="*/ 134053 w 3197233"/>
                  <a:gd name="connsiteY21" fmla="*/ 786018 h 2555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97233" h="2555359">
                    <a:moveTo>
                      <a:pt x="3197234" y="2555359"/>
                    </a:moveTo>
                    <a:lnTo>
                      <a:pt x="3192698" y="2552713"/>
                    </a:lnTo>
                    <a:lnTo>
                      <a:pt x="133297" y="786584"/>
                    </a:lnTo>
                    <a:lnTo>
                      <a:pt x="133297" y="786395"/>
                    </a:lnTo>
                    <a:cubicBezTo>
                      <a:pt x="45416" y="634257"/>
                      <a:pt x="1759" y="498561"/>
                      <a:pt x="58" y="371558"/>
                    </a:cubicBezTo>
                    <a:cubicBezTo>
                      <a:pt x="-887" y="306356"/>
                      <a:pt x="9697" y="242477"/>
                      <a:pt x="31431" y="181621"/>
                    </a:cubicBezTo>
                    <a:cubicBezTo>
                      <a:pt x="53354" y="119821"/>
                      <a:pt x="87750" y="58966"/>
                      <a:pt x="133297" y="378"/>
                    </a:cubicBezTo>
                    <a:lnTo>
                      <a:pt x="133486" y="0"/>
                    </a:lnTo>
                    <a:lnTo>
                      <a:pt x="133864" y="189"/>
                    </a:lnTo>
                    <a:lnTo>
                      <a:pt x="3195344" y="1768586"/>
                    </a:lnTo>
                    <a:lnTo>
                      <a:pt x="3194777" y="1768964"/>
                    </a:lnTo>
                    <a:cubicBezTo>
                      <a:pt x="3094233" y="1857601"/>
                      <a:pt x="3037536" y="2002936"/>
                      <a:pt x="3039237" y="2167548"/>
                    </a:cubicBezTo>
                    <a:cubicBezTo>
                      <a:pt x="3040938" y="2328002"/>
                      <a:pt x="3098391" y="2471636"/>
                      <a:pt x="3193076" y="2551768"/>
                    </a:cubicBezTo>
                    <a:lnTo>
                      <a:pt x="3197234" y="2555359"/>
                    </a:lnTo>
                    <a:close/>
                    <a:moveTo>
                      <a:pt x="134053" y="786018"/>
                    </a:moveTo>
                    <a:lnTo>
                      <a:pt x="3188918" y="2549501"/>
                    </a:lnTo>
                    <a:cubicBezTo>
                      <a:pt x="3143182" y="2509434"/>
                      <a:pt x="3105195" y="2452926"/>
                      <a:pt x="3079114" y="2385834"/>
                    </a:cubicBezTo>
                    <a:cubicBezTo>
                      <a:pt x="3053411" y="2319687"/>
                      <a:pt x="3039425" y="2244279"/>
                      <a:pt x="3038670" y="2167926"/>
                    </a:cubicBezTo>
                    <a:cubicBezTo>
                      <a:pt x="3037913" y="2090817"/>
                      <a:pt x="3050765" y="2014465"/>
                      <a:pt x="3075712" y="1947183"/>
                    </a:cubicBezTo>
                    <a:cubicBezTo>
                      <a:pt x="3102738" y="1874422"/>
                      <a:pt x="3142615" y="1814511"/>
                      <a:pt x="3194021" y="1768964"/>
                    </a:cubicBezTo>
                    <a:lnTo>
                      <a:pt x="133675" y="1512"/>
                    </a:lnTo>
                    <a:cubicBezTo>
                      <a:pt x="-43599" y="229247"/>
                      <a:pt x="-43410" y="478528"/>
                      <a:pt x="134053" y="786018"/>
                    </a:cubicBezTo>
                    <a:close/>
                  </a:path>
                </a:pathLst>
              </a:custGeom>
              <a:solidFill>
                <a:srgbClr val="000000"/>
              </a:solidFill>
              <a:ln w="1888" cap="flat">
                <a:noFill/>
                <a:prstDash val="solid"/>
                <a:miter/>
              </a:ln>
            </p:spPr>
            <p:txBody>
              <a:bodyPr rtlCol="0" anchor="ctr"/>
              <a:lstStyle/>
              <a:p>
                <a:endParaRPr lang="en-US"/>
              </a:p>
            </p:txBody>
          </p:sp>
        </p:grpSp>
        <p:sp>
          <p:nvSpPr>
            <p:cNvPr id="27" name="Freeform 26">
              <a:extLst>
                <a:ext uri="{FF2B5EF4-FFF2-40B4-BE49-F238E27FC236}">
                  <a16:creationId xmlns:a16="http://schemas.microsoft.com/office/drawing/2014/main" id="{27A4D1F5-A41A-50B7-4278-32F817C8F4F2}"/>
                </a:ext>
              </a:extLst>
            </p:cNvPr>
            <p:cNvSpPr/>
            <p:nvPr/>
          </p:nvSpPr>
          <p:spPr>
            <a:xfrm>
              <a:off x="5766591" y="4013372"/>
              <a:ext cx="2195867" cy="1966838"/>
            </a:xfrm>
            <a:custGeom>
              <a:avLst/>
              <a:gdLst>
                <a:gd name="connsiteX0" fmla="*/ 21704 w 2195867"/>
                <a:gd name="connsiteY0" fmla="*/ 1102957 h 1966838"/>
                <a:gd name="connsiteX1" fmla="*/ 21516 w 2195867"/>
                <a:gd name="connsiteY1" fmla="*/ 1103713 h 1966838"/>
                <a:gd name="connsiteX2" fmla="*/ 153999 w 2195867"/>
                <a:gd name="connsiteY2" fmla="*/ 1181200 h 1966838"/>
                <a:gd name="connsiteX3" fmla="*/ 93333 w 2195867"/>
                <a:gd name="connsiteY3" fmla="*/ 1897667 h 1966838"/>
                <a:gd name="connsiteX4" fmla="*/ 155700 w 2195867"/>
                <a:gd name="connsiteY4" fmla="*/ 1966839 h 1966838"/>
                <a:gd name="connsiteX5" fmla="*/ 2195867 w 2195867"/>
                <a:gd name="connsiteY5" fmla="*/ 788663 h 1966838"/>
                <a:gd name="connsiteX6" fmla="*/ 2195867 w 2195867"/>
                <a:gd name="connsiteY6" fmla="*/ 710798 h 1966838"/>
                <a:gd name="connsiteX7" fmla="*/ 2195867 w 2195867"/>
                <a:gd name="connsiteY7" fmla="*/ 687931 h 1966838"/>
                <a:gd name="connsiteX8" fmla="*/ 173276 w 2195867"/>
                <a:gd name="connsiteY8" fmla="*/ 1855711 h 1966838"/>
                <a:gd name="connsiteX9" fmla="*/ 162125 w 2195867"/>
                <a:gd name="connsiteY9" fmla="*/ 1843238 h 1966838"/>
                <a:gd name="connsiteX10" fmla="*/ 211452 w 2195867"/>
                <a:gd name="connsiteY10" fmla="*/ 1246968 h 1966838"/>
                <a:gd name="connsiteX11" fmla="*/ 2194544 w 2195867"/>
                <a:gd name="connsiteY11" fmla="*/ 101678 h 1966838"/>
                <a:gd name="connsiteX12" fmla="*/ 2194355 w 2195867"/>
                <a:gd name="connsiteY12" fmla="*/ 0 h 1966838"/>
                <a:gd name="connsiteX13" fmla="*/ 2192843 w 2195867"/>
                <a:gd name="connsiteY13" fmla="*/ 0 h 1966838"/>
                <a:gd name="connsiteX14" fmla="*/ 2194355 w 2195867"/>
                <a:gd name="connsiteY14" fmla="*/ 945 h 1966838"/>
                <a:gd name="connsiteX15" fmla="*/ 154188 w 2195867"/>
                <a:gd name="connsiteY15" fmla="*/ 1179120 h 1966838"/>
                <a:gd name="connsiteX16" fmla="*/ 21704 w 2195867"/>
                <a:gd name="connsiteY16" fmla="*/ 1102957 h 19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95867" h="1966838">
                  <a:moveTo>
                    <a:pt x="21704" y="1102957"/>
                  </a:moveTo>
                  <a:lnTo>
                    <a:pt x="21516" y="1103713"/>
                  </a:lnTo>
                  <a:lnTo>
                    <a:pt x="153999" y="1181200"/>
                  </a:lnTo>
                  <a:cubicBezTo>
                    <a:pt x="-36694" y="1349402"/>
                    <a:pt x="-42364" y="1703573"/>
                    <a:pt x="93333" y="1897667"/>
                  </a:cubicBezTo>
                  <a:lnTo>
                    <a:pt x="155700" y="1966839"/>
                  </a:lnTo>
                  <a:lnTo>
                    <a:pt x="2195867" y="788663"/>
                  </a:lnTo>
                  <a:lnTo>
                    <a:pt x="2195867" y="710798"/>
                  </a:lnTo>
                  <a:lnTo>
                    <a:pt x="2195867" y="687931"/>
                  </a:lnTo>
                  <a:lnTo>
                    <a:pt x="173276" y="1855711"/>
                  </a:lnTo>
                  <a:lnTo>
                    <a:pt x="162125" y="1843238"/>
                  </a:lnTo>
                  <a:cubicBezTo>
                    <a:pt x="52321" y="1680894"/>
                    <a:pt x="59314" y="1381531"/>
                    <a:pt x="211452" y="1246968"/>
                  </a:cubicBezTo>
                  <a:lnTo>
                    <a:pt x="2194544" y="101678"/>
                  </a:lnTo>
                  <a:lnTo>
                    <a:pt x="2194355" y="0"/>
                  </a:lnTo>
                  <a:lnTo>
                    <a:pt x="2192843" y="0"/>
                  </a:lnTo>
                  <a:lnTo>
                    <a:pt x="2194355" y="945"/>
                  </a:lnTo>
                  <a:lnTo>
                    <a:pt x="154188" y="1179120"/>
                  </a:lnTo>
                  <a:lnTo>
                    <a:pt x="21704" y="1102957"/>
                  </a:lnTo>
                  <a:close/>
                </a:path>
              </a:pathLst>
            </a:custGeom>
            <a:solidFill>
              <a:srgbClr val="B0B1B0"/>
            </a:solidFill>
            <a:ln w="1888"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5092E381-817F-3576-7F69-27B4BFD0C64B}"/>
                </a:ext>
              </a:extLst>
            </p:cNvPr>
            <p:cNvSpPr/>
            <p:nvPr/>
          </p:nvSpPr>
          <p:spPr>
            <a:xfrm>
              <a:off x="5853886" y="4163432"/>
              <a:ext cx="2023148" cy="1705651"/>
            </a:xfrm>
            <a:custGeom>
              <a:avLst/>
              <a:gdLst>
                <a:gd name="connsiteX0" fmla="*/ 123969 w 2023148"/>
                <a:gd name="connsiteY0" fmla="*/ 1096909 h 1705651"/>
                <a:gd name="connsiteX1" fmla="*/ 74642 w 2023148"/>
                <a:gd name="connsiteY1" fmla="*/ 1693178 h 1705651"/>
                <a:gd name="connsiteX2" fmla="*/ 85793 w 2023148"/>
                <a:gd name="connsiteY2" fmla="*/ 1705652 h 1705651"/>
                <a:gd name="connsiteX3" fmla="*/ 2023149 w 2023148"/>
                <a:gd name="connsiteY3" fmla="*/ 586820 h 1705651"/>
                <a:gd name="connsiteX4" fmla="*/ 2023149 w 2023148"/>
                <a:gd name="connsiteY4" fmla="*/ 0 h 1705651"/>
                <a:gd name="connsiteX5" fmla="*/ 123969 w 2023148"/>
                <a:gd name="connsiteY5" fmla="*/ 1096909 h 170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148" h="1705651">
                  <a:moveTo>
                    <a:pt x="123969" y="1096909"/>
                  </a:moveTo>
                  <a:cubicBezTo>
                    <a:pt x="-27980" y="1231471"/>
                    <a:pt x="-35162" y="1530834"/>
                    <a:pt x="74642" y="1693178"/>
                  </a:cubicBezTo>
                  <a:lnTo>
                    <a:pt x="85793" y="1705652"/>
                  </a:lnTo>
                  <a:lnTo>
                    <a:pt x="2023149" y="586820"/>
                  </a:lnTo>
                  <a:lnTo>
                    <a:pt x="2023149" y="0"/>
                  </a:lnTo>
                  <a:lnTo>
                    <a:pt x="123969" y="1096909"/>
                  </a:lnTo>
                  <a:close/>
                </a:path>
              </a:pathLst>
            </a:custGeom>
            <a:solidFill>
              <a:srgbClr val="E8E6E5"/>
            </a:solidFill>
            <a:ln w="1888"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18561AB0-0C4A-A5E8-AD79-B98226E673CF}"/>
                </a:ext>
              </a:extLst>
            </p:cNvPr>
            <p:cNvSpPr/>
            <p:nvPr/>
          </p:nvSpPr>
          <p:spPr>
            <a:xfrm>
              <a:off x="7877223" y="4658968"/>
              <a:ext cx="85046" cy="91283"/>
            </a:xfrm>
            <a:custGeom>
              <a:avLst/>
              <a:gdLst>
                <a:gd name="connsiteX0" fmla="*/ 0 w 85046"/>
                <a:gd name="connsiteY0" fmla="*/ 0 h 91283"/>
                <a:gd name="connsiteX1" fmla="*/ 85046 w 85046"/>
                <a:gd name="connsiteY1" fmla="*/ 42145 h 91283"/>
                <a:gd name="connsiteX2" fmla="*/ 0 w 85046"/>
                <a:gd name="connsiteY2" fmla="*/ 91283 h 91283"/>
              </a:gdLst>
              <a:ahLst/>
              <a:cxnLst>
                <a:cxn ang="0">
                  <a:pos x="connsiteX0" y="connsiteY0"/>
                </a:cxn>
                <a:cxn ang="0">
                  <a:pos x="connsiteX1" y="connsiteY1"/>
                </a:cxn>
                <a:cxn ang="0">
                  <a:pos x="connsiteX2" y="connsiteY2"/>
                </a:cxn>
              </a:cxnLst>
              <a:rect l="l" t="t" r="r" b="b"/>
              <a:pathLst>
                <a:path w="85046" h="91283">
                  <a:moveTo>
                    <a:pt x="0" y="0"/>
                  </a:moveTo>
                  <a:lnTo>
                    <a:pt x="85046" y="42145"/>
                  </a:lnTo>
                  <a:lnTo>
                    <a:pt x="0" y="91283"/>
                  </a:lnTo>
                  <a:close/>
                </a:path>
              </a:pathLst>
            </a:custGeom>
            <a:solidFill>
              <a:srgbClr val="979898"/>
            </a:solidFill>
            <a:ln w="1888"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4577F215-79BE-8E9A-CDF1-83C236326F0B}"/>
                </a:ext>
              </a:extLst>
            </p:cNvPr>
            <p:cNvSpPr/>
            <p:nvPr/>
          </p:nvSpPr>
          <p:spPr>
            <a:xfrm>
              <a:off x="4559282" y="3044222"/>
              <a:ext cx="1291381" cy="733099"/>
            </a:xfrm>
            <a:custGeom>
              <a:avLst/>
              <a:gdLst>
                <a:gd name="connsiteX0" fmla="*/ 52729 w 1291381"/>
                <a:gd name="connsiteY0" fmla="*/ 142500 h 733099"/>
                <a:gd name="connsiteX1" fmla="*/ 266479 w 1291381"/>
                <a:gd name="connsiteY1" fmla="*/ 20789 h 733099"/>
                <a:gd name="connsiteX2" fmla="*/ 456794 w 1291381"/>
                <a:gd name="connsiteY2" fmla="*/ 129270 h 733099"/>
                <a:gd name="connsiteX3" fmla="*/ 680182 w 1291381"/>
                <a:gd name="connsiteY3" fmla="*/ 0 h 733099"/>
                <a:gd name="connsiteX4" fmla="*/ 869174 w 1291381"/>
                <a:gd name="connsiteY4" fmla="*/ 110182 h 733099"/>
                <a:gd name="connsiteX5" fmla="*/ 649943 w 1291381"/>
                <a:gd name="connsiteY5" fmla="*/ 239642 h 733099"/>
                <a:gd name="connsiteX6" fmla="*/ 1291381 w 1291381"/>
                <a:gd name="connsiteY6" fmla="*/ 605530 h 733099"/>
                <a:gd name="connsiteX7" fmla="*/ 1073474 w 1291381"/>
                <a:gd name="connsiteY7" fmla="*/ 733099 h 733099"/>
                <a:gd name="connsiteX8" fmla="*/ 438272 w 1291381"/>
                <a:gd name="connsiteY8" fmla="*/ 364754 h 733099"/>
                <a:gd name="connsiteX9" fmla="*/ 196741 w 1291381"/>
                <a:gd name="connsiteY9" fmla="*/ 507443 h 733099"/>
                <a:gd name="connsiteX10" fmla="*/ 0 w 1291381"/>
                <a:gd name="connsiteY10" fmla="*/ 393859 h 733099"/>
                <a:gd name="connsiteX11" fmla="*/ 244178 w 1291381"/>
                <a:gd name="connsiteY11" fmla="*/ 252493 h 733099"/>
                <a:gd name="connsiteX12" fmla="*/ 52729 w 1291381"/>
                <a:gd name="connsiteY12" fmla="*/ 142500 h 73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91381" h="733099">
                  <a:moveTo>
                    <a:pt x="52729" y="142500"/>
                  </a:moveTo>
                  <a:lnTo>
                    <a:pt x="266479" y="20789"/>
                  </a:lnTo>
                  <a:lnTo>
                    <a:pt x="456794" y="129270"/>
                  </a:lnTo>
                  <a:lnTo>
                    <a:pt x="680182" y="0"/>
                  </a:lnTo>
                  <a:lnTo>
                    <a:pt x="869174" y="110182"/>
                  </a:lnTo>
                  <a:lnTo>
                    <a:pt x="649943" y="239642"/>
                  </a:lnTo>
                  <a:lnTo>
                    <a:pt x="1291381" y="605530"/>
                  </a:lnTo>
                  <a:lnTo>
                    <a:pt x="1073474" y="733099"/>
                  </a:lnTo>
                  <a:cubicBezTo>
                    <a:pt x="1024903" y="704940"/>
                    <a:pt x="706641" y="520106"/>
                    <a:pt x="438272" y="364754"/>
                  </a:cubicBezTo>
                  <a:lnTo>
                    <a:pt x="196741" y="507443"/>
                  </a:lnTo>
                  <a:lnTo>
                    <a:pt x="0" y="393859"/>
                  </a:lnTo>
                  <a:lnTo>
                    <a:pt x="244178" y="252493"/>
                  </a:lnTo>
                  <a:cubicBezTo>
                    <a:pt x="131349" y="187102"/>
                    <a:pt x="53107" y="142122"/>
                    <a:pt x="52729" y="142500"/>
                  </a:cubicBezTo>
                  <a:close/>
                </a:path>
              </a:pathLst>
            </a:custGeom>
            <a:solidFill>
              <a:srgbClr val="F3CCA3"/>
            </a:solidFill>
            <a:ln w="1888" cap="flat">
              <a:noFill/>
              <a:prstDash val="solid"/>
              <a:miter/>
            </a:ln>
          </p:spPr>
          <p:txBody>
            <a:bodyPr rtlCol="0" anchor="ctr"/>
            <a:lstStyle/>
            <a:p>
              <a:endParaRPr lang="en-US"/>
            </a:p>
          </p:txBody>
        </p:sp>
      </p:grpSp>
    </p:spTree>
    <p:extLst>
      <p:ext uri="{BB962C8B-B14F-4D97-AF65-F5344CB8AC3E}">
        <p14:creationId xmlns:p14="http://schemas.microsoft.com/office/powerpoint/2010/main" val="365109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3273"/>
            <a:ext cx="10691813" cy="7562947"/>
          </a:xfrm>
          <a:prstGeom prst="rect">
            <a:avLst/>
          </a:prstGeom>
        </p:spPr>
      </p:pic>
    </p:spTree>
    <p:extLst>
      <p:ext uri="{BB962C8B-B14F-4D97-AF65-F5344CB8AC3E}">
        <p14:creationId xmlns:p14="http://schemas.microsoft.com/office/powerpoint/2010/main" val="3814571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A4B6056E-8125-F542-97FD-87542D091E0F}"/>
              </a:ext>
            </a:extLst>
          </p:cNvPr>
          <p:cNvSpPr/>
          <p:nvPr/>
        </p:nvSpPr>
        <p:spPr>
          <a:xfrm>
            <a:off x="417570" y="660091"/>
            <a:ext cx="9856673" cy="65318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 name="connsiteX0" fmla="*/ 101994 w 5677363"/>
              <a:gd name="connsiteY0" fmla="*/ 778848 h 4114712"/>
              <a:gd name="connsiteX1" fmla="*/ 1042743 w 5677363"/>
              <a:gd name="connsiteY1" fmla="*/ 83370 h 4114712"/>
              <a:gd name="connsiteX2" fmla="*/ 3783306 w 5677363"/>
              <a:gd name="connsiteY2" fmla="*/ 2900 h 4114712"/>
              <a:gd name="connsiteX3" fmla="*/ 4694361 w 5677363"/>
              <a:gd name="connsiteY3" fmla="*/ 204415 h 4114712"/>
              <a:gd name="connsiteX4" fmla="*/ 5496678 w 5677363"/>
              <a:gd name="connsiteY4" fmla="*/ 1034236 h 4114712"/>
              <a:gd name="connsiteX5" fmla="*/ 5673503 w 5677363"/>
              <a:gd name="connsiteY5" fmla="*/ 2954604 h 4114712"/>
              <a:gd name="connsiteX6" fmla="*/ 4993642 w 5677363"/>
              <a:gd name="connsiteY6" fmla="*/ 3820001 h 4114712"/>
              <a:gd name="connsiteX7" fmla="*/ 1196226 w 5677363"/>
              <a:gd name="connsiteY7" fmla="*/ 4083648 h 4114712"/>
              <a:gd name="connsiteX8" fmla="*/ 53977 w 5677363"/>
              <a:gd name="connsiteY8" fmla="*/ 2957526 h 4114712"/>
              <a:gd name="connsiteX9" fmla="*/ 40385 w 5677363"/>
              <a:gd name="connsiteY9" fmla="*/ 1013399 h 4114712"/>
              <a:gd name="connsiteX10" fmla="*/ 101994 w 5677363"/>
              <a:gd name="connsiteY10" fmla="*/ 778848 h 4114712"/>
              <a:gd name="connsiteX0" fmla="*/ 101994 w 5678175"/>
              <a:gd name="connsiteY0" fmla="*/ 779462 h 4115326"/>
              <a:gd name="connsiteX1" fmla="*/ 1042743 w 5678175"/>
              <a:gd name="connsiteY1" fmla="*/ 83984 h 4115326"/>
              <a:gd name="connsiteX2" fmla="*/ 3783306 w 5678175"/>
              <a:gd name="connsiteY2" fmla="*/ 3514 h 4115326"/>
              <a:gd name="connsiteX3" fmla="*/ 5023460 w 5678175"/>
              <a:gd name="connsiteY3" fmla="*/ 219853 h 4115326"/>
              <a:gd name="connsiteX4" fmla="*/ 5496678 w 5678175"/>
              <a:gd name="connsiteY4" fmla="*/ 1034850 h 4115326"/>
              <a:gd name="connsiteX5" fmla="*/ 5673503 w 5678175"/>
              <a:gd name="connsiteY5" fmla="*/ 2955218 h 4115326"/>
              <a:gd name="connsiteX6" fmla="*/ 4993642 w 5678175"/>
              <a:gd name="connsiteY6" fmla="*/ 3820615 h 4115326"/>
              <a:gd name="connsiteX7" fmla="*/ 1196226 w 5678175"/>
              <a:gd name="connsiteY7" fmla="*/ 4084262 h 4115326"/>
              <a:gd name="connsiteX8" fmla="*/ 53977 w 5678175"/>
              <a:gd name="connsiteY8" fmla="*/ 2958140 h 4115326"/>
              <a:gd name="connsiteX9" fmla="*/ 40385 w 5678175"/>
              <a:gd name="connsiteY9" fmla="*/ 1014013 h 4115326"/>
              <a:gd name="connsiteX10" fmla="*/ 101994 w 5678175"/>
              <a:gd name="connsiteY10" fmla="*/ 779462 h 4115326"/>
              <a:gd name="connsiteX0" fmla="*/ 101994 w 5699227"/>
              <a:gd name="connsiteY0" fmla="*/ 779462 h 4115326"/>
              <a:gd name="connsiteX1" fmla="*/ 1042743 w 5699227"/>
              <a:gd name="connsiteY1" fmla="*/ 83984 h 4115326"/>
              <a:gd name="connsiteX2" fmla="*/ 3783306 w 5699227"/>
              <a:gd name="connsiteY2" fmla="*/ 3514 h 4115326"/>
              <a:gd name="connsiteX3" fmla="*/ 5023460 w 5699227"/>
              <a:gd name="connsiteY3" fmla="*/ 219853 h 4115326"/>
              <a:gd name="connsiteX4" fmla="*/ 5622716 w 5699227"/>
              <a:gd name="connsiteY4" fmla="*/ 1042262 h 4115326"/>
              <a:gd name="connsiteX5" fmla="*/ 5673503 w 5699227"/>
              <a:gd name="connsiteY5" fmla="*/ 2955218 h 4115326"/>
              <a:gd name="connsiteX6" fmla="*/ 4993642 w 5699227"/>
              <a:gd name="connsiteY6" fmla="*/ 3820615 h 4115326"/>
              <a:gd name="connsiteX7" fmla="*/ 1196226 w 5699227"/>
              <a:gd name="connsiteY7" fmla="*/ 4084262 h 4115326"/>
              <a:gd name="connsiteX8" fmla="*/ 53977 w 5699227"/>
              <a:gd name="connsiteY8" fmla="*/ 2958140 h 4115326"/>
              <a:gd name="connsiteX9" fmla="*/ 40385 w 5699227"/>
              <a:gd name="connsiteY9" fmla="*/ 1014013 h 4115326"/>
              <a:gd name="connsiteX10" fmla="*/ 101994 w 5699227"/>
              <a:gd name="connsiteY10" fmla="*/ 779462 h 4115326"/>
              <a:gd name="connsiteX0" fmla="*/ 101994 w 5699227"/>
              <a:gd name="connsiteY0" fmla="*/ 779462 h 4193130"/>
              <a:gd name="connsiteX1" fmla="*/ 1042743 w 5699227"/>
              <a:gd name="connsiteY1" fmla="*/ 83984 h 4193130"/>
              <a:gd name="connsiteX2" fmla="*/ 3783306 w 5699227"/>
              <a:gd name="connsiteY2" fmla="*/ 3514 h 4193130"/>
              <a:gd name="connsiteX3" fmla="*/ 5023460 w 5699227"/>
              <a:gd name="connsiteY3" fmla="*/ 219853 h 4193130"/>
              <a:gd name="connsiteX4" fmla="*/ 5622716 w 5699227"/>
              <a:gd name="connsiteY4" fmla="*/ 1042262 h 4193130"/>
              <a:gd name="connsiteX5" fmla="*/ 5673503 w 5699227"/>
              <a:gd name="connsiteY5" fmla="*/ 2955218 h 4193130"/>
              <a:gd name="connsiteX6" fmla="*/ 5042656 w 5699227"/>
              <a:gd name="connsiteY6" fmla="*/ 3909557 h 4193130"/>
              <a:gd name="connsiteX7" fmla="*/ 1196226 w 5699227"/>
              <a:gd name="connsiteY7" fmla="*/ 4084262 h 4193130"/>
              <a:gd name="connsiteX8" fmla="*/ 53977 w 5699227"/>
              <a:gd name="connsiteY8" fmla="*/ 2958140 h 4193130"/>
              <a:gd name="connsiteX9" fmla="*/ 40385 w 5699227"/>
              <a:gd name="connsiteY9" fmla="*/ 1014013 h 4193130"/>
              <a:gd name="connsiteX10" fmla="*/ 101994 w 5699227"/>
              <a:gd name="connsiteY10" fmla="*/ 779462 h 4193130"/>
              <a:gd name="connsiteX0" fmla="*/ 101994 w 5699227"/>
              <a:gd name="connsiteY0" fmla="*/ 779462 h 4147365"/>
              <a:gd name="connsiteX1" fmla="*/ 1042743 w 5699227"/>
              <a:gd name="connsiteY1" fmla="*/ 83984 h 4147365"/>
              <a:gd name="connsiteX2" fmla="*/ 3783306 w 5699227"/>
              <a:gd name="connsiteY2" fmla="*/ 3514 h 4147365"/>
              <a:gd name="connsiteX3" fmla="*/ 5023460 w 5699227"/>
              <a:gd name="connsiteY3" fmla="*/ 219853 h 4147365"/>
              <a:gd name="connsiteX4" fmla="*/ 5622716 w 5699227"/>
              <a:gd name="connsiteY4" fmla="*/ 1042262 h 4147365"/>
              <a:gd name="connsiteX5" fmla="*/ 5673503 w 5699227"/>
              <a:gd name="connsiteY5" fmla="*/ 3110866 h 4147365"/>
              <a:gd name="connsiteX6" fmla="*/ 5042656 w 5699227"/>
              <a:gd name="connsiteY6" fmla="*/ 3909557 h 4147365"/>
              <a:gd name="connsiteX7" fmla="*/ 1196226 w 5699227"/>
              <a:gd name="connsiteY7" fmla="*/ 4084262 h 4147365"/>
              <a:gd name="connsiteX8" fmla="*/ 53977 w 5699227"/>
              <a:gd name="connsiteY8" fmla="*/ 2958140 h 4147365"/>
              <a:gd name="connsiteX9" fmla="*/ 40385 w 5699227"/>
              <a:gd name="connsiteY9" fmla="*/ 1014013 h 4147365"/>
              <a:gd name="connsiteX10" fmla="*/ 101994 w 5699227"/>
              <a:gd name="connsiteY10" fmla="*/ 779462 h 4147365"/>
              <a:gd name="connsiteX0" fmla="*/ 101994 w 5691073"/>
              <a:gd name="connsiteY0" fmla="*/ 779462 h 4150868"/>
              <a:gd name="connsiteX1" fmla="*/ 1042743 w 5691073"/>
              <a:gd name="connsiteY1" fmla="*/ 83984 h 4150868"/>
              <a:gd name="connsiteX2" fmla="*/ 3783306 w 5691073"/>
              <a:gd name="connsiteY2" fmla="*/ 3514 h 4150868"/>
              <a:gd name="connsiteX3" fmla="*/ 5023460 w 5691073"/>
              <a:gd name="connsiteY3" fmla="*/ 219853 h 4150868"/>
              <a:gd name="connsiteX4" fmla="*/ 5622716 w 5691073"/>
              <a:gd name="connsiteY4" fmla="*/ 1042262 h 4150868"/>
              <a:gd name="connsiteX5" fmla="*/ 5659499 w 5691073"/>
              <a:gd name="connsiteY5" fmla="*/ 2992278 h 4150868"/>
              <a:gd name="connsiteX6" fmla="*/ 5042656 w 5691073"/>
              <a:gd name="connsiteY6" fmla="*/ 3909557 h 4150868"/>
              <a:gd name="connsiteX7" fmla="*/ 1196226 w 5691073"/>
              <a:gd name="connsiteY7" fmla="*/ 4084262 h 4150868"/>
              <a:gd name="connsiteX8" fmla="*/ 53977 w 5691073"/>
              <a:gd name="connsiteY8" fmla="*/ 2958140 h 4150868"/>
              <a:gd name="connsiteX9" fmla="*/ 40385 w 5691073"/>
              <a:gd name="connsiteY9" fmla="*/ 1014013 h 4150868"/>
              <a:gd name="connsiteX10" fmla="*/ 101994 w 5691073"/>
              <a:gd name="connsiteY10" fmla="*/ 779462 h 4150868"/>
              <a:gd name="connsiteX0" fmla="*/ 101994 w 5691073"/>
              <a:gd name="connsiteY0" fmla="*/ 779462 h 4169972"/>
              <a:gd name="connsiteX1" fmla="*/ 1042743 w 5691073"/>
              <a:gd name="connsiteY1" fmla="*/ 83984 h 4169972"/>
              <a:gd name="connsiteX2" fmla="*/ 3783306 w 5691073"/>
              <a:gd name="connsiteY2" fmla="*/ 3514 h 4169972"/>
              <a:gd name="connsiteX3" fmla="*/ 5023460 w 5691073"/>
              <a:gd name="connsiteY3" fmla="*/ 219853 h 4169972"/>
              <a:gd name="connsiteX4" fmla="*/ 5622716 w 5691073"/>
              <a:gd name="connsiteY4" fmla="*/ 1042262 h 4169972"/>
              <a:gd name="connsiteX5" fmla="*/ 5659499 w 5691073"/>
              <a:gd name="connsiteY5" fmla="*/ 2992278 h 4169972"/>
              <a:gd name="connsiteX6" fmla="*/ 4965633 w 5691073"/>
              <a:gd name="connsiteY6" fmla="*/ 3968851 h 4169972"/>
              <a:gd name="connsiteX7" fmla="*/ 1196226 w 5691073"/>
              <a:gd name="connsiteY7" fmla="*/ 4084262 h 4169972"/>
              <a:gd name="connsiteX8" fmla="*/ 53977 w 5691073"/>
              <a:gd name="connsiteY8" fmla="*/ 2958140 h 4169972"/>
              <a:gd name="connsiteX9" fmla="*/ 40385 w 5691073"/>
              <a:gd name="connsiteY9" fmla="*/ 1014013 h 4169972"/>
              <a:gd name="connsiteX10" fmla="*/ 101994 w 5691073"/>
              <a:gd name="connsiteY10" fmla="*/ 779462 h 4169972"/>
              <a:gd name="connsiteX0" fmla="*/ 101994 w 5691073"/>
              <a:gd name="connsiteY0" fmla="*/ 779462 h 4160266"/>
              <a:gd name="connsiteX1" fmla="*/ 1042743 w 5691073"/>
              <a:gd name="connsiteY1" fmla="*/ 83984 h 4160266"/>
              <a:gd name="connsiteX2" fmla="*/ 3783306 w 5691073"/>
              <a:gd name="connsiteY2" fmla="*/ 3514 h 4160266"/>
              <a:gd name="connsiteX3" fmla="*/ 5023460 w 5691073"/>
              <a:gd name="connsiteY3" fmla="*/ 219853 h 4160266"/>
              <a:gd name="connsiteX4" fmla="*/ 5622716 w 5691073"/>
              <a:gd name="connsiteY4" fmla="*/ 1042262 h 4160266"/>
              <a:gd name="connsiteX5" fmla="*/ 5659499 w 5691073"/>
              <a:gd name="connsiteY5" fmla="*/ 2992278 h 4160266"/>
              <a:gd name="connsiteX6" fmla="*/ 4965633 w 5691073"/>
              <a:gd name="connsiteY6" fmla="*/ 3968851 h 4160266"/>
              <a:gd name="connsiteX7" fmla="*/ 1196226 w 5691073"/>
              <a:gd name="connsiteY7" fmla="*/ 4084262 h 4160266"/>
              <a:gd name="connsiteX8" fmla="*/ 53977 w 5691073"/>
              <a:gd name="connsiteY8" fmla="*/ 2958140 h 4160266"/>
              <a:gd name="connsiteX9" fmla="*/ 40385 w 5691073"/>
              <a:gd name="connsiteY9" fmla="*/ 1014013 h 4160266"/>
              <a:gd name="connsiteX10" fmla="*/ 101994 w 5691073"/>
              <a:gd name="connsiteY10" fmla="*/ 779462 h 4160266"/>
              <a:gd name="connsiteX0" fmla="*/ 101994 w 5691073"/>
              <a:gd name="connsiteY0" fmla="*/ 779462 h 4118103"/>
              <a:gd name="connsiteX1" fmla="*/ 1042743 w 5691073"/>
              <a:gd name="connsiteY1" fmla="*/ 83984 h 4118103"/>
              <a:gd name="connsiteX2" fmla="*/ 3783306 w 5691073"/>
              <a:gd name="connsiteY2" fmla="*/ 3514 h 4118103"/>
              <a:gd name="connsiteX3" fmla="*/ 5023460 w 5691073"/>
              <a:gd name="connsiteY3" fmla="*/ 219853 h 4118103"/>
              <a:gd name="connsiteX4" fmla="*/ 5622716 w 5691073"/>
              <a:gd name="connsiteY4" fmla="*/ 1042262 h 4118103"/>
              <a:gd name="connsiteX5" fmla="*/ 5659499 w 5691073"/>
              <a:gd name="connsiteY5" fmla="*/ 2992278 h 4118103"/>
              <a:gd name="connsiteX6" fmla="*/ 4965633 w 5691073"/>
              <a:gd name="connsiteY6" fmla="*/ 3968851 h 4118103"/>
              <a:gd name="connsiteX7" fmla="*/ 895136 w 5691073"/>
              <a:gd name="connsiteY7" fmla="*/ 4010144 h 4118103"/>
              <a:gd name="connsiteX8" fmla="*/ 53977 w 5691073"/>
              <a:gd name="connsiteY8" fmla="*/ 2958140 h 4118103"/>
              <a:gd name="connsiteX9" fmla="*/ 40385 w 5691073"/>
              <a:gd name="connsiteY9" fmla="*/ 1014013 h 4118103"/>
              <a:gd name="connsiteX10" fmla="*/ 101994 w 5691073"/>
              <a:gd name="connsiteY10" fmla="*/ 779462 h 4118103"/>
              <a:gd name="connsiteX0" fmla="*/ 101994 w 5691073"/>
              <a:gd name="connsiteY0" fmla="*/ 779462 h 4100043"/>
              <a:gd name="connsiteX1" fmla="*/ 1042743 w 5691073"/>
              <a:gd name="connsiteY1" fmla="*/ 83984 h 4100043"/>
              <a:gd name="connsiteX2" fmla="*/ 3783306 w 5691073"/>
              <a:gd name="connsiteY2" fmla="*/ 3514 h 4100043"/>
              <a:gd name="connsiteX3" fmla="*/ 5023460 w 5691073"/>
              <a:gd name="connsiteY3" fmla="*/ 219853 h 4100043"/>
              <a:gd name="connsiteX4" fmla="*/ 5622716 w 5691073"/>
              <a:gd name="connsiteY4" fmla="*/ 1042262 h 4100043"/>
              <a:gd name="connsiteX5" fmla="*/ 5659499 w 5691073"/>
              <a:gd name="connsiteY5" fmla="*/ 2992278 h 4100043"/>
              <a:gd name="connsiteX6" fmla="*/ 4965633 w 5691073"/>
              <a:gd name="connsiteY6" fmla="*/ 3968851 h 4100043"/>
              <a:gd name="connsiteX7" fmla="*/ 895136 w 5691073"/>
              <a:gd name="connsiteY7" fmla="*/ 4010144 h 4100043"/>
              <a:gd name="connsiteX8" fmla="*/ 53977 w 5691073"/>
              <a:gd name="connsiteY8" fmla="*/ 2958140 h 4100043"/>
              <a:gd name="connsiteX9" fmla="*/ 40385 w 5691073"/>
              <a:gd name="connsiteY9" fmla="*/ 1014013 h 4100043"/>
              <a:gd name="connsiteX10" fmla="*/ 101994 w 5691073"/>
              <a:gd name="connsiteY10" fmla="*/ 779462 h 4100043"/>
              <a:gd name="connsiteX0" fmla="*/ 101994 w 5691073"/>
              <a:gd name="connsiteY0" fmla="*/ 779462 h 4141298"/>
              <a:gd name="connsiteX1" fmla="*/ 1042743 w 5691073"/>
              <a:gd name="connsiteY1" fmla="*/ 83984 h 4141298"/>
              <a:gd name="connsiteX2" fmla="*/ 3783306 w 5691073"/>
              <a:gd name="connsiteY2" fmla="*/ 3514 h 4141298"/>
              <a:gd name="connsiteX3" fmla="*/ 5023460 w 5691073"/>
              <a:gd name="connsiteY3" fmla="*/ 219853 h 4141298"/>
              <a:gd name="connsiteX4" fmla="*/ 5622716 w 5691073"/>
              <a:gd name="connsiteY4" fmla="*/ 1042262 h 4141298"/>
              <a:gd name="connsiteX5" fmla="*/ 5659499 w 5691073"/>
              <a:gd name="connsiteY5" fmla="*/ 2992278 h 4141298"/>
              <a:gd name="connsiteX6" fmla="*/ 4776577 w 5691073"/>
              <a:gd name="connsiteY6" fmla="*/ 4013321 h 4141298"/>
              <a:gd name="connsiteX7" fmla="*/ 895136 w 5691073"/>
              <a:gd name="connsiteY7" fmla="*/ 4010144 h 4141298"/>
              <a:gd name="connsiteX8" fmla="*/ 53977 w 5691073"/>
              <a:gd name="connsiteY8" fmla="*/ 2958140 h 4141298"/>
              <a:gd name="connsiteX9" fmla="*/ 40385 w 5691073"/>
              <a:gd name="connsiteY9" fmla="*/ 1014013 h 4141298"/>
              <a:gd name="connsiteX10" fmla="*/ 101994 w 5691073"/>
              <a:gd name="connsiteY10" fmla="*/ 779462 h 4141298"/>
              <a:gd name="connsiteX0" fmla="*/ 101994 w 5691073"/>
              <a:gd name="connsiteY0" fmla="*/ 764537 h 4126373"/>
              <a:gd name="connsiteX1" fmla="*/ 1042743 w 5691073"/>
              <a:gd name="connsiteY1" fmla="*/ 69059 h 4126373"/>
              <a:gd name="connsiteX2" fmla="*/ 4056388 w 5691073"/>
              <a:gd name="connsiteY2" fmla="*/ 40471 h 4126373"/>
              <a:gd name="connsiteX3" fmla="*/ 5023460 w 5691073"/>
              <a:gd name="connsiteY3" fmla="*/ 204928 h 4126373"/>
              <a:gd name="connsiteX4" fmla="*/ 5622716 w 5691073"/>
              <a:gd name="connsiteY4" fmla="*/ 1027337 h 4126373"/>
              <a:gd name="connsiteX5" fmla="*/ 5659499 w 5691073"/>
              <a:gd name="connsiteY5" fmla="*/ 2977353 h 4126373"/>
              <a:gd name="connsiteX6" fmla="*/ 4776577 w 5691073"/>
              <a:gd name="connsiteY6" fmla="*/ 3998396 h 4126373"/>
              <a:gd name="connsiteX7" fmla="*/ 895136 w 5691073"/>
              <a:gd name="connsiteY7" fmla="*/ 3995219 h 4126373"/>
              <a:gd name="connsiteX8" fmla="*/ 53977 w 5691073"/>
              <a:gd name="connsiteY8" fmla="*/ 2943215 h 4126373"/>
              <a:gd name="connsiteX9" fmla="*/ 40385 w 5691073"/>
              <a:gd name="connsiteY9" fmla="*/ 999088 h 4126373"/>
              <a:gd name="connsiteX10" fmla="*/ 101994 w 5691073"/>
              <a:gd name="connsiteY10" fmla="*/ 764537 h 4126373"/>
              <a:gd name="connsiteX0" fmla="*/ 101994 w 5682191"/>
              <a:gd name="connsiteY0" fmla="*/ 769891 h 4131727"/>
              <a:gd name="connsiteX1" fmla="*/ 1042743 w 5682191"/>
              <a:gd name="connsiteY1" fmla="*/ 74413 h 4131727"/>
              <a:gd name="connsiteX2" fmla="*/ 4056388 w 5682191"/>
              <a:gd name="connsiteY2" fmla="*/ 45825 h 4131727"/>
              <a:gd name="connsiteX3" fmla="*/ 5170504 w 5682191"/>
              <a:gd name="connsiteY3" fmla="*/ 306635 h 4131727"/>
              <a:gd name="connsiteX4" fmla="*/ 5622716 w 5682191"/>
              <a:gd name="connsiteY4" fmla="*/ 1032691 h 4131727"/>
              <a:gd name="connsiteX5" fmla="*/ 5659499 w 5682191"/>
              <a:gd name="connsiteY5" fmla="*/ 2982707 h 4131727"/>
              <a:gd name="connsiteX6" fmla="*/ 4776577 w 5682191"/>
              <a:gd name="connsiteY6" fmla="*/ 4003750 h 4131727"/>
              <a:gd name="connsiteX7" fmla="*/ 895136 w 5682191"/>
              <a:gd name="connsiteY7" fmla="*/ 4000573 h 4131727"/>
              <a:gd name="connsiteX8" fmla="*/ 53977 w 5682191"/>
              <a:gd name="connsiteY8" fmla="*/ 2948569 h 4131727"/>
              <a:gd name="connsiteX9" fmla="*/ 40385 w 5682191"/>
              <a:gd name="connsiteY9" fmla="*/ 1004442 h 4131727"/>
              <a:gd name="connsiteX10" fmla="*/ 101994 w 5682191"/>
              <a:gd name="connsiteY10" fmla="*/ 769891 h 4131727"/>
              <a:gd name="connsiteX0" fmla="*/ 101994 w 5679893"/>
              <a:gd name="connsiteY0" fmla="*/ 769891 h 4131727"/>
              <a:gd name="connsiteX1" fmla="*/ 1042743 w 5679893"/>
              <a:gd name="connsiteY1" fmla="*/ 74413 h 4131727"/>
              <a:gd name="connsiteX2" fmla="*/ 4056388 w 5679893"/>
              <a:gd name="connsiteY2" fmla="*/ 45825 h 4131727"/>
              <a:gd name="connsiteX3" fmla="*/ 5170504 w 5679893"/>
              <a:gd name="connsiteY3" fmla="*/ 306635 h 4131727"/>
              <a:gd name="connsiteX4" fmla="*/ 5622716 w 5679893"/>
              <a:gd name="connsiteY4" fmla="*/ 1032691 h 4131727"/>
              <a:gd name="connsiteX5" fmla="*/ 5659499 w 5679893"/>
              <a:gd name="connsiteY5" fmla="*/ 2982707 h 4131727"/>
              <a:gd name="connsiteX6" fmla="*/ 4776577 w 5679893"/>
              <a:gd name="connsiteY6" fmla="*/ 4003750 h 4131727"/>
              <a:gd name="connsiteX7" fmla="*/ 895136 w 5679893"/>
              <a:gd name="connsiteY7" fmla="*/ 4000573 h 4131727"/>
              <a:gd name="connsiteX8" fmla="*/ 53977 w 5679893"/>
              <a:gd name="connsiteY8" fmla="*/ 2948569 h 4131727"/>
              <a:gd name="connsiteX9" fmla="*/ 40385 w 5679893"/>
              <a:gd name="connsiteY9" fmla="*/ 1004442 h 4131727"/>
              <a:gd name="connsiteX10" fmla="*/ 101994 w 5679893"/>
              <a:gd name="connsiteY10" fmla="*/ 769891 h 4131727"/>
              <a:gd name="connsiteX0" fmla="*/ 115998 w 5679893"/>
              <a:gd name="connsiteY0" fmla="*/ 604165 h 4121649"/>
              <a:gd name="connsiteX1" fmla="*/ 1042743 w 5679893"/>
              <a:gd name="connsiteY1" fmla="*/ 64335 h 4121649"/>
              <a:gd name="connsiteX2" fmla="*/ 4056388 w 5679893"/>
              <a:gd name="connsiteY2" fmla="*/ 35747 h 4121649"/>
              <a:gd name="connsiteX3" fmla="*/ 5170504 w 5679893"/>
              <a:gd name="connsiteY3" fmla="*/ 296557 h 4121649"/>
              <a:gd name="connsiteX4" fmla="*/ 5622716 w 5679893"/>
              <a:gd name="connsiteY4" fmla="*/ 1022613 h 4121649"/>
              <a:gd name="connsiteX5" fmla="*/ 5659499 w 5679893"/>
              <a:gd name="connsiteY5" fmla="*/ 2972629 h 4121649"/>
              <a:gd name="connsiteX6" fmla="*/ 4776577 w 5679893"/>
              <a:gd name="connsiteY6" fmla="*/ 3993672 h 4121649"/>
              <a:gd name="connsiteX7" fmla="*/ 895136 w 5679893"/>
              <a:gd name="connsiteY7" fmla="*/ 3990495 h 4121649"/>
              <a:gd name="connsiteX8" fmla="*/ 53977 w 5679893"/>
              <a:gd name="connsiteY8" fmla="*/ 2938491 h 4121649"/>
              <a:gd name="connsiteX9" fmla="*/ 40385 w 5679893"/>
              <a:gd name="connsiteY9" fmla="*/ 994364 h 4121649"/>
              <a:gd name="connsiteX10" fmla="*/ 115998 w 5679893"/>
              <a:gd name="connsiteY10" fmla="*/ 604165 h 4121649"/>
              <a:gd name="connsiteX0" fmla="*/ 115998 w 5679893"/>
              <a:gd name="connsiteY0" fmla="*/ 638520 h 4156004"/>
              <a:gd name="connsiteX1" fmla="*/ 1028739 w 5679893"/>
              <a:gd name="connsiteY1" fmla="*/ 46807 h 4156004"/>
              <a:gd name="connsiteX2" fmla="*/ 4056388 w 5679893"/>
              <a:gd name="connsiteY2" fmla="*/ 70102 h 4156004"/>
              <a:gd name="connsiteX3" fmla="*/ 5170504 w 5679893"/>
              <a:gd name="connsiteY3" fmla="*/ 330912 h 4156004"/>
              <a:gd name="connsiteX4" fmla="*/ 5622716 w 5679893"/>
              <a:gd name="connsiteY4" fmla="*/ 1056968 h 4156004"/>
              <a:gd name="connsiteX5" fmla="*/ 5659499 w 5679893"/>
              <a:gd name="connsiteY5" fmla="*/ 3006984 h 4156004"/>
              <a:gd name="connsiteX6" fmla="*/ 4776577 w 5679893"/>
              <a:gd name="connsiteY6" fmla="*/ 4028027 h 4156004"/>
              <a:gd name="connsiteX7" fmla="*/ 895136 w 5679893"/>
              <a:gd name="connsiteY7" fmla="*/ 4024850 h 4156004"/>
              <a:gd name="connsiteX8" fmla="*/ 53977 w 5679893"/>
              <a:gd name="connsiteY8" fmla="*/ 2972846 h 4156004"/>
              <a:gd name="connsiteX9" fmla="*/ 40385 w 5679893"/>
              <a:gd name="connsiteY9" fmla="*/ 1028719 h 4156004"/>
              <a:gd name="connsiteX10" fmla="*/ 115998 w 5679893"/>
              <a:gd name="connsiteY10" fmla="*/ 638520 h 4156004"/>
              <a:gd name="connsiteX0" fmla="*/ 115998 w 5679893"/>
              <a:gd name="connsiteY0" fmla="*/ 646291 h 4163775"/>
              <a:gd name="connsiteX1" fmla="*/ 1028739 w 5679893"/>
              <a:gd name="connsiteY1" fmla="*/ 54578 h 4163775"/>
              <a:gd name="connsiteX2" fmla="*/ 4056388 w 5679893"/>
              <a:gd name="connsiteY2" fmla="*/ 77873 h 4163775"/>
              <a:gd name="connsiteX3" fmla="*/ 5170504 w 5679893"/>
              <a:gd name="connsiteY3" fmla="*/ 338683 h 4163775"/>
              <a:gd name="connsiteX4" fmla="*/ 5622716 w 5679893"/>
              <a:gd name="connsiteY4" fmla="*/ 1064739 h 4163775"/>
              <a:gd name="connsiteX5" fmla="*/ 5659499 w 5679893"/>
              <a:gd name="connsiteY5" fmla="*/ 3014755 h 4163775"/>
              <a:gd name="connsiteX6" fmla="*/ 4776577 w 5679893"/>
              <a:gd name="connsiteY6" fmla="*/ 4035798 h 4163775"/>
              <a:gd name="connsiteX7" fmla="*/ 895136 w 5679893"/>
              <a:gd name="connsiteY7" fmla="*/ 4032621 h 4163775"/>
              <a:gd name="connsiteX8" fmla="*/ 53977 w 5679893"/>
              <a:gd name="connsiteY8" fmla="*/ 2980617 h 4163775"/>
              <a:gd name="connsiteX9" fmla="*/ 40385 w 5679893"/>
              <a:gd name="connsiteY9" fmla="*/ 1036490 h 4163775"/>
              <a:gd name="connsiteX10" fmla="*/ 115998 w 5679893"/>
              <a:gd name="connsiteY10" fmla="*/ 646291 h 4163775"/>
              <a:gd name="connsiteX0" fmla="*/ 115998 w 5679893"/>
              <a:gd name="connsiteY0" fmla="*/ 646291 h 4205152"/>
              <a:gd name="connsiteX1" fmla="*/ 1028739 w 5679893"/>
              <a:gd name="connsiteY1" fmla="*/ 54578 h 4205152"/>
              <a:gd name="connsiteX2" fmla="*/ 4056388 w 5679893"/>
              <a:gd name="connsiteY2" fmla="*/ 77873 h 4205152"/>
              <a:gd name="connsiteX3" fmla="*/ 5170504 w 5679893"/>
              <a:gd name="connsiteY3" fmla="*/ 338683 h 4205152"/>
              <a:gd name="connsiteX4" fmla="*/ 5622716 w 5679893"/>
              <a:gd name="connsiteY4" fmla="*/ 1064739 h 4205152"/>
              <a:gd name="connsiteX5" fmla="*/ 5659499 w 5679893"/>
              <a:gd name="connsiteY5" fmla="*/ 3014755 h 4205152"/>
              <a:gd name="connsiteX6" fmla="*/ 4776577 w 5679893"/>
              <a:gd name="connsiteY6" fmla="*/ 4035798 h 4205152"/>
              <a:gd name="connsiteX7" fmla="*/ 860126 w 5679893"/>
              <a:gd name="connsiteY7" fmla="*/ 4099327 h 4205152"/>
              <a:gd name="connsiteX8" fmla="*/ 53977 w 5679893"/>
              <a:gd name="connsiteY8" fmla="*/ 2980617 h 4205152"/>
              <a:gd name="connsiteX9" fmla="*/ 40385 w 5679893"/>
              <a:gd name="connsiteY9" fmla="*/ 1036490 h 4205152"/>
              <a:gd name="connsiteX10" fmla="*/ 115998 w 5679893"/>
              <a:gd name="connsiteY10" fmla="*/ 646291 h 4205152"/>
              <a:gd name="connsiteX0" fmla="*/ 115998 w 5679893"/>
              <a:gd name="connsiteY0" fmla="*/ 646291 h 4171293"/>
              <a:gd name="connsiteX1" fmla="*/ 1028739 w 5679893"/>
              <a:gd name="connsiteY1" fmla="*/ 54578 h 4171293"/>
              <a:gd name="connsiteX2" fmla="*/ 4056388 w 5679893"/>
              <a:gd name="connsiteY2" fmla="*/ 77873 h 4171293"/>
              <a:gd name="connsiteX3" fmla="*/ 5170504 w 5679893"/>
              <a:gd name="connsiteY3" fmla="*/ 338683 h 4171293"/>
              <a:gd name="connsiteX4" fmla="*/ 5622716 w 5679893"/>
              <a:gd name="connsiteY4" fmla="*/ 1064739 h 4171293"/>
              <a:gd name="connsiteX5" fmla="*/ 5659499 w 5679893"/>
              <a:gd name="connsiteY5" fmla="*/ 3014755 h 4171293"/>
              <a:gd name="connsiteX6" fmla="*/ 4776577 w 5679893"/>
              <a:gd name="connsiteY6" fmla="*/ 4035798 h 4171293"/>
              <a:gd name="connsiteX7" fmla="*/ 860126 w 5679893"/>
              <a:gd name="connsiteY7" fmla="*/ 4099327 h 4171293"/>
              <a:gd name="connsiteX8" fmla="*/ 53977 w 5679893"/>
              <a:gd name="connsiteY8" fmla="*/ 2980617 h 4171293"/>
              <a:gd name="connsiteX9" fmla="*/ 40385 w 5679893"/>
              <a:gd name="connsiteY9" fmla="*/ 1036490 h 4171293"/>
              <a:gd name="connsiteX10" fmla="*/ 115998 w 5679893"/>
              <a:gd name="connsiteY10" fmla="*/ 646291 h 4171293"/>
              <a:gd name="connsiteX0" fmla="*/ 113492 w 5677387"/>
              <a:gd name="connsiteY0" fmla="*/ 646291 h 4187979"/>
              <a:gd name="connsiteX1" fmla="*/ 1026233 w 5677387"/>
              <a:gd name="connsiteY1" fmla="*/ 54578 h 4187979"/>
              <a:gd name="connsiteX2" fmla="*/ 4053882 w 5677387"/>
              <a:gd name="connsiteY2" fmla="*/ 77873 h 4187979"/>
              <a:gd name="connsiteX3" fmla="*/ 5167998 w 5677387"/>
              <a:gd name="connsiteY3" fmla="*/ 338683 h 4187979"/>
              <a:gd name="connsiteX4" fmla="*/ 5620210 w 5677387"/>
              <a:gd name="connsiteY4" fmla="*/ 1064739 h 4187979"/>
              <a:gd name="connsiteX5" fmla="*/ 5656993 w 5677387"/>
              <a:gd name="connsiteY5" fmla="*/ 3014755 h 4187979"/>
              <a:gd name="connsiteX6" fmla="*/ 4774071 w 5677387"/>
              <a:gd name="connsiteY6" fmla="*/ 4035798 h 4187979"/>
              <a:gd name="connsiteX7" fmla="*/ 857620 w 5677387"/>
              <a:gd name="connsiteY7" fmla="*/ 4099327 h 4187979"/>
              <a:gd name="connsiteX8" fmla="*/ 58473 w 5677387"/>
              <a:gd name="connsiteY8" fmla="*/ 3225207 h 4187979"/>
              <a:gd name="connsiteX9" fmla="*/ 37879 w 5677387"/>
              <a:gd name="connsiteY9" fmla="*/ 1036490 h 4187979"/>
              <a:gd name="connsiteX10" fmla="*/ 113492 w 5677387"/>
              <a:gd name="connsiteY10" fmla="*/ 646291 h 4187979"/>
              <a:gd name="connsiteX0" fmla="*/ 92830 w 5656725"/>
              <a:gd name="connsiteY0" fmla="*/ 646291 h 4187979"/>
              <a:gd name="connsiteX1" fmla="*/ 1005571 w 5656725"/>
              <a:gd name="connsiteY1" fmla="*/ 54578 h 4187979"/>
              <a:gd name="connsiteX2" fmla="*/ 4033220 w 5656725"/>
              <a:gd name="connsiteY2" fmla="*/ 77873 h 4187979"/>
              <a:gd name="connsiteX3" fmla="*/ 5147336 w 5656725"/>
              <a:gd name="connsiteY3" fmla="*/ 338683 h 4187979"/>
              <a:gd name="connsiteX4" fmla="*/ 5599548 w 5656725"/>
              <a:gd name="connsiteY4" fmla="*/ 1064739 h 4187979"/>
              <a:gd name="connsiteX5" fmla="*/ 5636331 w 5656725"/>
              <a:gd name="connsiteY5" fmla="*/ 3014755 h 4187979"/>
              <a:gd name="connsiteX6" fmla="*/ 4753409 w 5656725"/>
              <a:gd name="connsiteY6" fmla="*/ 4035798 h 4187979"/>
              <a:gd name="connsiteX7" fmla="*/ 836958 w 5656725"/>
              <a:gd name="connsiteY7" fmla="*/ 4099327 h 4187979"/>
              <a:gd name="connsiteX8" fmla="*/ 37811 w 5656725"/>
              <a:gd name="connsiteY8" fmla="*/ 3225207 h 4187979"/>
              <a:gd name="connsiteX9" fmla="*/ 17217 w 5656725"/>
              <a:gd name="connsiteY9" fmla="*/ 1036490 h 4187979"/>
              <a:gd name="connsiteX10" fmla="*/ 92830 w 5656725"/>
              <a:gd name="connsiteY10" fmla="*/ 646291 h 4187979"/>
              <a:gd name="connsiteX0" fmla="*/ 64821 w 5656725"/>
              <a:gd name="connsiteY0" fmla="*/ 638521 h 4180209"/>
              <a:gd name="connsiteX1" fmla="*/ 1005571 w 5656725"/>
              <a:gd name="connsiteY1" fmla="*/ 46808 h 4180209"/>
              <a:gd name="connsiteX2" fmla="*/ 4033220 w 5656725"/>
              <a:gd name="connsiteY2" fmla="*/ 70103 h 4180209"/>
              <a:gd name="connsiteX3" fmla="*/ 5147336 w 5656725"/>
              <a:gd name="connsiteY3" fmla="*/ 330913 h 4180209"/>
              <a:gd name="connsiteX4" fmla="*/ 5599548 w 5656725"/>
              <a:gd name="connsiteY4" fmla="*/ 1056969 h 4180209"/>
              <a:gd name="connsiteX5" fmla="*/ 5636331 w 5656725"/>
              <a:gd name="connsiteY5" fmla="*/ 3006985 h 4180209"/>
              <a:gd name="connsiteX6" fmla="*/ 4753409 w 5656725"/>
              <a:gd name="connsiteY6" fmla="*/ 4028028 h 4180209"/>
              <a:gd name="connsiteX7" fmla="*/ 836958 w 5656725"/>
              <a:gd name="connsiteY7" fmla="*/ 4091557 h 4180209"/>
              <a:gd name="connsiteX8" fmla="*/ 37811 w 5656725"/>
              <a:gd name="connsiteY8" fmla="*/ 3217437 h 4180209"/>
              <a:gd name="connsiteX9" fmla="*/ 17217 w 5656725"/>
              <a:gd name="connsiteY9" fmla="*/ 1028720 h 4180209"/>
              <a:gd name="connsiteX10" fmla="*/ 64821 w 5656725"/>
              <a:gd name="connsiteY10" fmla="*/ 638521 h 4180209"/>
              <a:gd name="connsiteX0" fmla="*/ 64821 w 5656725"/>
              <a:gd name="connsiteY0" fmla="*/ 638521 h 4180209"/>
              <a:gd name="connsiteX1" fmla="*/ 1005571 w 5656725"/>
              <a:gd name="connsiteY1" fmla="*/ 46808 h 4180209"/>
              <a:gd name="connsiteX2" fmla="*/ 4033220 w 5656725"/>
              <a:gd name="connsiteY2" fmla="*/ 70103 h 4180209"/>
              <a:gd name="connsiteX3" fmla="*/ 5147336 w 5656725"/>
              <a:gd name="connsiteY3" fmla="*/ 330913 h 4180209"/>
              <a:gd name="connsiteX4" fmla="*/ 5599548 w 5656725"/>
              <a:gd name="connsiteY4" fmla="*/ 1056969 h 4180209"/>
              <a:gd name="connsiteX5" fmla="*/ 5636331 w 5656725"/>
              <a:gd name="connsiteY5" fmla="*/ 3006985 h 4180209"/>
              <a:gd name="connsiteX6" fmla="*/ 4753409 w 5656725"/>
              <a:gd name="connsiteY6" fmla="*/ 4028028 h 4180209"/>
              <a:gd name="connsiteX7" fmla="*/ 836958 w 5656725"/>
              <a:gd name="connsiteY7" fmla="*/ 4091557 h 4180209"/>
              <a:gd name="connsiteX8" fmla="*/ 37811 w 5656725"/>
              <a:gd name="connsiteY8" fmla="*/ 3217437 h 4180209"/>
              <a:gd name="connsiteX9" fmla="*/ 17217 w 5656725"/>
              <a:gd name="connsiteY9" fmla="*/ 1028720 h 4180209"/>
              <a:gd name="connsiteX10" fmla="*/ 64821 w 5656725"/>
              <a:gd name="connsiteY10" fmla="*/ 638521 h 4180209"/>
              <a:gd name="connsiteX0" fmla="*/ 64821 w 5656725"/>
              <a:gd name="connsiteY0" fmla="*/ 638521 h 4180209"/>
              <a:gd name="connsiteX1" fmla="*/ 1005571 w 5656725"/>
              <a:gd name="connsiteY1" fmla="*/ 46808 h 4180209"/>
              <a:gd name="connsiteX2" fmla="*/ 4033220 w 5656725"/>
              <a:gd name="connsiteY2" fmla="*/ 70103 h 4180209"/>
              <a:gd name="connsiteX3" fmla="*/ 5147336 w 5656725"/>
              <a:gd name="connsiteY3" fmla="*/ 330913 h 4180209"/>
              <a:gd name="connsiteX4" fmla="*/ 5599548 w 5656725"/>
              <a:gd name="connsiteY4" fmla="*/ 1056969 h 4180209"/>
              <a:gd name="connsiteX5" fmla="*/ 5636331 w 5656725"/>
              <a:gd name="connsiteY5" fmla="*/ 3006985 h 4180209"/>
              <a:gd name="connsiteX6" fmla="*/ 4753409 w 5656725"/>
              <a:gd name="connsiteY6" fmla="*/ 4028028 h 4180209"/>
              <a:gd name="connsiteX7" fmla="*/ 836958 w 5656725"/>
              <a:gd name="connsiteY7" fmla="*/ 4091557 h 4180209"/>
              <a:gd name="connsiteX8" fmla="*/ 37811 w 5656725"/>
              <a:gd name="connsiteY8" fmla="*/ 3217437 h 4180209"/>
              <a:gd name="connsiteX9" fmla="*/ 17217 w 5656725"/>
              <a:gd name="connsiteY9" fmla="*/ 1028720 h 4180209"/>
              <a:gd name="connsiteX10" fmla="*/ 64821 w 5656725"/>
              <a:gd name="connsiteY10" fmla="*/ 638521 h 4180209"/>
              <a:gd name="connsiteX0" fmla="*/ 64821 w 5656725"/>
              <a:gd name="connsiteY0" fmla="*/ 638521 h 4180209"/>
              <a:gd name="connsiteX1" fmla="*/ 1005571 w 5656725"/>
              <a:gd name="connsiteY1" fmla="*/ 46808 h 4180209"/>
              <a:gd name="connsiteX2" fmla="*/ 4033220 w 5656725"/>
              <a:gd name="connsiteY2" fmla="*/ 70103 h 4180209"/>
              <a:gd name="connsiteX3" fmla="*/ 5147336 w 5656725"/>
              <a:gd name="connsiteY3" fmla="*/ 330913 h 4180209"/>
              <a:gd name="connsiteX4" fmla="*/ 5599548 w 5656725"/>
              <a:gd name="connsiteY4" fmla="*/ 1056969 h 4180209"/>
              <a:gd name="connsiteX5" fmla="*/ 5636331 w 5656725"/>
              <a:gd name="connsiteY5" fmla="*/ 3006985 h 4180209"/>
              <a:gd name="connsiteX6" fmla="*/ 4753409 w 5656725"/>
              <a:gd name="connsiteY6" fmla="*/ 4028028 h 4180209"/>
              <a:gd name="connsiteX7" fmla="*/ 836958 w 5656725"/>
              <a:gd name="connsiteY7" fmla="*/ 4091557 h 4180209"/>
              <a:gd name="connsiteX8" fmla="*/ 37811 w 5656725"/>
              <a:gd name="connsiteY8" fmla="*/ 3217437 h 4180209"/>
              <a:gd name="connsiteX9" fmla="*/ 17217 w 5656725"/>
              <a:gd name="connsiteY9" fmla="*/ 1028720 h 4180209"/>
              <a:gd name="connsiteX10" fmla="*/ 64821 w 5656725"/>
              <a:gd name="connsiteY10" fmla="*/ 638521 h 4180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56725" h="4180209">
                <a:moveTo>
                  <a:pt x="64821" y="638521"/>
                </a:moveTo>
                <a:cubicBezTo>
                  <a:pt x="171780" y="254168"/>
                  <a:pt x="344171" y="141544"/>
                  <a:pt x="1005571" y="46808"/>
                </a:cubicBezTo>
                <a:cubicBezTo>
                  <a:pt x="1666971" y="-47928"/>
                  <a:pt x="3342926" y="22752"/>
                  <a:pt x="4033220" y="70103"/>
                </a:cubicBezTo>
                <a:cubicBezTo>
                  <a:pt x="4723514" y="117454"/>
                  <a:pt x="4886281" y="166435"/>
                  <a:pt x="5147336" y="330913"/>
                </a:cubicBezTo>
                <a:cubicBezTo>
                  <a:pt x="5408391" y="495391"/>
                  <a:pt x="5525051" y="714722"/>
                  <a:pt x="5599548" y="1056969"/>
                </a:cubicBezTo>
                <a:cubicBezTo>
                  <a:pt x="5674045" y="1399216"/>
                  <a:pt x="5663515" y="2378679"/>
                  <a:pt x="5636331" y="3006985"/>
                </a:cubicBezTo>
                <a:cubicBezTo>
                  <a:pt x="5612577" y="3556514"/>
                  <a:pt x="5553304" y="3847266"/>
                  <a:pt x="4753409" y="4028028"/>
                </a:cubicBezTo>
                <a:cubicBezTo>
                  <a:pt x="3953514" y="4208790"/>
                  <a:pt x="1622891" y="4226656"/>
                  <a:pt x="836958" y="4091557"/>
                </a:cubicBezTo>
                <a:cubicBezTo>
                  <a:pt x="51025" y="3956459"/>
                  <a:pt x="92199" y="3656383"/>
                  <a:pt x="37811" y="3217437"/>
                </a:cubicBezTo>
                <a:cubicBezTo>
                  <a:pt x="-15397" y="2556816"/>
                  <a:pt x="-2727" y="1784190"/>
                  <a:pt x="17217" y="1028720"/>
                </a:cubicBezTo>
                <a:cubicBezTo>
                  <a:pt x="20843" y="896055"/>
                  <a:pt x="44457" y="741654"/>
                  <a:pt x="64821" y="638521"/>
                </a:cubicBezTo>
                <a:close/>
              </a:path>
            </a:pathLst>
          </a:custGeom>
          <a:solidFill>
            <a:srgbClr val="FFFFFF"/>
          </a:solidFill>
          <a:ln w="12692" cap="flat">
            <a:noFill/>
            <a:prstDash val="solid"/>
            <a:miter/>
          </a:ln>
        </p:spPr>
        <p:txBody>
          <a:bodyPr rtlCol="0" anchor="ctr"/>
          <a:lstStyle/>
          <a:p>
            <a:endParaRPr lang="en-US" dirty="0"/>
          </a:p>
        </p:txBody>
      </p:sp>
      <p:sp>
        <p:nvSpPr>
          <p:cNvPr id="4" name="Content Placeholder 5">
            <a:extLst>
              <a:ext uri="{FF2B5EF4-FFF2-40B4-BE49-F238E27FC236}">
                <a16:creationId xmlns:a16="http://schemas.microsoft.com/office/drawing/2014/main" id="{6483A5B0-7810-9448-838C-DF42D4A10AFA}"/>
              </a:ext>
            </a:extLst>
          </p:cNvPr>
          <p:cNvSpPr txBox="1">
            <a:spLocks/>
          </p:cNvSpPr>
          <p:nvPr/>
        </p:nvSpPr>
        <p:spPr>
          <a:xfrm>
            <a:off x="513567" y="1677478"/>
            <a:ext cx="9596873" cy="2185883"/>
          </a:xfrm>
          <a:prstGeom prst="rect">
            <a:avLst/>
          </a:prstGeom>
        </p:spPr>
        <p:txBody>
          <a:bodyPr vert="horz" lIns="0" tIns="0" rIns="0" bIns="0" rtlCol="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GB" sz="3600" b="1" dirty="0">
                <a:latin typeface="ABeeZee" panose="02000000000000000000" pitchFamily="2" charset="0"/>
              </a:rPr>
              <a:t>...the Government must not</a:t>
            </a:r>
            <a:br>
              <a:rPr lang="en-GB" sz="3600" b="1" dirty="0">
                <a:latin typeface="ABeeZee" panose="02000000000000000000" pitchFamily="2" charset="0"/>
              </a:rPr>
            </a:br>
            <a:r>
              <a:rPr lang="en-GB" sz="3600" b="1" dirty="0">
                <a:latin typeface="ABeeZee" panose="02000000000000000000" pitchFamily="2" charset="0"/>
              </a:rPr>
              <a:t>think that they can stop this agitation.</a:t>
            </a:r>
            <a:br>
              <a:rPr lang="en-GB" sz="3600" b="1" dirty="0">
                <a:latin typeface="ABeeZee" panose="02000000000000000000" pitchFamily="2" charset="0"/>
              </a:rPr>
            </a:br>
            <a:r>
              <a:rPr lang="en-GB" sz="3600" b="1" dirty="0">
                <a:latin typeface="ABeeZee" panose="02000000000000000000" pitchFamily="2" charset="0"/>
              </a:rPr>
              <a:t>It will go on...We are here not because</a:t>
            </a:r>
            <a:br>
              <a:rPr lang="en-GB" sz="3600" b="1" dirty="0">
                <a:latin typeface="ABeeZee" panose="02000000000000000000" pitchFamily="2" charset="0"/>
              </a:rPr>
            </a:br>
            <a:r>
              <a:rPr lang="en-GB" sz="3600" b="1" dirty="0">
                <a:latin typeface="ABeeZee" panose="02000000000000000000" pitchFamily="2" charset="0"/>
              </a:rPr>
              <a:t>we are law-breakers; we are here in our efforts to become law-makers.</a:t>
            </a:r>
            <a:endParaRPr lang="en-US" sz="3600" b="1" dirty="0">
              <a:latin typeface="ABeeZee" panose="02000000000000000000" pitchFamily="2" charset="0"/>
            </a:endParaRPr>
          </a:p>
        </p:txBody>
      </p:sp>
      <p:sp>
        <p:nvSpPr>
          <p:cNvPr id="5" name="TextBox 4">
            <a:extLst>
              <a:ext uri="{FF2B5EF4-FFF2-40B4-BE49-F238E27FC236}">
                <a16:creationId xmlns:a16="http://schemas.microsoft.com/office/drawing/2014/main" id="{17FBA974-D574-8044-A8B1-804B919A1D8B}"/>
              </a:ext>
            </a:extLst>
          </p:cNvPr>
          <p:cNvSpPr txBox="1"/>
          <p:nvPr/>
        </p:nvSpPr>
        <p:spPr>
          <a:xfrm>
            <a:off x="8632" y="5236733"/>
            <a:ext cx="10691813" cy="1255728"/>
          </a:xfrm>
          <a:prstGeom prst="rect">
            <a:avLst/>
          </a:prstGeom>
          <a:noFill/>
        </p:spPr>
        <p:txBody>
          <a:bodyPr wrap="square" lIns="0" tIns="0" rIns="0" bIns="0" rtlCol="0">
            <a:spAutoFit/>
          </a:bodyPr>
          <a:lstStyle/>
          <a:p>
            <a:pPr algn="ctr">
              <a:lnSpc>
                <a:spcPct val="85000"/>
              </a:lnSpc>
            </a:pPr>
            <a:r>
              <a:rPr lang="en-US" sz="4800" dirty="0">
                <a:latin typeface="Londrina Solid" pitchFamily="2" charset="77"/>
              </a:rPr>
              <a:t>Emmeline Pankhurst – political activist </a:t>
            </a:r>
            <a:br>
              <a:rPr lang="en-US" sz="4800" dirty="0">
                <a:latin typeface="Londrina Solid" pitchFamily="2" charset="77"/>
              </a:rPr>
            </a:br>
            <a:r>
              <a:rPr lang="en-US" sz="4800" dirty="0">
                <a:latin typeface="Londrina Solid" pitchFamily="2" charset="77"/>
              </a:rPr>
              <a:t>for women’s suffrage</a:t>
            </a:r>
          </a:p>
        </p:txBody>
      </p:sp>
      <p:grpSp>
        <p:nvGrpSpPr>
          <p:cNvPr id="6" name="Group 5">
            <a:extLst>
              <a:ext uri="{FF2B5EF4-FFF2-40B4-BE49-F238E27FC236}">
                <a16:creationId xmlns:a16="http://schemas.microsoft.com/office/drawing/2014/main" id="{99D04791-8220-1F42-BB95-E3C14D31DCBF}"/>
              </a:ext>
            </a:extLst>
          </p:cNvPr>
          <p:cNvGrpSpPr/>
          <p:nvPr/>
        </p:nvGrpSpPr>
        <p:grpSpPr>
          <a:xfrm>
            <a:off x="9502008" y="333512"/>
            <a:ext cx="834682" cy="869275"/>
            <a:chOff x="8854711" y="1237086"/>
            <a:chExt cx="930740" cy="969313"/>
          </a:xfrm>
        </p:grpSpPr>
        <p:sp>
          <p:nvSpPr>
            <p:cNvPr id="7" name="Freeform 6">
              <a:extLst>
                <a:ext uri="{FF2B5EF4-FFF2-40B4-BE49-F238E27FC236}">
                  <a16:creationId xmlns:a16="http://schemas.microsoft.com/office/drawing/2014/main" id="{85993308-7CD2-D943-B925-B7FF562796C8}"/>
                </a:ext>
              </a:extLst>
            </p:cNvPr>
            <p:cNvSpPr/>
            <p:nvPr/>
          </p:nvSpPr>
          <p:spPr>
            <a:xfrm>
              <a:off x="8854711" y="1237086"/>
              <a:ext cx="930740" cy="969313"/>
            </a:xfrm>
            <a:custGeom>
              <a:avLst/>
              <a:gdLst>
                <a:gd name="connsiteX0" fmla="*/ 920837 w 930740"/>
                <a:gd name="connsiteY0" fmla="*/ 519338 h 969313"/>
                <a:gd name="connsiteX1" fmla="*/ 873963 w 930740"/>
                <a:gd name="connsiteY1" fmla="*/ 480204 h 969313"/>
                <a:gd name="connsiteX2" fmla="*/ 871549 w 930740"/>
                <a:gd name="connsiteY2" fmla="*/ 440943 h 969313"/>
                <a:gd name="connsiteX3" fmla="*/ 860878 w 930740"/>
                <a:gd name="connsiteY3" fmla="*/ 395202 h 969313"/>
                <a:gd name="connsiteX4" fmla="*/ 787837 w 930740"/>
                <a:gd name="connsiteY4" fmla="*/ 289743 h 969313"/>
                <a:gd name="connsiteX5" fmla="*/ 672240 w 930740"/>
                <a:gd name="connsiteY5" fmla="*/ 243875 h 969313"/>
                <a:gd name="connsiteX6" fmla="*/ 757096 w 930740"/>
                <a:gd name="connsiteY6" fmla="*/ 89880 h 969313"/>
                <a:gd name="connsiteX7" fmla="*/ 761033 w 930740"/>
                <a:gd name="connsiteY7" fmla="*/ 56082 h 969313"/>
                <a:gd name="connsiteX8" fmla="*/ 762431 w 930740"/>
                <a:gd name="connsiteY8" fmla="*/ 42360 h 969313"/>
                <a:gd name="connsiteX9" fmla="*/ 766496 w 930740"/>
                <a:gd name="connsiteY9" fmla="*/ 49 h 969313"/>
                <a:gd name="connsiteX10" fmla="*/ 675162 w 930740"/>
                <a:gd name="connsiteY10" fmla="*/ 7673 h 969313"/>
                <a:gd name="connsiteX11" fmla="*/ 642134 w 930740"/>
                <a:gd name="connsiteY11" fmla="*/ 16567 h 969313"/>
                <a:gd name="connsiteX12" fmla="*/ 516120 w 930740"/>
                <a:gd name="connsiteY12" fmla="*/ 114656 h 969313"/>
                <a:gd name="connsiteX13" fmla="*/ 480680 w 930740"/>
                <a:gd name="connsiteY13" fmla="*/ 235743 h 969313"/>
                <a:gd name="connsiteX14" fmla="*/ 331420 w 930740"/>
                <a:gd name="connsiteY14" fmla="*/ 176407 h 969313"/>
                <a:gd name="connsiteX15" fmla="*/ 212521 w 930740"/>
                <a:gd name="connsiteY15" fmla="*/ 188731 h 969313"/>
                <a:gd name="connsiteX16" fmla="*/ 97940 w 930740"/>
                <a:gd name="connsiteY16" fmla="*/ 295461 h 969313"/>
                <a:gd name="connsiteX17" fmla="*/ 90191 w 930740"/>
                <a:gd name="connsiteY17" fmla="*/ 311216 h 969313"/>
                <a:gd name="connsiteX18" fmla="*/ 87778 w 930740"/>
                <a:gd name="connsiteY18" fmla="*/ 324938 h 969313"/>
                <a:gd name="connsiteX19" fmla="*/ 22612 w 930740"/>
                <a:gd name="connsiteY19" fmla="*/ 348952 h 969313"/>
                <a:gd name="connsiteX20" fmla="*/ 0 w 930740"/>
                <a:gd name="connsiteY20" fmla="*/ 415277 h 969313"/>
                <a:gd name="connsiteX21" fmla="*/ 2922 w 930740"/>
                <a:gd name="connsiteY21" fmla="*/ 577531 h 969313"/>
                <a:gd name="connsiteX22" fmla="*/ 73169 w 930740"/>
                <a:gd name="connsiteY22" fmla="*/ 660628 h 969313"/>
                <a:gd name="connsiteX23" fmla="*/ 82696 w 930740"/>
                <a:gd name="connsiteY23" fmla="*/ 662915 h 969313"/>
                <a:gd name="connsiteX24" fmla="*/ 133000 w 930740"/>
                <a:gd name="connsiteY24" fmla="*/ 792261 h 969313"/>
                <a:gd name="connsiteX25" fmla="*/ 228018 w 930740"/>
                <a:gd name="connsiteY25" fmla="*/ 908774 h 969313"/>
                <a:gd name="connsiteX26" fmla="*/ 343107 w 930740"/>
                <a:gd name="connsiteY26" fmla="*/ 931390 h 969313"/>
                <a:gd name="connsiteX27" fmla="*/ 369656 w 930740"/>
                <a:gd name="connsiteY27" fmla="*/ 927705 h 969313"/>
                <a:gd name="connsiteX28" fmla="*/ 404335 w 930740"/>
                <a:gd name="connsiteY28" fmla="*/ 942190 h 969313"/>
                <a:gd name="connsiteX29" fmla="*/ 483220 w 930740"/>
                <a:gd name="connsiteY29" fmla="*/ 969254 h 969313"/>
                <a:gd name="connsiteX30" fmla="*/ 495923 w 930740"/>
                <a:gd name="connsiteY30" fmla="*/ 968491 h 969313"/>
                <a:gd name="connsiteX31" fmla="*/ 594117 w 930740"/>
                <a:gd name="connsiteY31" fmla="*/ 936600 h 969313"/>
                <a:gd name="connsiteX32" fmla="*/ 719241 w 930740"/>
                <a:gd name="connsiteY32" fmla="*/ 828981 h 969313"/>
                <a:gd name="connsiteX33" fmla="*/ 742106 w 930740"/>
                <a:gd name="connsiteY33" fmla="*/ 800901 h 969313"/>
                <a:gd name="connsiteX34" fmla="*/ 748585 w 930740"/>
                <a:gd name="connsiteY34" fmla="*/ 792515 h 969313"/>
                <a:gd name="connsiteX35" fmla="*/ 760144 w 930740"/>
                <a:gd name="connsiteY35" fmla="*/ 794929 h 969313"/>
                <a:gd name="connsiteX36" fmla="*/ 856560 w 930740"/>
                <a:gd name="connsiteY36" fmla="*/ 742962 h 969313"/>
                <a:gd name="connsiteX37" fmla="*/ 925664 w 930740"/>
                <a:gd name="connsiteY37" fmla="*/ 582233 h 969313"/>
                <a:gd name="connsiteX38" fmla="*/ 920837 w 930740"/>
                <a:gd name="connsiteY38" fmla="*/ 519338 h 96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30740" h="969313">
                  <a:moveTo>
                    <a:pt x="920837" y="519338"/>
                  </a:moveTo>
                  <a:cubicBezTo>
                    <a:pt x="910674" y="501042"/>
                    <a:pt x="895049" y="486938"/>
                    <a:pt x="873963" y="480204"/>
                  </a:cubicBezTo>
                  <a:cubicBezTo>
                    <a:pt x="873201" y="467498"/>
                    <a:pt x="872439" y="454793"/>
                    <a:pt x="871549" y="440943"/>
                  </a:cubicBezTo>
                  <a:cubicBezTo>
                    <a:pt x="869771" y="425061"/>
                    <a:pt x="865833" y="410068"/>
                    <a:pt x="860878" y="395202"/>
                  </a:cubicBezTo>
                  <a:cubicBezTo>
                    <a:pt x="845889" y="349334"/>
                    <a:pt x="822262" y="314901"/>
                    <a:pt x="787837" y="289743"/>
                  </a:cubicBezTo>
                  <a:cubicBezTo>
                    <a:pt x="754428" y="265729"/>
                    <a:pt x="716573" y="250101"/>
                    <a:pt x="672240" y="243875"/>
                  </a:cubicBezTo>
                  <a:cubicBezTo>
                    <a:pt x="718605" y="208807"/>
                    <a:pt x="746044" y="158491"/>
                    <a:pt x="757096" y="89880"/>
                  </a:cubicBezTo>
                  <a:cubicBezTo>
                    <a:pt x="759509" y="78317"/>
                    <a:pt x="759636" y="67644"/>
                    <a:pt x="761033" y="56082"/>
                  </a:cubicBezTo>
                  <a:cubicBezTo>
                    <a:pt x="762176" y="51889"/>
                    <a:pt x="762303" y="46553"/>
                    <a:pt x="762431" y="42360"/>
                  </a:cubicBezTo>
                  <a:lnTo>
                    <a:pt x="766496" y="49"/>
                  </a:lnTo>
                  <a:cubicBezTo>
                    <a:pt x="766496" y="49"/>
                    <a:pt x="711365" y="-1095"/>
                    <a:pt x="675162" y="7673"/>
                  </a:cubicBezTo>
                  <a:cubicBezTo>
                    <a:pt x="664491" y="9578"/>
                    <a:pt x="653821" y="12501"/>
                    <a:pt x="642134" y="16567"/>
                  </a:cubicBezTo>
                  <a:cubicBezTo>
                    <a:pt x="584462" y="35498"/>
                    <a:pt x="542416" y="69550"/>
                    <a:pt x="516120" y="114656"/>
                  </a:cubicBezTo>
                  <a:cubicBezTo>
                    <a:pt x="491985" y="156585"/>
                    <a:pt x="484617" y="200929"/>
                    <a:pt x="480680" y="235743"/>
                  </a:cubicBezTo>
                  <a:cubicBezTo>
                    <a:pt x="430503" y="203978"/>
                    <a:pt x="382105" y="184920"/>
                    <a:pt x="331420" y="176407"/>
                  </a:cubicBezTo>
                  <a:cubicBezTo>
                    <a:pt x="289119" y="170181"/>
                    <a:pt x="249867" y="173611"/>
                    <a:pt x="212521" y="188731"/>
                  </a:cubicBezTo>
                  <a:cubicBezTo>
                    <a:pt x="164376" y="207917"/>
                    <a:pt x="126522" y="244129"/>
                    <a:pt x="97940" y="295461"/>
                  </a:cubicBezTo>
                  <a:cubicBezTo>
                    <a:pt x="95654" y="300670"/>
                    <a:pt x="92478" y="306007"/>
                    <a:pt x="90191" y="311216"/>
                  </a:cubicBezTo>
                  <a:lnTo>
                    <a:pt x="87778" y="324938"/>
                  </a:lnTo>
                  <a:cubicBezTo>
                    <a:pt x="56020" y="322143"/>
                    <a:pt x="34552" y="336501"/>
                    <a:pt x="22612" y="348952"/>
                  </a:cubicBezTo>
                  <a:cubicBezTo>
                    <a:pt x="-126" y="373856"/>
                    <a:pt x="254" y="404604"/>
                    <a:pt x="0" y="415277"/>
                  </a:cubicBezTo>
                  <a:cubicBezTo>
                    <a:pt x="0" y="415277"/>
                    <a:pt x="2541" y="543607"/>
                    <a:pt x="2922" y="577531"/>
                  </a:cubicBezTo>
                  <a:cubicBezTo>
                    <a:pt x="4192" y="618952"/>
                    <a:pt x="32139" y="652369"/>
                    <a:pt x="73169" y="660628"/>
                  </a:cubicBezTo>
                  <a:cubicBezTo>
                    <a:pt x="76345" y="661771"/>
                    <a:pt x="79521" y="661771"/>
                    <a:pt x="82696" y="662915"/>
                  </a:cubicBezTo>
                  <a:cubicBezTo>
                    <a:pt x="96543" y="710943"/>
                    <a:pt x="113691" y="753635"/>
                    <a:pt x="133000" y="792261"/>
                  </a:cubicBezTo>
                  <a:cubicBezTo>
                    <a:pt x="152309" y="829743"/>
                    <a:pt x="180001" y="875865"/>
                    <a:pt x="228018" y="908774"/>
                  </a:cubicBezTo>
                  <a:cubicBezTo>
                    <a:pt x="263586" y="932788"/>
                    <a:pt x="302584" y="941047"/>
                    <a:pt x="343107" y="931390"/>
                  </a:cubicBezTo>
                  <a:cubicBezTo>
                    <a:pt x="351618" y="929484"/>
                    <a:pt x="360129" y="928595"/>
                    <a:pt x="369656" y="927705"/>
                  </a:cubicBezTo>
                  <a:cubicBezTo>
                    <a:pt x="380326" y="926816"/>
                    <a:pt x="390743" y="932407"/>
                    <a:pt x="404335" y="942190"/>
                  </a:cubicBezTo>
                  <a:cubicBezTo>
                    <a:pt x="427327" y="959597"/>
                    <a:pt x="453622" y="968618"/>
                    <a:pt x="483220" y="969254"/>
                  </a:cubicBezTo>
                  <a:cubicBezTo>
                    <a:pt x="487412" y="969381"/>
                    <a:pt x="491731" y="969381"/>
                    <a:pt x="495923" y="968491"/>
                  </a:cubicBezTo>
                  <a:cubicBezTo>
                    <a:pt x="528823" y="965950"/>
                    <a:pt x="559819" y="956040"/>
                    <a:pt x="594117" y="936600"/>
                  </a:cubicBezTo>
                  <a:cubicBezTo>
                    <a:pt x="637053" y="912077"/>
                    <a:pt x="675924" y="878915"/>
                    <a:pt x="719241" y="828981"/>
                  </a:cubicBezTo>
                  <a:cubicBezTo>
                    <a:pt x="727879" y="818562"/>
                    <a:pt x="735500" y="809160"/>
                    <a:pt x="742106" y="800901"/>
                  </a:cubicBezTo>
                  <a:lnTo>
                    <a:pt x="748585" y="792515"/>
                  </a:lnTo>
                  <a:lnTo>
                    <a:pt x="760144" y="794929"/>
                  </a:lnTo>
                  <a:cubicBezTo>
                    <a:pt x="803461" y="802171"/>
                    <a:pt x="837759" y="783875"/>
                    <a:pt x="856560" y="742962"/>
                  </a:cubicBezTo>
                  <a:cubicBezTo>
                    <a:pt x="866595" y="721997"/>
                    <a:pt x="916644" y="606501"/>
                    <a:pt x="925664" y="582233"/>
                  </a:cubicBezTo>
                  <a:cubicBezTo>
                    <a:pt x="933793" y="561903"/>
                    <a:pt x="932142" y="538651"/>
                    <a:pt x="920837" y="519338"/>
                  </a:cubicBezTo>
                  <a:close/>
                </a:path>
              </a:pathLst>
            </a:custGeom>
            <a:solidFill>
              <a:srgbClr val="FFFFFF"/>
            </a:solidFill>
            <a:ln w="1269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2928828-FB15-8648-B34A-C031D27FA307}"/>
                </a:ext>
              </a:extLst>
            </p:cNvPr>
            <p:cNvSpPr/>
            <p:nvPr/>
          </p:nvSpPr>
          <p:spPr>
            <a:xfrm>
              <a:off x="8969291" y="1449985"/>
              <a:ext cx="721283" cy="717496"/>
            </a:xfrm>
            <a:custGeom>
              <a:avLst/>
              <a:gdLst>
                <a:gd name="connsiteX0" fmla="*/ 393918 w 721283"/>
                <a:gd name="connsiteY0" fmla="*/ 466280 h 717496"/>
                <a:gd name="connsiteX1" fmla="*/ 398364 w 721283"/>
                <a:gd name="connsiteY1" fmla="*/ 254345 h 717496"/>
                <a:gd name="connsiteX2" fmla="*/ 720637 w 721283"/>
                <a:gd name="connsiteY2" fmla="*/ 298181 h 717496"/>
                <a:gd name="connsiteX3" fmla="*/ 710095 w 721283"/>
                <a:gd name="connsiteY3" fmla="*/ 194120 h 717496"/>
                <a:gd name="connsiteX4" fmla="*/ 651534 w 721283"/>
                <a:gd name="connsiteY4" fmla="*/ 108101 h 717496"/>
                <a:gd name="connsiteX5" fmla="*/ 522091 w 721283"/>
                <a:gd name="connsiteY5" fmla="*/ 67188 h 717496"/>
                <a:gd name="connsiteX6" fmla="*/ 393537 w 721283"/>
                <a:gd name="connsiteY6" fmla="*/ 83578 h 717496"/>
                <a:gd name="connsiteX7" fmla="*/ 381977 w 721283"/>
                <a:gd name="connsiteY7" fmla="*/ 80148 h 717496"/>
                <a:gd name="connsiteX8" fmla="*/ 214045 w 721283"/>
                <a:gd name="connsiteY8" fmla="*/ 2388 h 717496"/>
                <a:gd name="connsiteX9" fmla="*/ 116359 w 721283"/>
                <a:gd name="connsiteY9" fmla="*/ 12044 h 717496"/>
                <a:gd name="connsiteX10" fmla="*/ 22357 w 721283"/>
                <a:gd name="connsiteY10" fmla="*/ 101240 h 717496"/>
                <a:gd name="connsiteX11" fmla="*/ 0 w 721283"/>
                <a:gd name="connsiteY11" fmla="*/ 155875 h 717496"/>
                <a:gd name="connsiteX12" fmla="*/ 305506 w 721283"/>
                <a:gd name="connsiteY12" fmla="*/ 241767 h 717496"/>
                <a:gd name="connsiteX13" fmla="*/ 227129 w 721283"/>
                <a:gd name="connsiteY13" fmla="*/ 441503 h 717496"/>
                <a:gd name="connsiteX14" fmla="*/ 889 w 721283"/>
                <a:gd name="connsiteY14" fmla="*/ 416600 h 717496"/>
                <a:gd name="connsiteX15" fmla="*/ 56147 w 721283"/>
                <a:gd name="connsiteY15" fmla="*/ 561955 h 717496"/>
                <a:gd name="connsiteX16" fmla="*/ 138716 w 721283"/>
                <a:gd name="connsiteY16" fmla="*/ 664364 h 717496"/>
                <a:gd name="connsiteX17" fmla="*/ 222047 w 721283"/>
                <a:gd name="connsiteY17" fmla="*/ 681009 h 717496"/>
                <a:gd name="connsiteX18" fmla="*/ 257107 w 721283"/>
                <a:gd name="connsiteY18" fmla="*/ 676435 h 717496"/>
                <a:gd name="connsiteX19" fmla="*/ 315922 w 721283"/>
                <a:gd name="connsiteY19" fmla="*/ 698924 h 717496"/>
                <a:gd name="connsiteX20" fmla="*/ 380199 w 721283"/>
                <a:gd name="connsiteY20" fmla="*/ 717221 h 717496"/>
                <a:gd name="connsiteX21" fmla="*/ 461244 w 721283"/>
                <a:gd name="connsiteY21" fmla="*/ 690284 h 717496"/>
                <a:gd name="connsiteX22" fmla="*/ 576714 w 721283"/>
                <a:gd name="connsiteY22" fmla="*/ 590924 h 717496"/>
                <a:gd name="connsiteX23" fmla="*/ 619141 w 721283"/>
                <a:gd name="connsiteY23" fmla="*/ 537814 h 717496"/>
                <a:gd name="connsiteX24" fmla="*/ 393918 w 721283"/>
                <a:gd name="connsiteY24" fmla="*/ 466280 h 7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1283" h="717496">
                  <a:moveTo>
                    <a:pt x="393918" y="466280"/>
                  </a:moveTo>
                  <a:lnTo>
                    <a:pt x="398364" y="254345"/>
                  </a:lnTo>
                  <a:lnTo>
                    <a:pt x="720637" y="298181"/>
                  </a:lnTo>
                  <a:cubicBezTo>
                    <a:pt x="722416" y="263240"/>
                    <a:pt x="721019" y="228298"/>
                    <a:pt x="710095" y="194120"/>
                  </a:cubicBezTo>
                  <a:cubicBezTo>
                    <a:pt x="699170" y="159941"/>
                    <a:pt x="680751" y="129955"/>
                    <a:pt x="651534" y="108101"/>
                  </a:cubicBezTo>
                  <a:cubicBezTo>
                    <a:pt x="612917" y="79767"/>
                    <a:pt x="568711" y="68204"/>
                    <a:pt x="522091" y="67188"/>
                  </a:cubicBezTo>
                  <a:cubicBezTo>
                    <a:pt x="478647" y="65155"/>
                    <a:pt x="435076" y="71762"/>
                    <a:pt x="393537" y="83578"/>
                  </a:cubicBezTo>
                  <a:cubicBezTo>
                    <a:pt x="390361" y="84595"/>
                    <a:pt x="384010" y="82308"/>
                    <a:pt x="381977" y="80148"/>
                  </a:cubicBezTo>
                  <a:cubicBezTo>
                    <a:pt x="331928" y="42030"/>
                    <a:pt x="277433" y="12298"/>
                    <a:pt x="214045" y="2388"/>
                  </a:cubicBezTo>
                  <a:cubicBezTo>
                    <a:pt x="180255" y="-2567"/>
                    <a:pt x="147355" y="-26"/>
                    <a:pt x="116359" y="12044"/>
                  </a:cubicBezTo>
                  <a:cubicBezTo>
                    <a:pt x="73551" y="29197"/>
                    <a:pt x="43317" y="61343"/>
                    <a:pt x="22357" y="101240"/>
                  </a:cubicBezTo>
                  <a:cubicBezTo>
                    <a:pt x="13465" y="118011"/>
                    <a:pt x="7749" y="138087"/>
                    <a:pt x="0" y="155875"/>
                  </a:cubicBezTo>
                  <a:lnTo>
                    <a:pt x="305506" y="241767"/>
                  </a:lnTo>
                  <a:lnTo>
                    <a:pt x="227129" y="441503"/>
                  </a:lnTo>
                  <a:lnTo>
                    <a:pt x="889" y="416600"/>
                  </a:lnTo>
                  <a:cubicBezTo>
                    <a:pt x="1906" y="419776"/>
                    <a:pt x="27565" y="511513"/>
                    <a:pt x="56147" y="561955"/>
                  </a:cubicBezTo>
                  <a:cubicBezTo>
                    <a:pt x="77615" y="600581"/>
                    <a:pt x="101116" y="638190"/>
                    <a:pt x="138716" y="664364"/>
                  </a:cubicBezTo>
                  <a:cubicBezTo>
                    <a:pt x="164884" y="681898"/>
                    <a:pt x="191179" y="688760"/>
                    <a:pt x="222047" y="681009"/>
                  </a:cubicBezTo>
                  <a:cubicBezTo>
                    <a:pt x="233734" y="678087"/>
                    <a:pt x="244404" y="677197"/>
                    <a:pt x="257107" y="676435"/>
                  </a:cubicBezTo>
                  <a:cubicBezTo>
                    <a:pt x="279338" y="675800"/>
                    <a:pt x="298265" y="684694"/>
                    <a:pt x="315922" y="698924"/>
                  </a:cubicBezTo>
                  <a:cubicBezTo>
                    <a:pt x="334723" y="713155"/>
                    <a:pt x="356826" y="718873"/>
                    <a:pt x="380199" y="717221"/>
                  </a:cubicBezTo>
                  <a:cubicBezTo>
                    <a:pt x="409924" y="715696"/>
                    <a:pt x="436600" y="704642"/>
                    <a:pt x="461244" y="690284"/>
                  </a:cubicBezTo>
                  <a:cubicBezTo>
                    <a:pt x="506339" y="663729"/>
                    <a:pt x="543051" y="628407"/>
                    <a:pt x="576714" y="590924"/>
                  </a:cubicBezTo>
                  <a:cubicBezTo>
                    <a:pt x="591957" y="574280"/>
                    <a:pt x="605041" y="555475"/>
                    <a:pt x="619141" y="537814"/>
                  </a:cubicBezTo>
                  <a:lnTo>
                    <a:pt x="393918" y="466280"/>
                  </a:lnTo>
                  <a:close/>
                </a:path>
              </a:pathLst>
            </a:custGeom>
            <a:solidFill>
              <a:srgbClr val="AAB02A"/>
            </a:solidFill>
            <a:ln w="1269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4F44D365-5BF2-AE4E-B38C-E4299D2CE72F}"/>
                </a:ext>
              </a:extLst>
            </p:cNvPr>
            <p:cNvSpPr/>
            <p:nvPr/>
          </p:nvSpPr>
          <p:spPr>
            <a:xfrm>
              <a:off x="8892693" y="1601248"/>
              <a:ext cx="852057" cy="395664"/>
            </a:xfrm>
            <a:custGeom>
              <a:avLst/>
              <a:gdLst>
                <a:gd name="connsiteX0" fmla="*/ 819340 w 852057"/>
                <a:gd name="connsiteY0" fmla="*/ 151619 h 395664"/>
                <a:gd name="connsiteX1" fmla="*/ 504815 w 852057"/>
                <a:gd name="connsiteY1" fmla="*/ 89869 h 395664"/>
                <a:gd name="connsiteX2" fmla="*/ 451970 w 852057"/>
                <a:gd name="connsiteY2" fmla="*/ 131163 h 395664"/>
                <a:gd name="connsiteX3" fmla="*/ 451462 w 852057"/>
                <a:gd name="connsiteY3" fmla="*/ 152382 h 395664"/>
                <a:gd name="connsiteX4" fmla="*/ 390234 w 852057"/>
                <a:gd name="connsiteY4" fmla="*/ 140438 h 395664"/>
                <a:gd name="connsiteX5" fmla="*/ 396840 w 852057"/>
                <a:gd name="connsiteY5" fmla="*/ 125699 h 395664"/>
                <a:gd name="connsiteX6" fmla="*/ 365336 w 852057"/>
                <a:gd name="connsiteY6" fmla="*/ 63568 h 395664"/>
                <a:gd name="connsiteX7" fmla="*/ 52971 w 852057"/>
                <a:gd name="connsiteY7" fmla="*/ 801 h 395664"/>
                <a:gd name="connsiteX8" fmla="*/ 12449 w 852057"/>
                <a:gd name="connsiteY8" fmla="*/ 12617 h 395664"/>
                <a:gd name="connsiteX9" fmla="*/ 0 w 852057"/>
                <a:gd name="connsiteY9" fmla="*/ 51624 h 395664"/>
                <a:gd name="connsiteX10" fmla="*/ 2921 w 852057"/>
                <a:gd name="connsiteY10" fmla="*/ 213878 h 395664"/>
                <a:gd name="connsiteX11" fmla="*/ 42174 w 852057"/>
                <a:gd name="connsiteY11" fmla="*/ 259238 h 395664"/>
                <a:gd name="connsiteX12" fmla="*/ 280735 w 852057"/>
                <a:gd name="connsiteY12" fmla="*/ 305615 h 395664"/>
                <a:gd name="connsiteX13" fmla="*/ 327863 w 852057"/>
                <a:gd name="connsiteY13" fmla="*/ 283252 h 395664"/>
                <a:gd name="connsiteX14" fmla="*/ 377912 w 852057"/>
                <a:gd name="connsiteY14" fmla="*/ 169789 h 395664"/>
                <a:gd name="connsiteX15" fmla="*/ 452859 w 852057"/>
                <a:gd name="connsiteY15" fmla="*/ 185163 h 395664"/>
                <a:gd name="connsiteX16" fmla="*/ 454638 w 852057"/>
                <a:gd name="connsiteY16" fmla="*/ 302819 h 395664"/>
                <a:gd name="connsiteX17" fmla="*/ 489698 w 852057"/>
                <a:gd name="connsiteY17" fmla="*/ 347036 h 395664"/>
                <a:gd name="connsiteX18" fmla="*/ 727116 w 852057"/>
                <a:gd name="connsiteY18" fmla="*/ 394429 h 395664"/>
                <a:gd name="connsiteX19" fmla="*/ 780722 w 852057"/>
                <a:gd name="connsiteY19" fmla="*/ 365841 h 395664"/>
                <a:gd name="connsiteX20" fmla="*/ 808542 w 852057"/>
                <a:gd name="connsiteY20" fmla="*/ 302819 h 395664"/>
                <a:gd name="connsiteX21" fmla="*/ 848683 w 852057"/>
                <a:gd name="connsiteY21" fmla="*/ 207271 h 395664"/>
                <a:gd name="connsiteX22" fmla="*/ 819340 w 852057"/>
                <a:gd name="connsiteY22" fmla="*/ 151619 h 395664"/>
                <a:gd name="connsiteX23" fmla="*/ 367623 w 852057"/>
                <a:gd name="connsiteY23" fmla="*/ 114645 h 395664"/>
                <a:gd name="connsiteX24" fmla="*/ 301948 w 852057"/>
                <a:gd name="connsiteY24" fmla="*/ 265845 h 395664"/>
                <a:gd name="connsiteX25" fmla="*/ 282640 w 852057"/>
                <a:gd name="connsiteY25" fmla="*/ 274993 h 395664"/>
                <a:gd name="connsiteX26" fmla="*/ 52590 w 852057"/>
                <a:gd name="connsiteY26" fmla="*/ 229888 h 395664"/>
                <a:gd name="connsiteX27" fmla="*/ 38871 w 852057"/>
                <a:gd name="connsiteY27" fmla="*/ 224297 h 395664"/>
                <a:gd name="connsiteX28" fmla="*/ 34933 w 852057"/>
                <a:gd name="connsiteY28" fmla="*/ 209431 h 395664"/>
                <a:gd name="connsiteX29" fmla="*/ 31884 w 852057"/>
                <a:gd name="connsiteY29" fmla="*/ 54674 h 395664"/>
                <a:gd name="connsiteX30" fmla="*/ 32011 w 852057"/>
                <a:gd name="connsiteY30" fmla="*/ 49337 h 395664"/>
                <a:gd name="connsiteX31" fmla="*/ 51447 w 852057"/>
                <a:gd name="connsiteY31" fmla="*/ 33836 h 395664"/>
                <a:gd name="connsiteX32" fmla="*/ 355428 w 852057"/>
                <a:gd name="connsiteY32" fmla="*/ 93172 h 395664"/>
                <a:gd name="connsiteX33" fmla="*/ 368004 w 852057"/>
                <a:gd name="connsiteY33" fmla="*/ 98763 h 395664"/>
                <a:gd name="connsiteX34" fmla="*/ 367623 w 852057"/>
                <a:gd name="connsiteY34" fmla="*/ 114645 h 395664"/>
                <a:gd name="connsiteX35" fmla="*/ 818323 w 852057"/>
                <a:gd name="connsiteY35" fmla="*/ 202570 h 395664"/>
                <a:gd name="connsiteX36" fmla="*/ 753792 w 852057"/>
                <a:gd name="connsiteY36" fmla="*/ 350721 h 395664"/>
                <a:gd name="connsiteX37" fmla="*/ 732324 w 852057"/>
                <a:gd name="connsiteY37" fmla="*/ 361902 h 395664"/>
                <a:gd name="connsiteX38" fmla="*/ 504306 w 852057"/>
                <a:gd name="connsiteY38" fmla="*/ 317939 h 395664"/>
                <a:gd name="connsiteX39" fmla="*/ 487539 w 852057"/>
                <a:gd name="connsiteY39" fmla="*/ 308029 h 395664"/>
                <a:gd name="connsiteX40" fmla="*/ 485760 w 852057"/>
                <a:gd name="connsiteY40" fmla="*/ 294179 h 395664"/>
                <a:gd name="connsiteX41" fmla="*/ 482712 w 852057"/>
                <a:gd name="connsiteY41" fmla="*/ 139422 h 395664"/>
                <a:gd name="connsiteX42" fmla="*/ 483982 w 852057"/>
                <a:gd name="connsiteY42" fmla="*/ 126716 h 395664"/>
                <a:gd name="connsiteX43" fmla="*/ 495795 w 852057"/>
                <a:gd name="connsiteY43" fmla="*/ 119601 h 395664"/>
                <a:gd name="connsiteX44" fmla="*/ 808161 w 852057"/>
                <a:gd name="connsiteY44" fmla="*/ 181224 h 395664"/>
                <a:gd name="connsiteX45" fmla="*/ 821753 w 852057"/>
                <a:gd name="connsiteY45" fmla="*/ 187831 h 395664"/>
                <a:gd name="connsiteX46" fmla="*/ 818323 w 852057"/>
                <a:gd name="connsiteY46" fmla="*/ 202570 h 39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52057" h="395664">
                  <a:moveTo>
                    <a:pt x="819340" y="151619"/>
                  </a:moveTo>
                  <a:cubicBezTo>
                    <a:pt x="811972" y="149332"/>
                    <a:pt x="581922" y="105243"/>
                    <a:pt x="504815" y="89869"/>
                  </a:cubicBezTo>
                  <a:cubicBezTo>
                    <a:pt x="475217" y="83897"/>
                    <a:pt x="453749" y="101558"/>
                    <a:pt x="451970" y="131163"/>
                  </a:cubicBezTo>
                  <a:lnTo>
                    <a:pt x="451462" y="152382"/>
                  </a:lnTo>
                  <a:cubicBezTo>
                    <a:pt x="430376" y="147681"/>
                    <a:pt x="410305" y="144123"/>
                    <a:pt x="390234" y="140438"/>
                  </a:cubicBezTo>
                  <a:cubicBezTo>
                    <a:pt x="392520" y="135229"/>
                    <a:pt x="394680" y="129892"/>
                    <a:pt x="396840" y="125699"/>
                  </a:cubicBezTo>
                  <a:cubicBezTo>
                    <a:pt x="408018" y="98382"/>
                    <a:pt x="399126" y="68523"/>
                    <a:pt x="365336" y="63568"/>
                  </a:cubicBezTo>
                  <a:cubicBezTo>
                    <a:pt x="347425" y="60010"/>
                    <a:pt x="60339" y="2071"/>
                    <a:pt x="52971" y="801"/>
                  </a:cubicBezTo>
                  <a:cubicBezTo>
                    <a:pt x="37092" y="-1613"/>
                    <a:pt x="23246" y="1182"/>
                    <a:pt x="12449" y="12617"/>
                  </a:cubicBezTo>
                  <a:cubicBezTo>
                    <a:pt x="1651" y="24052"/>
                    <a:pt x="254" y="36758"/>
                    <a:pt x="0" y="51624"/>
                  </a:cubicBezTo>
                  <a:lnTo>
                    <a:pt x="2921" y="213878"/>
                  </a:lnTo>
                  <a:cubicBezTo>
                    <a:pt x="3429" y="237257"/>
                    <a:pt x="19054" y="254537"/>
                    <a:pt x="42174" y="259238"/>
                  </a:cubicBezTo>
                  <a:cubicBezTo>
                    <a:pt x="52717" y="261525"/>
                    <a:pt x="229034" y="294942"/>
                    <a:pt x="280735" y="305615"/>
                  </a:cubicBezTo>
                  <a:cubicBezTo>
                    <a:pt x="298645" y="309172"/>
                    <a:pt x="321130" y="297991"/>
                    <a:pt x="327863" y="283252"/>
                  </a:cubicBezTo>
                  <a:cubicBezTo>
                    <a:pt x="333452" y="270674"/>
                    <a:pt x="366734" y="196090"/>
                    <a:pt x="377912" y="169789"/>
                  </a:cubicBezTo>
                  <a:cubicBezTo>
                    <a:pt x="403191" y="174617"/>
                    <a:pt x="428597" y="180335"/>
                    <a:pt x="452859" y="185163"/>
                  </a:cubicBezTo>
                  <a:cubicBezTo>
                    <a:pt x="454130" y="225441"/>
                    <a:pt x="454384" y="263685"/>
                    <a:pt x="454638" y="302819"/>
                  </a:cubicBezTo>
                  <a:cubicBezTo>
                    <a:pt x="455273" y="324038"/>
                    <a:pt x="469754" y="342335"/>
                    <a:pt x="489698" y="347036"/>
                  </a:cubicBezTo>
                  <a:cubicBezTo>
                    <a:pt x="543558" y="357709"/>
                    <a:pt x="716572" y="392142"/>
                    <a:pt x="727116" y="394429"/>
                  </a:cubicBezTo>
                  <a:cubicBezTo>
                    <a:pt x="753538" y="399257"/>
                    <a:pt x="770687" y="389982"/>
                    <a:pt x="780722" y="365841"/>
                  </a:cubicBezTo>
                  <a:cubicBezTo>
                    <a:pt x="789614" y="344876"/>
                    <a:pt x="799649" y="323784"/>
                    <a:pt x="808542" y="302819"/>
                  </a:cubicBezTo>
                  <a:cubicBezTo>
                    <a:pt x="821880" y="271309"/>
                    <a:pt x="836361" y="238782"/>
                    <a:pt x="848683" y="207271"/>
                  </a:cubicBezTo>
                  <a:cubicBezTo>
                    <a:pt x="858973" y="182241"/>
                    <a:pt x="844745" y="157464"/>
                    <a:pt x="819340" y="151619"/>
                  </a:cubicBezTo>
                  <a:close/>
                  <a:moveTo>
                    <a:pt x="367623" y="114645"/>
                  </a:moveTo>
                  <a:cubicBezTo>
                    <a:pt x="346409" y="165088"/>
                    <a:pt x="324178" y="215530"/>
                    <a:pt x="301948" y="265845"/>
                  </a:cubicBezTo>
                  <a:cubicBezTo>
                    <a:pt x="298645" y="274231"/>
                    <a:pt x="291151" y="276264"/>
                    <a:pt x="282640" y="274993"/>
                  </a:cubicBezTo>
                  <a:cubicBezTo>
                    <a:pt x="228779" y="264321"/>
                    <a:pt x="75836" y="233572"/>
                    <a:pt x="52590" y="229888"/>
                  </a:cubicBezTo>
                  <a:cubicBezTo>
                    <a:pt x="45222" y="228617"/>
                    <a:pt x="41030" y="227474"/>
                    <a:pt x="38871" y="224297"/>
                  </a:cubicBezTo>
                  <a:cubicBezTo>
                    <a:pt x="35822" y="220993"/>
                    <a:pt x="34806" y="216801"/>
                    <a:pt x="34933" y="209431"/>
                  </a:cubicBezTo>
                  <a:cubicBezTo>
                    <a:pt x="34424" y="184020"/>
                    <a:pt x="32392" y="80085"/>
                    <a:pt x="31884" y="54674"/>
                  </a:cubicBezTo>
                  <a:lnTo>
                    <a:pt x="32011" y="49337"/>
                  </a:lnTo>
                  <a:cubicBezTo>
                    <a:pt x="32265" y="34471"/>
                    <a:pt x="36585" y="31422"/>
                    <a:pt x="51447" y="33836"/>
                  </a:cubicBezTo>
                  <a:cubicBezTo>
                    <a:pt x="117883" y="46923"/>
                    <a:pt x="320495" y="87201"/>
                    <a:pt x="355428" y="93172"/>
                  </a:cubicBezTo>
                  <a:cubicBezTo>
                    <a:pt x="361779" y="94316"/>
                    <a:pt x="365972" y="95459"/>
                    <a:pt x="368004" y="98763"/>
                  </a:cubicBezTo>
                  <a:cubicBezTo>
                    <a:pt x="372196" y="99906"/>
                    <a:pt x="372069" y="105116"/>
                    <a:pt x="367623" y="114645"/>
                  </a:cubicBezTo>
                  <a:close/>
                  <a:moveTo>
                    <a:pt x="818323" y="202570"/>
                  </a:moveTo>
                  <a:cubicBezTo>
                    <a:pt x="808288" y="226711"/>
                    <a:pt x="764843" y="325436"/>
                    <a:pt x="753792" y="350721"/>
                  </a:cubicBezTo>
                  <a:cubicBezTo>
                    <a:pt x="749346" y="361267"/>
                    <a:pt x="744011" y="364316"/>
                    <a:pt x="732324" y="361902"/>
                  </a:cubicBezTo>
                  <a:cubicBezTo>
                    <a:pt x="656361" y="347544"/>
                    <a:pt x="580397" y="332170"/>
                    <a:pt x="504306" y="317939"/>
                  </a:cubicBezTo>
                  <a:cubicBezTo>
                    <a:pt x="494779" y="315652"/>
                    <a:pt x="489571" y="313365"/>
                    <a:pt x="487539" y="308029"/>
                  </a:cubicBezTo>
                  <a:cubicBezTo>
                    <a:pt x="485506" y="304852"/>
                    <a:pt x="485633" y="300532"/>
                    <a:pt x="485760" y="294179"/>
                  </a:cubicBezTo>
                  <a:cubicBezTo>
                    <a:pt x="484744" y="242212"/>
                    <a:pt x="483727" y="191389"/>
                    <a:pt x="482712" y="139422"/>
                  </a:cubicBezTo>
                  <a:cubicBezTo>
                    <a:pt x="482838" y="135229"/>
                    <a:pt x="481822" y="130909"/>
                    <a:pt x="483982" y="126716"/>
                  </a:cubicBezTo>
                  <a:cubicBezTo>
                    <a:pt x="486141" y="122523"/>
                    <a:pt x="489444" y="117314"/>
                    <a:pt x="495795" y="119601"/>
                  </a:cubicBezTo>
                  <a:cubicBezTo>
                    <a:pt x="521074" y="124429"/>
                    <a:pt x="730038" y="165850"/>
                    <a:pt x="808161" y="181224"/>
                  </a:cubicBezTo>
                  <a:cubicBezTo>
                    <a:pt x="815528" y="182495"/>
                    <a:pt x="819720" y="184655"/>
                    <a:pt x="821753" y="187831"/>
                  </a:cubicBezTo>
                  <a:cubicBezTo>
                    <a:pt x="822769" y="191008"/>
                    <a:pt x="821626" y="195201"/>
                    <a:pt x="818323" y="202570"/>
                  </a:cubicBezTo>
                  <a:close/>
                </a:path>
              </a:pathLst>
            </a:custGeom>
            <a:solidFill>
              <a:srgbClr val="707927"/>
            </a:solidFill>
            <a:ln w="1269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793BD867-678D-3543-BD16-FFDF36A35702}"/>
                </a:ext>
              </a:extLst>
            </p:cNvPr>
            <p:cNvSpPr/>
            <p:nvPr/>
          </p:nvSpPr>
          <p:spPr>
            <a:xfrm>
              <a:off x="9165438" y="1941942"/>
              <a:ext cx="206928" cy="81980"/>
            </a:xfrm>
            <a:custGeom>
              <a:avLst/>
              <a:gdLst>
                <a:gd name="connsiteX0" fmla="*/ 107707 w 206928"/>
                <a:gd name="connsiteY0" fmla="*/ 81942 h 81980"/>
                <a:gd name="connsiteX1" fmla="*/ 85986 w 206928"/>
                <a:gd name="connsiteY1" fmla="*/ 79909 h 81980"/>
                <a:gd name="connsiteX2" fmla="*/ 749 w 206928"/>
                <a:gd name="connsiteY2" fmla="*/ 14473 h 81980"/>
                <a:gd name="connsiteX3" fmla="*/ 6720 w 206928"/>
                <a:gd name="connsiteY3" fmla="*/ 751 h 81980"/>
                <a:gd name="connsiteX4" fmla="*/ 20438 w 206928"/>
                <a:gd name="connsiteY4" fmla="*/ 6596 h 81980"/>
                <a:gd name="connsiteX5" fmla="*/ 89670 w 206928"/>
                <a:gd name="connsiteY5" fmla="*/ 58944 h 81980"/>
                <a:gd name="connsiteX6" fmla="*/ 190785 w 206928"/>
                <a:gd name="connsiteY6" fmla="*/ 39250 h 81980"/>
                <a:gd name="connsiteX7" fmla="*/ 205393 w 206928"/>
                <a:gd name="connsiteY7" fmla="*/ 42807 h 81980"/>
                <a:gd name="connsiteX8" fmla="*/ 201837 w 206928"/>
                <a:gd name="connsiteY8" fmla="*/ 57292 h 81980"/>
                <a:gd name="connsiteX9" fmla="*/ 107707 w 206928"/>
                <a:gd name="connsiteY9" fmla="*/ 81942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928" h="81980">
                  <a:moveTo>
                    <a:pt x="107707" y="81942"/>
                  </a:moveTo>
                  <a:cubicBezTo>
                    <a:pt x="100594" y="81814"/>
                    <a:pt x="93354" y="81179"/>
                    <a:pt x="85986" y="79909"/>
                  </a:cubicBezTo>
                  <a:cubicBezTo>
                    <a:pt x="22725" y="68219"/>
                    <a:pt x="1638" y="16760"/>
                    <a:pt x="749" y="14473"/>
                  </a:cubicBezTo>
                  <a:cubicBezTo>
                    <a:pt x="-1410" y="9010"/>
                    <a:pt x="1258" y="2911"/>
                    <a:pt x="6720" y="751"/>
                  </a:cubicBezTo>
                  <a:cubicBezTo>
                    <a:pt x="12182" y="-1409"/>
                    <a:pt x="18279" y="1259"/>
                    <a:pt x="20438" y="6596"/>
                  </a:cubicBezTo>
                  <a:cubicBezTo>
                    <a:pt x="21200" y="8502"/>
                    <a:pt x="38477" y="49541"/>
                    <a:pt x="89670" y="58944"/>
                  </a:cubicBezTo>
                  <a:cubicBezTo>
                    <a:pt x="142768" y="67838"/>
                    <a:pt x="190277" y="39504"/>
                    <a:pt x="190785" y="39250"/>
                  </a:cubicBezTo>
                  <a:cubicBezTo>
                    <a:pt x="195866" y="36200"/>
                    <a:pt x="202345" y="37852"/>
                    <a:pt x="205393" y="42807"/>
                  </a:cubicBezTo>
                  <a:cubicBezTo>
                    <a:pt x="208442" y="47763"/>
                    <a:pt x="206791" y="54370"/>
                    <a:pt x="201837" y="57292"/>
                  </a:cubicBezTo>
                  <a:cubicBezTo>
                    <a:pt x="199804" y="58690"/>
                    <a:pt x="159155" y="83085"/>
                    <a:pt x="107707" y="81942"/>
                  </a:cubicBezTo>
                  <a:close/>
                </a:path>
              </a:pathLst>
            </a:custGeom>
            <a:solidFill>
              <a:srgbClr val="707927"/>
            </a:solidFill>
            <a:ln w="1269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137D17-EDF5-F540-A2EA-52D3F88D2CF6}"/>
                </a:ext>
              </a:extLst>
            </p:cNvPr>
            <p:cNvSpPr/>
            <p:nvPr/>
          </p:nvSpPr>
          <p:spPr>
            <a:xfrm>
              <a:off x="9376096" y="1275253"/>
              <a:ext cx="202937" cy="219430"/>
            </a:xfrm>
            <a:custGeom>
              <a:avLst/>
              <a:gdLst>
                <a:gd name="connsiteX0" fmla="*/ 198 w 202937"/>
                <a:gd name="connsiteY0" fmla="*/ 219431 h 219430"/>
                <a:gd name="connsiteX1" fmla="*/ 44531 w 202937"/>
                <a:gd name="connsiteY1" fmla="*/ 74075 h 219430"/>
                <a:gd name="connsiteX2" fmla="*/ 202936 w 202937"/>
                <a:gd name="connsiteY2" fmla="*/ 0 h 219430"/>
                <a:gd name="connsiteX3" fmla="*/ 145519 w 202937"/>
                <a:gd name="connsiteY3" fmla="*/ 158824 h 219430"/>
                <a:gd name="connsiteX4" fmla="*/ 198 w 202937"/>
                <a:gd name="connsiteY4" fmla="*/ 219431 h 219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937" h="219430">
                  <a:moveTo>
                    <a:pt x="198" y="219431"/>
                  </a:moveTo>
                  <a:cubicBezTo>
                    <a:pt x="198" y="219431"/>
                    <a:pt x="-5519" y="138748"/>
                    <a:pt x="44531" y="74075"/>
                  </a:cubicBezTo>
                  <a:cubicBezTo>
                    <a:pt x="94580" y="9402"/>
                    <a:pt x="202936" y="0"/>
                    <a:pt x="202936" y="0"/>
                  </a:cubicBezTo>
                  <a:cubicBezTo>
                    <a:pt x="202936" y="0"/>
                    <a:pt x="203953" y="102791"/>
                    <a:pt x="145519" y="158824"/>
                  </a:cubicBezTo>
                  <a:cubicBezTo>
                    <a:pt x="87212" y="214857"/>
                    <a:pt x="198" y="219431"/>
                    <a:pt x="198" y="219431"/>
                  </a:cubicBezTo>
                  <a:close/>
                </a:path>
              </a:pathLst>
            </a:custGeom>
            <a:solidFill>
              <a:srgbClr val="CCC900"/>
            </a:solidFill>
            <a:ln w="1269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8D72CB7-6FF8-3940-B9EE-552CAE5BDE14}"/>
                </a:ext>
              </a:extLst>
            </p:cNvPr>
            <p:cNvSpPr/>
            <p:nvPr/>
          </p:nvSpPr>
          <p:spPr>
            <a:xfrm rot="16944197">
              <a:off x="9066923" y="1730462"/>
              <a:ext cx="101627" cy="74205"/>
            </a:xfrm>
            <a:custGeom>
              <a:avLst/>
              <a:gdLst>
                <a:gd name="connsiteX0" fmla="*/ 101627 w 101627"/>
                <a:gd name="connsiteY0" fmla="*/ 37103 h 74205"/>
                <a:gd name="connsiteX1" fmla="*/ 50814 w 101627"/>
                <a:gd name="connsiteY1" fmla="*/ 74205 h 74205"/>
                <a:gd name="connsiteX2" fmla="*/ 0 w 101627"/>
                <a:gd name="connsiteY2" fmla="*/ 37103 h 74205"/>
                <a:gd name="connsiteX3" fmla="*/ 50814 w 101627"/>
                <a:gd name="connsiteY3" fmla="*/ 0 h 74205"/>
                <a:gd name="connsiteX4" fmla="*/ 101627 w 101627"/>
                <a:gd name="connsiteY4" fmla="*/ 37103 h 74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27" h="74205">
                  <a:moveTo>
                    <a:pt x="101627" y="37103"/>
                  </a:moveTo>
                  <a:cubicBezTo>
                    <a:pt x="101627" y="57594"/>
                    <a:pt x="78878" y="74205"/>
                    <a:pt x="50814" y="74205"/>
                  </a:cubicBezTo>
                  <a:cubicBezTo>
                    <a:pt x="22749" y="74205"/>
                    <a:pt x="0" y="57594"/>
                    <a:pt x="0" y="37103"/>
                  </a:cubicBezTo>
                  <a:cubicBezTo>
                    <a:pt x="0" y="16611"/>
                    <a:pt x="22749" y="0"/>
                    <a:pt x="50814" y="0"/>
                  </a:cubicBezTo>
                  <a:cubicBezTo>
                    <a:pt x="78878" y="0"/>
                    <a:pt x="101627" y="16611"/>
                    <a:pt x="101627" y="37103"/>
                  </a:cubicBezTo>
                  <a:close/>
                </a:path>
              </a:pathLst>
            </a:custGeom>
            <a:solidFill>
              <a:srgbClr val="707927"/>
            </a:solidFill>
            <a:ln w="1269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34D04C4-E029-2049-A818-FF7003AFE8E2}"/>
                </a:ext>
              </a:extLst>
            </p:cNvPr>
            <p:cNvSpPr/>
            <p:nvPr/>
          </p:nvSpPr>
          <p:spPr>
            <a:xfrm rot="16944197">
              <a:off x="9435198" y="1803449"/>
              <a:ext cx="101627" cy="74205"/>
            </a:xfrm>
            <a:custGeom>
              <a:avLst/>
              <a:gdLst>
                <a:gd name="connsiteX0" fmla="*/ 101628 w 101627"/>
                <a:gd name="connsiteY0" fmla="*/ 37103 h 74205"/>
                <a:gd name="connsiteX1" fmla="*/ 50814 w 101627"/>
                <a:gd name="connsiteY1" fmla="*/ 74205 h 74205"/>
                <a:gd name="connsiteX2" fmla="*/ 0 w 101627"/>
                <a:gd name="connsiteY2" fmla="*/ 37103 h 74205"/>
                <a:gd name="connsiteX3" fmla="*/ 50814 w 101627"/>
                <a:gd name="connsiteY3" fmla="*/ 0 h 74205"/>
                <a:gd name="connsiteX4" fmla="*/ 101628 w 101627"/>
                <a:gd name="connsiteY4" fmla="*/ 37103 h 74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27" h="74205">
                  <a:moveTo>
                    <a:pt x="101628" y="37103"/>
                  </a:moveTo>
                  <a:cubicBezTo>
                    <a:pt x="101628" y="57594"/>
                    <a:pt x="78878" y="74205"/>
                    <a:pt x="50814" y="74205"/>
                  </a:cubicBezTo>
                  <a:cubicBezTo>
                    <a:pt x="22750" y="74205"/>
                    <a:pt x="0" y="57594"/>
                    <a:pt x="0" y="37103"/>
                  </a:cubicBezTo>
                  <a:cubicBezTo>
                    <a:pt x="0" y="16611"/>
                    <a:pt x="22750" y="0"/>
                    <a:pt x="50814" y="0"/>
                  </a:cubicBezTo>
                  <a:cubicBezTo>
                    <a:pt x="78878" y="0"/>
                    <a:pt x="101628" y="16611"/>
                    <a:pt x="101628" y="37103"/>
                  </a:cubicBezTo>
                  <a:close/>
                </a:path>
              </a:pathLst>
            </a:custGeom>
            <a:solidFill>
              <a:srgbClr val="707927"/>
            </a:solidFill>
            <a:ln w="12693" cap="flat">
              <a:noFill/>
              <a:prstDash val="solid"/>
              <a:miter/>
            </a:ln>
          </p:spPr>
          <p:txBody>
            <a:bodyPr rtlCol="0" anchor="ctr"/>
            <a:lstStyle/>
            <a:p>
              <a:endParaRPr lang="en-US"/>
            </a:p>
          </p:txBody>
        </p:sp>
      </p:grpSp>
      <p:grpSp>
        <p:nvGrpSpPr>
          <p:cNvPr id="3" name="Group 2">
            <a:extLst>
              <a:ext uri="{FF2B5EF4-FFF2-40B4-BE49-F238E27FC236}">
                <a16:creationId xmlns:a16="http://schemas.microsoft.com/office/drawing/2014/main" id="{CC275719-C51D-A383-5FD1-0B4CE4B2C3D7}"/>
              </a:ext>
            </a:extLst>
          </p:cNvPr>
          <p:cNvGrpSpPr/>
          <p:nvPr/>
        </p:nvGrpSpPr>
        <p:grpSpPr>
          <a:xfrm>
            <a:off x="863055" y="1345386"/>
            <a:ext cx="9010397" cy="3441742"/>
            <a:chOff x="808980" y="1727448"/>
            <a:chExt cx="9010397" cy="3441742"/>
          </a:xfrm>
        </p:grpSpPr>
        <p:sp>
          <p:nvSpPr>
            <p:cNvPr id="17" name="Freeform 16">
              <a:extLst>
                <a:ext uri="{FF2B5EF4-FFF2-40B4-BE49-F238E27FC236}">
                  <a16:creationId xmlns:a16="http://schemas.microsoft.com/office/drawing/2014/main" id="{1EB3069E-4AC5-8645-8110-238707CF3C1F}"/>
                </a:ext>
              </a:extLst>
            </p:cNvPr>
            <p:cNvSpPr/>
            <p:nvPr/>
          </p:nvSpPr>
          <p:spPr>
            <a:xfrm>
              <a:off x="808980" y="1727448"/>
              <a:ext cx="816012" cy="592510"/>
            </a:xfrm>
            <a:custGeom>
              <a:avLst/>
              <a:gdLst>
                <a:gd name="connsiteX0" fmla="*/ 12 w 567818"/>
                <a:gd name="connsiteY0" fmla="*/ 241914 h 412295"/>
                <a:gd name="connsiteX1" fmla="*/ 12714 w 567818"/>
                <a:gd name="connsiteY1" fmla="*/ 176861 h 412295"/>
                <a:gd name="connsiteX2" fmla="*/ 76227 w 567818"/>
                <a:gd name="connsiteY2" fmla="*/ 31129 h 412295"/>
                <a:gd name="connsiteX3" fmla="*/ 123100 w 567818"/>
                <a:gd name="connsiteY3" fmla="*/ 0 h 412295"/>
                <a:gd name="connsiteX4" fmla="*/ 215321 w 567818"/>
                <a:gd name="connsiteY4" fmla="*/ 0 h 412295"/>
                <a:gd name="connsiteX5" fmla="*/ 236153 w 567818"/>
                <a:gd name="connsiteY5" fmla="*/ 31129 h 412295"/>
                <a:gd name="connsiteX6" fmla="*/ 188137 w 567818"/>
                <a:gd name="connsiteY6" fmla="*/ 153483 h 412295"/>
                <a:gd name="connsiteX7" fmla="*/ 223323 w 567818"/>
                <a:gd name="connsiteY7" fmla="*/ 153483 h 412295"/>
                <a:gd name="connsiteX8" fmla="*/ 262321 w 567818"/>
                <a:gd name="connsiteY8" fmla="*/ 198969 h 412295"/>
                <a:gd name="connsiteX9" fmla="*/ 262321 w 567818"/>
                <a:gd name="connsiteY9" fmla="*/ 366809 h 412295"/>
                <a:gd name="connsiteX10" fmla="*/ 223323 w 567818"/>
                <a:gd name="connsiteY10" fmla="*/ 412295 h 412295"/>
                <a:gd name="connsiteX11" fmla="*/ 39008 w 567818"/>
                <a:gd name="connsiteY11" fmla="*/ 412295 h 412295"/>
                <a:gd name="connsiteX12" fmla="*/ 12 w 567818"/>
                <a:gd name="connsiteY12" fmla="*/ 366809 h 412295"/>
                <a:gd name="connsiteX13" fmla="*/ 305637 w 567818"/>
                <a:gd name="connsiteY13" fmla="*/ 241914 h 412295"/>
                <a:gd name="connsiteX14" fmla="*/ 318339 w 567818"/>
                <a:gd name="connsiteY14" fmla="*/ 176861 h 412295"/>
                <a:gd name="connsiteX15" fmla="*/ 381852 w 567818"/>
                <a:gd name="connsiteY15" fmla="*/ 31129 h 412295"/>
                <a:gd name="connsiteX16" fmla="*/ 428725 w 567818"/>
                <a:gd name="connsiteY16" fmla="*/ 0 h 412295"/>
                <a:gd name="connsiteX17" fmla="*/ 521073 w 567818"/>
                <a:gd name="connsiteY17" fmla="*/ 0 h 412295"/>
                <a:gd name="connsiteX18" fmla="*/ 541778 w 567818"/>
                <a:gd name="connsiteY18" fmla="*/ 31129 h 412295"/>
                <a:gd name="connsiteX19" fmla="*/ 493762 w 567818"/>
                <a:gd name="connsiteY19" fmla="*/ 153483 h 412295"/>
                <a:gd name="connsiteX20" fmla="*/ 528821 w 567818"/>
                <a:gd name="connsiteY20" fmla="*/ 153483 h 412295"/>
                <a:gd name="connsiteX21" fmla="*/ 567818 w 567818"/>
                <a:gd name="connsiteY21" fmla="*/ 198969 h 412295"/>
                <a:gd name="connsiteX22" fmla="*/ 567818 w 567818"/>
                <a:gd name="connsiteY22" fmla="*/ 366809 h 412295"/>
                <a:gd name="connsiteX23" fmla="*/ 528821 w 567818"/>
                <a:gd name="connsiteY23" fmla="*/ 412295 h 412295"/>
                <a:gd name="connsiteX24" fmla="*/ 344633 w 567818"/>
                <a:gd name="connsiteY24" fmla="*/ 412295 h 412295"/>
                <a:gd name="connsiteX25" fmla="*/ 305637 w 567818"/>
                <a:gd name="connsiteY25" fmla="*/ 366809 h 41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67818" h="412295">
                  <a:moveTo>
                    <a:pt x="12" y="241914"/>
                  </a:moveTo>
                  <a:cubicBezTo>
                    <a:pt x="-255" y="219590"/>
                    <a:pt x="4064" y="197444"/>
                    <a:pt x="12714" y="176861"/>
                  </a:cubicBezTo>
                  <a:lnTo>
                    <a:pt x="76227" y="31129"/>
                  </a:lnTo>
                  <a:cubicBezTo>
                    <a:pt x="86643" y="6480"/>
                    <a:pt x="95789" y="0"/>
                    <a:pt x="123100" y="0"/>
                  </a:cubicBezTo>
                  <a:lnTo>
                    <a:pt x="215321" y="0"/>
                  </a:lnTo>
                  <a:cubicBezTo>
                    <a:pt x="240091" y="0"/>
                    <a:pt x="246569" y="7750"/>
                    <a:pt x="236153" y="31129"/>
                  </a:cubicBezTo>
                  <a:lnTo>
                    <a:pt x="188137" y="153483"/>
                  </a:lnTo>
                  <a:lnTo>
                    <a:pt x="223323" y="153483"/>
                  </a:lnTo>
                  <a:cubicBezTo>
                    <a:pt x="249364" y="153483"/>
                    <a:pt x="262321" y="172922"/>
                    <a:pt x="262321" y="198969"/>
                  </a:cubicBezTo>
                  <a:lnTo>
                    <a:pt x="262321" y="366809"/>
                  </a:lnTo>
                  <a:cubicBezTo>
                    <a:pt x="262321" y="392856"/>
                    <a:pt x="249618" y="412295"/>
                    <a:pt x="223323" y="412295"/>
                  </a:cubicBezTo>
                  <a:lnTo>
                    <a:pt x="39008" y="412295"/>
                  </a:lnTo>
                  <a:cubicBezTo>
                    <a:pt x="12968" y="412295"/>
                    <a:pt x="12" y="392856"/>
                    <a:pt x="12" y="366809"/>
                  </a:cubicBezTo>
                  <a:close/>
                  <a:moveTo>
                    <a:pt x="305637" y="241914"/>
                  </a:moveTo>
                  <a:cubicBezTo>
                    <a:pt x="305370" y="219590"/>
                    <a:pt x="309689" y="197444"/>
                    <a:pt x="318339" y="176861"/>
                  </a:cubicBezTo>
                  <a:lnTo>
                    <a:pt x="381852" y="31129"/>
                  </a:lnTo>
                  <a:cubicBezTo>
                    <a:pt x="392268" y="6480"/>
                    <a:pt x="401414" y="0"/>
                    <a:pt x="428725" y="0"/>
                  </a:cubicBezTo>
                  <a:lnTo>
                    <a:pt x="521073" y="0"/>
                  </a:lnTo>
                  <a:cubicBezTo>
                    <a:pt x="545716" y="0"/>
                    <a:pt x="552194" y="7750"/>
                    <a:pt x="541778" y="31129"/>
                  </a:cubicBezTo>
                  <a:lnTo>
                    <a:pt x="493762" y="153483"/>
                  </a:lnTo>
                  <a:lnTo>
                    <a:pt x="528821" y="153483"/>
                  </a:lnTo>
                  <a:cubicBezTo>
                    <a:pt x="554862" y="153483"/>
                    <a:pt x="567818" y="172922"/>
                    <a:pt x="567818" y="198969"/>
                  </a:cubicBezTo>
                  <a:lnTo>
                    <a:pt x="567818" y="366809"/>
                  </a:lnTo>
                  <a:cubicBezTo>
                    <a:pt x="567818" y="392856"/>
                    <a:pt x="555116" y="412295"/>
                    <a:pt x="528821" y="412295"/>
                  </a:cubicBezTo>
                  <a:lnTo>
                    <a:pt x="344633" y="412295"/>
                  </a:lnTo>
                  <a:cubicBezTo>
                    <a:pt x="318593" y="412295"/>
                    <a:pt x="305637" y="392856"/>
                    <a:pt x="305637" y="366809"/>
                  </a:cubicBezTo>
                  <a:close/>
                </a:path>
              </a:pathLst>
            </a:custGeom>
            <a:solidFill>
              <a:srgbClr val="FFFFFF"/>
            </a:solidFill>
            <a:ln w="25385" cap="flat">
              <a:solidFill>
                <a:srgbClr val="A7C233"/>
              </a:solid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62E3730-2A91-A545-979F-E41869C33B70}"/>
                </a:ext>
              </a:extLst>
            </p:cNvPr>
            <p:cNvSpPr/>
            <p:nvPr/>
          </p:nvSpPr>
          <p:spPr>
            <a:xfrm rot="10800000">
              <a:off x="9003365" y="4576680"/>
              <a:ext cx="816012" cy="592510"/>
            </a:xfrm>
            <a:custGeom>
              <a:avLst/>
              <a:gdLst>
                <a:gd name="connsiteX0" fmla="*/ 12 w 567818"/>
                <a:gd name="connsiteY0" fmla="*/ 241914 h 412295"/>
                <a:gd name="connsiteX1" fmla="*/ 12714 w 567818"/>
                <a:gd name="connsiteY1" fmla="*/ 176861 h 412295"/>
                <a:gd name="connsiteX2" fmla="*/ 76227 w 567818"/>
                <a:gd name="connsiteY2" fmla="*/ 31129 h 412295"/>
                <a:gd name="connsiteX3" fmla="*/ 123100 w 567818"/>
                <a:gd name="connsiteY3" fmla="*/ 0 h 412295"/>
                <a:gd name="connsiteX4" fmla="*/ 215321 w 567818"/>
                <a:gd name="connsiteY4" fmla="*/ 0 h 412295"/>
                <a:gd name="connsiteX5" fmla="*/ 236153 w 567818"/>
                <a:gd name="connsiteY5" fmla="*/ 31129 h 412295"/>
                <a:gd name="connsiteX6" fmla="*/ 188137 w 567818"/>
                <a:gd name="connsiteY6" fmla="*/ 153483 h 412295"/>
                <a:gd name="connsiteX7" fmla="*/ 223323 w 567818"/>
                <a:gd name="connsiteY7" fmla="*/ 153483 h 412295"/>
                <a:gd name="connsiteX8" fmla="*/ 262321 w 567818"/>
                <a:gd name="connsiteY8" fmla="*/ 198969 h 412295"/>
                <a:gd name="connsiteX9" fmla="*/ 262321 w 567818"/>
                <a:gd name="connsiteY9" fmla="*/ 366809 h 412295"/>
                <a:gd name="connsiteX10" fmla="*/ 223323 w 567818"/>
                <a:gd name="connsiteY10" fmla="*/ 412295 h 412295"/>
                <a:gd name="connsiteX11" fmla="*/ 39008 w 567818"/>
                <a:gd name="connsiteY11" fmla="*/ 412295 h 412295"/>
                <a:gd name="connsiteX12" fmla="*/ 12 w 567818"/>
                <a:gd name="connsiteY12" fmla="*/ 366809 h 412295"/>
                <a:gd name="connsiteX13" fmla="*/ 305637 w 567818"/>
                <a:gd name="connsiteY13" fmla="*/ 241914 h 412295"/>
                <a:gd name="connsiteX14" fmla="*/ 318339 w 567818"/>
                <a:gd name="connsiteY14" fmla="*/ 176861 h 412295"/>
                <a:gd name="connsiteX15" fmla="*/ 381852 w 567818"/>
                <a:gd name="connsiteY15" fmla="*/ 31129 h 412295"/>
                <a:gd name="connsiteX16" fmla="*/ 428725 w 567818"/>
                <a:gd name="connsiteY16" fmla="*/ 0 h 412295"/>
                <a:gd name="connsiteX17" fmla="*/ 521073 w 567818"/>
                <a:gd name="connsiteY17" fmla="*/ 0 h 412295"/>
                <a:gd name="connsiteX18" fmla="*/ 541778 w 567818"/>
                <a:gd name="connsiteY18" fmla="*/ 31129 h 412295"/>
                <a:gd name="connsiteX19" fmla="*/ 493762 w 567818"/>
                <a:gd name="connsiteY19" fmla="*/ 153483 h 412295"/>
                <a:gd name="connsiteX20" fmla="*/ 528821 w 567818"/>
                <a:gd name="connsiteY20" fmla="*/ 153483 h 412295"/>
                <a:gd name="connsiteX21" fmla="*/ 567818 w 567818"/>
                <a:gd name="connsiteY21" fmla="*/ 198969 h 412295"/>
                <a:gd name="connsiteX22" fmla="*/ 567818 w 567818"/>
                <a:gd name="connsiteY22" fmla="*/ 366809 h 412295"/>
                <a:gd name="connsiteX23" fmla="*/ 528821 w 567818"/>
                <a:gd name="connsiteY23" fmla="*/ 412295 h 412295"/>
                <a:gd name="connsiteX24" fmla="*/ 344633 w 567818"/>
                <a:gd name="connsiteY24" fmla="*/ 412295 h 412295"/>
                <a:gd name="connsiteX25" fmla="*/ 305637 w 567818"/>
                <a:gd name="connsiteY25" fmla="*/ 366809 h 41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67818" h="412295">
                  <a:moveTo>
                    <a:pt x="12" y="241914"/>
                  </a:moveTo>
                  <a:cubicBezTo>
                    <a:pt x="-255" y="219590"/>
                    <a:pt x="4064" y="197444"/>
                    <a:pt x="12714" y="176861"/>
                  </a:cubicBezTo>
                  <a:lnTo>
                    <a:pt x="76227" y="31129"/>
                  </a:lnTo>
                  <a:cubicBezTo>
                    <a:pt x="86643" y="6480"/>
                    <a:pt x="95789" y="0"/>
                    <a:pt x="123100" y="0"/>
                  </a:cubicBezTo>
                  <a:lnTo>
                    <a:pt x="215321" y="0"/>
                  </a:lnTo>
                  <a:cubicBezTo>
                    <a:pt x="240091" y="0"/>
                    <a:pt x="246569" y="7750"/>
                    <a:pt x="236153" y="31129"/>
                  </a:cubicBezTo>
                  <a:lnTo>
                    <a:pt x="188137" y="153483"/>
                  </a:lnTo>
                  <a:lnTo>
                    <a:pt x="223323" y="153483"/>
                  </a:lnTo>
                  <a:cubicBezTo>
                    <a:pt x="249364" y="153483"/>
                    <a:pt x="262321" y="172922"/>
                    <a:pt x="262321" y="198969"/>
                  </a:cubicBezTo>
                  <a:lnTo>
                    <a:pt x="262321" y="366809"/>
                  </a:lnTo>
                  <a:cubicBezTo>
                    <a:pt x="262321" y="392856"/>
                    <a:pt x="249618" y="412295"/>
                    <a:pt x="223323" y="412295"/>
                  </a:cubicBezTo>
                  <a:lnTo>
                    <a:pt x="39008" y="412295"/>
                  </a:lnTo>
                  <a:cubicBezTo>
                    <a:pt x="12968" y="412295"/>
                    <a:pt x="12" y="392856"/>
                    <a:pt x="12" y="366809"/>
                  </a:cubicBezTo>
                  <a:close/>
                  <a:moveTo>
                    <a:pt x="305637" y="241914"/>
                  </a:moveTo>
                  <a:cubicBezTo>
                    <a:pt x="305370" y="219590"/>
                    <a:pt x="309689" y="197444"/>
                    <a:pt x="318339" y="176861"/>
                  </a:cubicBezTo>
                  <a:lnTo>
                    <a:pt x="381852" y="31129"/>
                  </a:lnTo>
                  <a:cubicBezTo>
                    <a:pt x="392268" y="6480"/>
                    <a:pt x="401414" y="0"/>
                    <a:pt x="428725" y="0"/>
                  </a:cubicBezTo>
                  <a:lnTo>
                    <a:pt x="521073" y="0"/>
                  </a:lnTo>
                  <a:cubicBezTo>
                    <a:pt x="545716" y="0"/>
                    <a:pt x="552194" y="7750"/>
                    <a:pt x="541778" y="31129"/>
                  </a:cubicBezTo>
                  <a:lnTo>
                    <a:pt x="493762" y="153483"/>
                  </a:lnTo>
                  <a:lnTo>
                    <a:pt x="528821" y="153483"/>
                  </a:lnTo>
                  <a:cubicBezTo>
                    <a:pt x="554862" y="153483"/>
                    <a:pt x="567818" y="172922"/>
                    <a:pt x="567818" y="198969"/>
                  </a:cubicBezTo>
                  <a:lnTo>
                    <a:pt x="567818" y="366809"/>
                  </a:lnTo>
                  <a:cubicBezTo>
                    <a:pt x="567818" y="392856"/>
                    <a:pt x="555116" y="412295"/>
                    <a:pt x="528821" y="412295"/>
                  </a:cubicBezTo>
                  <a:lnTo>
                    <a:pt x="344633" y="412295"/>
                  </a:lnTo>
                  <a:cubicBezTo>
                    <a:pt x="318593" y="412295"/>
                    <a:pt x="305637" y="392856"/>
                    <a:pt x="305637" y="366809"/>
                  </a:cubicBezTo>
                  <a:close/>
                </a:path>
              </a:pathLst>
            </a:custGeom>
            <a:noFill/>
            <a:ln w="25385" cap="flat">
              <a:solidFill>
                <a:srgbClr val="A7C233"/>
              </a:solidFill>
              <a:prstDash val="solid"/>
              <a:miter/>
            </a:ln>
          </p:spPr>
          <p:txBody>
            <a:bodyPr rtlCol="0" anchor="ctr"/>
            <a:lstStyle/>
            <a:p>
              <a:endParaRPr lang="en-US" dirty="0"/>
            </a:p>
          </p:txBody>
        </p:sp>
      </p:grpSp>
    </p:spTree>
    <p:extLst>
      <p:ext uri="{BB962C8B-B14F-4D97-AF65-F5344CB8AC3E}">
        <p14:creationId xmlns:p14="http://schemas.microsoft.com/office/powerpoint/2010/main" val="3165951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9DE1F868-D7A7-200F-56E1-911AD14130C7}"/>
              </a:ext>
            </a:extLst>
          </p:cNvPr>
          <p:cNvSpPr/>
          <p:nvPr/>
        </p:nvSpPr>
        <p:spPr>
          <a:xfrm>
            <a:off x="6100584" y="1049268"/>
            <a:ext cx="1260000" cy="1728000"/>
          </a:xfrm>
          <a:prstGeom prst="roundRect">
            <a:avLst>
              <a:gd name="adj" fmla="val 6588"/>
            </a:avLst>
          </a:prstGeom>
          <a:solidFill>
            <a:schemeClr val="accent2"/>
          </a:solid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B033B661-FF08-F50D-FFB8-9E71D1BC6940}"/>
              </a:ext>
            </a:extLst>
          </p:cNvPr>
          <p:cNvSpPr/>
          <p:nvPr/>
        </p:nvSpPr>
        <p:spPr>
          <a:xfrm>
            <a:off x="7512026" y="4822077"/>
            <a:ext cx="1260000" cy="1728000"/>
          </a:xfrm>
          <a:prstGeom prst="roundRect">
            <a:avLst>
              <a:gd name="adj" fmla="val 6588"/>
            </a:avLst>
          </a:prstGeom>
          <a:noFill/>
          <a:ln w="444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5478D36-EC73-927D-9D3A-774BFE1F214E}"/>
              </a:ext>
            </a:extLst>
          </p:cNvPr>
          <p:cNvSpPr txBox="1"/>
          <p:nvPr/>
        </p:nvSpPr>
        <p:spPr>
          <a:xfrm>
            <a:off x="9460489" y="7185123"/>
            <a:ext cx="870431" cy="215444"/>
          </a:xfrm>
          <a:prstGeom prst="rect">
            <a:avLst/>
          </a:prstGeom>
          <a:noFill/>
        </p:spPr>
        <p:txBody>
          <a:bodyPr wrap="none" lIns="0" rIns="0" rtlCol="0">
            <a:spAutoFit/>
          </a:bodyPr>
          <a:lstStyle/>
          <a:p>
            <a:pPr algn="r"/>
            <a:r>
              <a:rPr lang="en-US" sz="800">
                <a:solidFill>
                  <a:srgbClr val="323232"/>
                </a:solidFill>
                <a:latin typeface="RobotoCondensed-Regular"/>
                <a:ea typeface="RobotoCondensed-Regular"/>
                <a:cs typeface="RobotoCondensed-Regular"/>
                <a:sym typeface="RobotoCondensed-Regular"/>
                <a:rtl val="0"/>
              </a:rPr>
              <a:t>© Picture News 2023</a:t>
            </a:r>
          </a:p>
        </p:txBody>
      </p:sp>
      <p:sp>
        <p:nvSpPr>
          <p:cNvPr id="6" name="Freeform 5">
            <a:extLst>
              <a:ext uri="{FF2B5EF4-FFF2-40B4-BE49-F238E27FC236}">
                <a16:creationId xmlns:a16="http://schemas.microsoft.com/office/drawing/2014/main" id="{B3A100A6-D7CA-E6CA-423B-C4A18DA1DB13}"/>
              </a:ext>
            </a:extLst>
          </p:cNvPr>
          <p:cNvSpPr/>
          <p:nvPr/>
        </p:nvSpPr>
        <p:spPr>
          <a:xfrm>
            <a:off x="507285" y="2369588"/>
            <a:ext cx="5313470" cy="4497246"/>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866789 h 4420585"/>
              <a:gd name="connsiteX1" fmla="*/ 955364 w 9873947"/>
              <a:gd name="connsiteY1" fmla="*/ 139789 h 4420585"/>
              <a:gd name="connsiteX2" fmla="*/ 4970465 w 9873947"/>
              <a:gd name="connsiteY2" fmla="*/ 465 h 4420585"/>
              <a:gd name="connsiteX3" fmla="*/ 8223038 w 9873947"/>
              <a:gd name="connsiteY3" fmla="*/ 144109 h 4420585"/>
              <a:gd name="connsiteX4" fmla="*/ 9070923 w 9873947"/>
              <a:gd name="connsiteY4" fmla="*/ 366580 h 4420585"/>
              <a:gd name="connsiteX5" fmla="*/ 9817570 w 9873947"/>
              <a:gd name="connsiteY5" fmla="*/ 1282762 h 4420585"/>
              <a:gd name="connsiteX6" fmla="*/ 9811560 w 9873947"/>
              <a:gd name="connsiteY6" fmla="*/ 2681935 h 4420585"/>
              <a:gd name="connsiteX7" fmla="*/ 8793319 w 9873947"/>
              <a:gd name="connsiteY7" fmla="*/ 3968632 h 4420585"/>
              <a:gd name="connsiteX8" fmla="*/ 5568542 w 9873947"/>
              <a:gd name="connsiteY8" fmla="*/ 4374515 h 4420585"/>
              <a:gd name="connsiteX9" fmla="*/ 971498 w 9873947"/>
              <a:gd name="connsiteY9" fmla="*/ 4260141 h 4420585"/>
              <a:gd name="connsiteX10" fmla="*/ 21865 w 9873947"/>
              <a:gd name="connsiteY10" fmla="*/ 3030116 h 4420585"/>
              <a:gd name="connsiteX11" fmla="*/ 9163 w 9873947"/>
              <a:gd name="connsiteY11" fmla="*/ 1125597 h 4420585"/>
              <a:gd name="connsiteX12" fmla="*/ 66832 w 9873947"/>
              <a:gd name="connsiteY12" fmla="*/ 866789 h 4420585"/>
              <a:gd name="connsiteX0" fmla="*/ 66832 w 9873947"/>
              <a:gd name="connsiteY0" fmla="*/ 867331 h 4421127"/>
              <a:gd name="connsiteX1" fmla="*/ 955364 w 9873947"/>
              <a:gd name="connsiteY1" fmla="*/ 140331 h 4421127"/>
              <a:gd name="connsiteX2" fmla="*/ 4970465 w 9873947"/>
              <a:gd name="connsiteY2" fmla="*/ 1007 h 4421127"/>
              <a:gd name="connsiteX3" fmla="*/ 8223038 w 9873947"/>
              <a:gd name="connsiteY3" fmla="*/ 144651 h 4421127"/>
              <a:gd name="connsiteX4" fmla="*/ 9070923 w 9873947"/>
              <a:gd name="connsiteY4" fmla="*/ 367122 h 4421127"/>
              <a:gd name="connsiteX5" fmla="*/ 9817570 w 9873947"/>
              <a:gd name="connsiteY5" fmla="*/ 1283304 h 4421127"/>
              <a:gd name="connsiteX6" fmla="*/ 9811560 w 9873947"/>
              <a:gd name="connsiteY6" fmla="*/ 2682477 h 4421127"/>
              <a:gd name="connsiteX7" fmla="*/ 8793319 w 9873947"/>
              <a:gd name="connsiteY7" fmla="*/ 3969174 h 4421127"/>
              <a:gd name="connsiteX8" fmla="*/ 5568542 w 9873947"/>
              <a:gd name="connsiteY8" fmla="*/ 4375057 h 4421127"/>
              <a:gd name="connsiteX9" fmla="*/ 971498 w 9873947"/>
              <a:gd name="connsiteY9" fmla="*/ 4260683 h 4421127"/>
              <a:gd name="connsiteX10" fmla="*/ 21865 w 9873947"/>
              <a:gd name="connsiteY10" fmla="*/ 3030658 h 4421127"/>
              <a:gd name="connsiteX11" fmla="*/ 9163 w 9873947"/>
              <a:gd name="connsiteY11" fmla="*/ 1126139 h 4421127"/>
              <a:gd name="connsiteX12" fmla="*/ 66832 w 9873947"/>
              <a:gd name="connsiteY12" fmla="*/ 867331 h 4421127"/>
              <a:gd name="connsiteX0" fmla="*/ 66832 w 9873947"/>
              <a:gd name="connsiteY0" fmla="*/ 867331 h 4421127"/>
              <a:gd name="connsiteX1" fmla="*/ 955364 w 9873947"/>
              <a:gd name="connsiteY1" fmla="*/ 140331 h 4421127"/>
              <a:gd name="connsiteX2" fmla="*/ 4970465 w 9873947"/>
              <a:gd name="connsiteY2" fmla="*/ 1007 h 4421127"/>
              <a:gd name="connsiteX3" fmla="*/ 8223038 w 9873947"/>
              <a:gd name="connsiteY3" fmla="*/ 144651 h 4421127"/>
              <a:gd name="connsiteX4" fmla="*/ 9070923 w 9873947"/>
              <a:gd name="connsiteY4" fmla="*/ 367122 h 4421127"/>
              <a:gd name="connsiteX5" fmla="*/ 9817570 w 9873947"/>
              <a:gd name="connsiteY5" fmla="*/ 1283304 h 4421127"/>
              <a:gd name="connsiteX6" fmla="*/ 9811560 w 9873947"/>
              <a:gd name="connsiteY6" fmla="*/ 2682477 h 4421127"/>
              <a:gd name="connsiteX7" fmla="*/ 8793319 w 9873947"/>
              <a:gd name="connsiteY7" fmla="*/ 3969174 h 4421127"/>
              <a:gd name="connsiteX8" fmla="*/ 5568542 w 9873947"/>
              <a:gd name="connsiteY8" fmla="*/ 4375057 h 4421127"/>
              <a:gd name="connsiteX9" fmla="*/ 971498 w 9873947"/>
              <a:gd name="connsiteY9" fmla="*/ 4260683 h 4421127"/>
              <a:gd name="connsiteX10" fmla="*/ 21865 w 9873947"/>
              <a:gd name="connsiteY10" fmla="*/ 3030658 h 4421127"/>
              <a:gd name="connsiteX11" fmla="*/ 9163 w 9873947"/>
              <a:gd name="connsiteY11" fmla="*/ 1126139 h 4421127"/>
              <a:gd name="connsiteX12" fmla="*/ 66832 w 9873947"/>
              <a:gd name="connsiteY12" fmla="*/ 867331 h 4421127"/>
              <a:gd name="connsiteX0" fmla="*/ 66832 w 9873947"/>
              <a:gd name="connsiteY0" fmla="*/ 867331 h 4421127"/>
              <a:gd name="connsiteX1" fmla="*/ 955364 w 9873947"/>
              <a:gd name="connsiteY1" fmla="*/ 140331 h 4421127"/>
              <a:gd name="connsiteX2" fmla="*/ 4970465 w 9873947"/>
              <a:gd name="connsiteY2" fmla="*/ 1007 h 4421127"/>
              <a:gd name="connsiteX3" fmla="*/ 8223038 w 9873947"/>
              <a:gd name="connsiteY3" fmla="*/ 144651 h 4421127"/>
              <a:gd name="connsiteX4" fmla="*/ 9070923 w 9873947"/>
              <a:gd name="connsiteY4" fmla="*/ 367122 h 4421127"/>
              <a:gd name="connsiteX5" fmla="*/ 9817570 w 9873947"/>
              <a:gd name="connsiteY5" fmla="*/ 1283304 h 4421127"/>
              <a:gd name="connsiteX6" fmla="*/ 9811560 w 9873947"/>
              <a:gd name="connsiteY6" fmla="*/ 2682477 h 4421127"/>
              <a:gd name="connsiteX7" fmla="*/ 8793319 w 9873947"/>
              <a:gd name="connsiteY7" fmla="*/ 3969174 h 4421127"/>
              <a:gd name="connsiteX8" fmla="*/ 5568542 w 9873947"/>
              <a:gd name="connsiteY8" fmla="*/ 4375057 h 4421127"/>
              <a:gd name="connsiteX9" fmla="*/ 971498 w 9873947"/>
              <a:gd name="connsiteY9" fmla="*/ 4260683 h 4421127"/>
              <a:gd name="connsiteX10" fmla="*/ 21865 w 9873947"/>
              <a:gd name="connsiteY10" fmla="*/ 3030658 h 4421127"/>
              <a:gd name="connsiteX11" fmla="*/ 9163 w 9873947"/>
              <a:gd name="connsiteY11" fmla="*/ 1126139 h 4421127"/>
              <a:gd name="connsiteX12" fmla="*/ 66832 w 9873947"/>
              <a:gd name="connsiteY12" fmla="*/ 867331 h 4421127"/>
              <a:gd name="connsiteX0" fmla="*/ 66832 w 9873947"/>
              <a:gd name="connsiteY0" fmla="*/ 867331 h 4421127"/>
              <a:gd name="connsiteX1" fmla="*/ 955364 w 9873947"/>
              <a:gd name="connsiteY1" fmla="*/ 140331 h 4421127"/>
              <a:gd name="connsiteX2" fmla="*/ 4970465 w 9873947"/>
              <a:gd name="connsiteY2" fmla="*/ 1007 h 4421127"/>
              <a:gd name="connsiteX3" fmla="*/ 8223038 w 9873947"/>
              <a:gd name="connsiteY3" fmla="*/ 144651 h 4421127"/>
              <a:gd name="connsiteX4" fmla="*/ 9070923 w 9873947"/>
              <a:gd name="connsiteY4" fmla="*/ 367122 h 4421127"/>
              <a:gd name="connsiteX5" fmla="*/ 9817570 w 9873947"/>
              <a:gd name="connsiteY5" fmla="*/ 1283304 h 4421127"/>
              <a:gd name="connsiteX6" fmla="*/ 9811560 w 9873947"/>
              <a:gd name="connsiteY6" fmla="*/ 2682477 h 4421127"/>
              <a:gd name="connsiteX7" fmla="*/ 8793319 w 9873947"/>
              <a:gd name="connsiteY7" fmla="*/ 3969174 h 4421127"/>
              <a:gd name="connsiteX8" fmla="*/ 5568542 w 9873947"/>
              <a:gd name="connsiteY8" fmla="*/ 4375057 h 4421127"/>
              <a:gd name="connsiteX9" fmla="*/ 971498 w 9873947"/>
              <a:gd name="connsiteY9" fmla="*/ 4260683 h 4421127"/>
              <a:gd name="connsiteX10" fmla="*/ 21865 w 9873947"/>
              <a:gd name="connsiteY10" fmla="*/ 3030658 h 4421127"/>
              <a:gd name="connsiteX11" fmla="*/ 9163 w 9873947"/>
              <a:gd name="connsiteY11" fmla="*/ 1126139 h 4421127"/>
              <a:gd name="connsiteX12" fmla="*/ 66832 w 9873947"/>
              <a:gd name="connsiteY12" fmla="*/ 867331 h 4421127"/>
              <a:gd name="connsiteX0" fmla="*/ 66832 w 9851686"/>
              <a:gd name="connsiteY0" fmla="*/ 867331 h 4421127"/>
              <a:gd name="connsiteX1" fmla="*/ 955364 w 9851686"/>
              <a:gd name="connsiteY1" fmla="*/ 140331 h 4421127"/>
              <a:gd name="connsiteX2" fmla="*/ 4970465 w 9851686"/>
              <a:gd name="connsiteY2" fmla="*/ 1007 h 4421127"/>
              <a:gd name="connsiteX3" fmla="*/ 8223038 w 9851686"/>
              <a:gd name="connsiteY3" fmla="*/ 144651 h 4421127"/>
              <a:gd name="connsiteX4" fmla="*/ 9070923 w 9851686"/>
              <a:gd name="connsiteY4" fmla="*/ 367122 h 4421127"/>
              <a:gd name="connsiteX5" fmla="*/ 9817570 w 9851686"/>
              <a:gd name="connsiteY5" fmla="*/ 1283304 h 4421127"/>
              <a:gd name="connsiteX6" fmla="*/ 9811560 w 9851686"/>
              <a:gd name="connsiteY6" fmla="*/ 2682477 h 4421127"/>
              <a:gd name="connsiteX7" fmla="*/ 8793319 w 9851686"/>
              <a:gd name="connsiteY7" fmla="*/ 3969174 h 4421127"/>
              <a:gd name="connsiteX8" fmla="*/ 5568542 w 9851686"/>
              <a:gd name="connsiteY8" fmla="*/ 4375057 h 4421127"/>
              <a:gd name="connsiteX9" fmla="*/ 971498 w 9851686"/>
              <a:gd name="connsiteY9" fmla="*/ 4260683 h 4421127"/>
              <a:gd name="connsiteX10" fmla="*/ 21865 w 9851686"/>
              <a:gd name="connsiteY10" fmla="*/ 3030658 h 4421127"/>
              <a:gd name="connsiteX11" fmla="*/ 9163 w 9851686"/>
              <a:gd name="connsiteY11" fmla="*/ 1126139 h 4421127"/>
              <a:gd name="connsiteX12" fmla="*/ 66832 w 9851686"/>
              <a:gd name="connsiteY12" fmla="*/ 867331 h 4421127"/>
              <a:gd name="connsiteX0" fmla="*/ 66832 w 9851686"/>
              <a:gd name="connsiteY0" fmla="*/ 866527 h 4420323"/>
              <a:gd name="connsiteX1" fmla="*/ 955364 w 9851686"/>
              <a:gd name="connsiteY1" fmla="*/ 139527 h 4420323"/>
              <a:gd name="connsiteX2" fmla="*/ 4970465 w 9851686"/>
              <a:gd name="connsiteY2" fmla="*/ 203 h 4420323"/>
              <a:gd name="connsiteX3" fmla="*/ 8305183 w 9851686"/>
              <a:gd name="connsiteY3" fmla="*/ 115084 h 4420323"/>
              <a:gd name="connsiteX4" fmla="*/ 9070923 w 9851686"/>
              <a:gd name="connsiteY4" fmla="*/ 366318 h 4420323"/>
              <a:gd name="connsiteX5" fmla="*/ 9817570 w 9851686"/>
              <a:gd name="connsiteY5" fmla="*/ 1282500 h 4420323"/>
              <a:gd name="connsiteX6" fmla="*/ 9811560 w 9851686"/>
              <a:gd name="connsiteY6" fmla="*/ 2681673 h 4420323"/>
              <a:gd name="connsiteX7" fmla="*/ 8793319 w 9851686"/>
              <a:gd name="connsiteY7" fmla="*/ 3968370 h 4420323"/>
              <a:gd name="connsiteX8" fmla="*/ 5568542 w 9851686"/>
              <a:gd name="connsiteY8" fmla="*/ 4374253 h 4420323"/>
              <a:gd name="connsiteX9" fmla="*/ 971498 w 9851686"/>
              <a:gd name="connsiteY9" fmla="*/ 4259879 h 4420323"/>
              <a:gd name="connsiteX10" fmla="*/ 21865 w 9851686"/>
              <a:gd name="connsiteY10" fmla="*/ 3029854 h 4420323"/>
              <a:gd name="connsiteX11" fmla="*/ 9163 w 9851686"/>
              <a:gd name="connsiteY11" fmla="*/ 1125335 h 4420323"/>
              <a:gd name="connsiteX12" fmla="*/ 66832 w 9851686"/>
              <a:gd name="connsiteY12" fmla="*/ 866527 h 4420323"/>
              <a:gd name="connsiteX0" fmla="*/ 66832 w 9854023"/>
              <a:gd name="connsiteY0" fmla="*/ 866539 h 4420335"/>
              <a:gd name="connsiteX1" fmla="*/ 955364 w 9854023"/>
              <a:gd name="connsiteY1" fmla="*/ 139539 h 4420335"/>
              <a:gd name="connsiteX2" fmla="*/ 4970465 w 9854023"/>
              <a:gd name="connsiteY2" fmla="*/ 215 h 4420335"/>
              <a:gd name="connsiteX3" fmla="*/ 8305183 w 9854023"/>
              <a:gd name="connsiteY3" fmla="*/ 115096 h 4420335"/>
              <a:gd name="connsiteX4" fmla="*/ 9340064 w 9854023"/>
              <a:gd name="connsiteY4" fmla="*/ 388078 h 4420335"/>
              <a:gd name="connsiteX5" fmla="*/ 9817570 w 9854023"/>
              <a:gd name="connsiteY5" fmla="*/ 1282512 h 4420335"/>
              <a:gd name="connsiteX6" fmla="*/ 9811560 w 9854023"/>
              <a:gd name="connsiteY6" fmla="*/ 2681685 h 4420335"/>
              <a:gd name="connsiteX7" fmla="*/ 8793319 w 9854023"/>
              <a:gd name="connsiteY7" fmla="*/ 3968382 h 4420335"/>
              <a:gd name="connsiteX8" fmla="*/ 5568542 w 9854023"/>
              <a:gd name="connsiteY8" fmla="*/ 4374265 h 4420335"/>
              <a:gd name="connsiteX9" fmla="*/ 971498 w 9854023"/>
              <a:gd name="connsiteY9" fmla="*/ 4259891 h 4420335"/>
              <a:gd name="connsiteX10" fmla="*/ 21865 w 9854023"/>
              <a:gd name="connsiteY10" fmla="*/ 3029866 h 4420335"/>
              <a:gd name="connsiteX11" fmla="*/ 9163 w 9854023"/>
              <a:gd name="connsiteY11" fmla="*/ 1125347 h 4420335"/>
              <a:gd name="connsiteX12" fmla="*/ 66832 w 9854023"/>
              <a:gd name="connsiteY12" fmla="*/ 866539 h 4420335"/>
              <a:gd name="connsiteX0" fmla="*/ 66832 w 9847894"/>
              <a:gd name="connsiteY0" fmla="*/ 866632 h 4420428"/>
              <a:gd name="connsiteX1" fmla="*/ 955364 w 9847894"/>
              <a:gd name="connsiteY1" fmla="*/ 139632 h 4420428"/>
              <a:gd name="connsiteX2" fmla="*/ 4970465 w 9847894"/>
              <a:gd name="connsiteY2" fmla="*/ 308 h 4420428"/>
              <a:gd name="connsiteX3" fmla="*/ 8305183 w 9847894"/>
              <a:gd name="connsiteY3" fmla="*/ 115189 h 4420428"/>
              <a:gd name="connsiteX4" fmla="*/ 9422878 w 9847894"/>
              <a:gd name="connsiteY4" fmla="*/ 496910 h 4420428"/>
              <a:gd name="connsiteX5" fmla="*/ 9817570 w 9847894"/>
              <a:gd name="connsiteY5" fmla="*/ 1282605 h 4420428"/>
              <a:gd name="connsiteX6" fmla="*/ 9811560 w 9847894"/>
              <a:gd name="connsiteY6" fmla="*/ 2681778 h 4420428"/>
              <a:gd name="connsiteX7" fmla="*/ 8793319 w 9847894"/>
              <a:gd name="connsiteY7" fmla="*/ 3968475 h 4420428"/>
              <a:gd name="connsiteX8" fmla="*/ 5568542 w 9847894"/>
              <a:gd name="connsiteY8" fmla="*/ 4374358 h 4420428"/>
              <a:gd name="connsiteX9" fmla="*/ 971498 w 9847894"/>
              <a:gd name="connsiteY9" fmla="*/ 4259984 h 4420428"/>
              <a:gd name="connsiteX10" fmla="*/ 21865 w 9847894"/>
              <a:gd name="connsiteY10" fmla="*/ 3029959 h 4420428"/>
              <a:gd name="connsiteX11" fmla="*/ 9163 w 9847894"/>
              <a:gd name="connsiteY11" fmla="*/ 1125440 h 4420428"/>
              <a:gd name="connsiteX12" fmla="*/ 66832 w 9847894"/>
              <a:gd name="connsiteY12" fmla="*/ 866632 h 4420428"/>
              <a:gd name="connsiteX0" fmla="*/ 66832 w 9847896"/>
              <a:gd name="connsiteY0" fmla="*/ 866632 h 4420428"/>
              <a:gd name="connsiteX1" fmla="*/ 955364 w 9847896"/>
              <a:gd name="connsiteY1" fmla="*/ 139632 h 4420428"/>
              <a:gd name="connsiteX2" fmla="*/ 4970465 w 9847896"/>
              <a:gd name="connsiteY2" fmla="*/ 308 h 4420428"/>
              <a:gd name="connsiteX3" fmla="*/ 8305183 w 9847896"/>
              <a:gd name="connsiteY3" fmla="*/ 115189 h 4420428"/>
              <a:gd name="connsiteX4" fmla="*/ 9422878 w 9847896"/>
              <a:gd name="connsiteY4" fmla="*/ 496910 h 4420428"/>
              <a:gd name="connsiteX5" fmla="*/ 9817570 w 9847896"/>
              <a:gd name="connsiteY5" fmla="*/ 1282605 h 4420428"/>
              <a:gd name="connsiteX6" fmla="*/ 9811560 w 9847896"/>
              <a:gd name="connsiteY6" fmla="*/ 2681778 h 4420428"/>
              <a:gd name="connsiteX7" fmla="*/ 8793319 w 9847896"/>
              <a:gd name="connsiteY7" fmla="*/ 3968475 h 4420428"/>
              <a:gd name="connsiteX8" fmla="*/ 5568542 w 9847896"/>
              <a:gd name="connsiteY8" fmla="*/ 4374358 h 4420428"/>
              <a:gd name="connsiteX9" fmla="*/ 971498 w 9847896"/>
              <a:gd name="connsiteY9" fmla="*/ 4259984 h 4420428"/>
              <a:gd name="connsiteX10" fmla="*/ 21865 w 9847896"/>
              <a:gd name="connsiteY10" fmla="*/ 3029959 h 4420428"/>
              <a:gd name="connsiteX11" fmla="*/ 9163 w 9847896"/>
              <a:gd name="connsiteY11" fmla="*/ 1125440 h 4420428"/>
              <a:gd name="connsiteX12" fmla="*/ 66832 w 9847896"/>
              <a:gd name="connsiteY12" fmla="*/ 866632 h 4420428"/>
              <a:gd name="connsiteX0" fmla="*/ 60163 w 9841225"/>
              <a:gd name="connsiteY0" fmla="*/ 866632 h 4420428"/>
              <a:gd name="connsiteX1" fmla="*/ 948695 w 9841225"/>
              <a:gd name="connsiteY1" fmla="*/ 139632 h 4420428"/>
              <a:gd name="connsiteX2" fmla="*/ 4963796 w 9841225"/>
              <a:gd name="connsiteY2" fmla="*/ 308 h 4420428"/>
              <a:gd name="connsiteX3" fmla="*/ 8298514 w 9841225"/>
              <a:gd name="connsiteY3" fmla="*/ 115189 h 4420428"/>
              <a:gd name="connsiteX4" fmla="*/ 9416209 w 9841225"/>
              <a:gd name="connsiteY4" fmla="*/ 496910 h 4420428"/>
              <a:gd name="connsiteX5" fmla="*/ 9810901 w 9841225"/>
              <a:gd name="connsiteY5" fmla="*/ 1282605 h 4420428"/>
              <a:gd name="connsiteX6" fmla="*/ 9804891 w 9841225"/>
              <a:gd name="connsiteY6" fmla="*/ 2681778 h 4420428"/>
              <a:gd name="connsiteX7" fmla="*/ 8786650 w 9841225"/>
              <a:gd name="connsiteY7" fmla="*/ 3968475 h 4420428"/>
              <a:gd name="connsiteX8" fmla="*/ 5561873 w 9841225"/>
              <a:gd name="connsiteY8" fmla="*/ 4374358 h 4420428"/>
              <a:gd name="connsiteX9" fmla="*/ 964829 w 9841225"/>
              <a:gd name="connsiteY9" fmla="*/ 4259984 h 4420428"/>
              <a:gd name="connsiteX10" fmla="*/ 15196 w 9841225"/>
              <a:gd name="connsiteY10" fmla="*/ 3029959 h 4420428"/>
              <a:gd name="connsiteX11" fmla="*/ 17255 w 9841225"/>
              <a:gd name="connsiteY11" fmla="*/ 1226237 h 4420428"/>
              <a:gd name="connsiteX12" fmla="*/ 60163 w 9841225"/>
              <a:gd name="connsiteY12" fmla="*/ 866632 h 4420428"/>
              <a:gd name="connsiteX0" fmla="*/ 60163 w 9834677"/>
              <a:gd name="connsiteY0" fmla="*/ 866632 h 4420428"/>
              <a:gd name="connsiteX1" fmla="*/ 948695 w 9834677"/>
              <a:gd name="connsiteY1" fmla="*/ 139632 h 4420428"/>
              <a:gd name="connsiteX2" fmla="*/ 4963796 w 9834677"/>
              <a:gd name="connsiteY2" fmla="*/ 308 h 4420428"/>
              <a:gd name="connsiteX3" fmla="*/ 8298514 w 9834677"/>
              <a:gd name="connsiteY3" fmla="*/ 115189 h 4420428"/>
              <a:gd name="connsiteX4" fmla="*/ 9416209 w 9834677"/>
              <a:gd name="connsiteY4" fmla="*/ 496910 h 4420428"/>
              <a:gd name="connsiteX5" fmla="*/ 9810901 w 9834677"/>
              <a:gd name="connsiteY5" fmla="*/ 1282605 h 4420428"/>
              <a:gd name="connsiteX6" fmla="*/ 9804891 w 9834677"/>
              <a:gd name="connsiteY6" fmla="*/ 2681778 h 4420428"/>
              <a:gd name="connsiteX7" fmla="*/ 8786650 w 9834677"/>
              <a:gd name="connsiteY7" fmla="*/ 3968475 h 4420428"/>
              <a:gd name="connsiteX8" fmla="*/ 5561873 w 9834677"/>
              <a:gd name="connsiteY8" fmla="*/ 4374358 h 4420428"/>
              <a:gd name="connsiteX9" fmla="*/ 964829 w 9834677"/>
              <a:gd name="connsiteY9" fmla="*/ 4259984 h 4420428"/>
              <a:gd name="connsiteX10" fmla="*/ 15196 w 9834677"/>
              <a:gd name="connsiteY10" fmla="*/ 3029959 h 4420428"/>
              <a:gd name="connsiteX11" fmla="*/ 17255 w 9834677"/>
              <a:gd name="connsiteY11" fmla="*/ 1226237 h 4420428"/>
              <a:gd name="connsiteX12" fmla="*/ 60163 w 9834677"/>
              <a:gd name="connsiteY12" fmla="*/ 866632 h 4420428"/>
              <a:gd name="connsiteX0" fmla="*/ 60163 w 9834677"/>
              <a:gd name="connsiteY0" fmla="*/ 866632 h 4374358"/>
              <a:gd name="connsiteX1" fmla="*/ 948695 w 9834677"/>
              <a:gd name="connsiteY1" fmla="*/ 139632 h 4374358"/>
              <a:gd name="connsiteX2" fmla="*/ 4963796 w 9834677"/>
              <a:gd name="connsiteY2" fmla="*/ 308 h 4374358"/>
              <a:gd name="connsiteX3" fmla="*/ 8298514 w 9834677"/>
              <a:gd name="connsiteY3" fmla="*/ 115189 h 4374358"/>
              <a:gd name="connsiteX4" fmla="*/ 9416209 w 9834677"/>
              <a:gd name="connsiteY4" fmla="*/ 496910 h 4374358"/>
              <a:gd name="connsiteX5" fmla="*/ 9810901 w 9834677"/>
              <a:gd name="connsiteY5" fmla="*/ 1282605 h 4374358"/>
              <a:gd name="connsiteX6" fmla="*/ 9804891 w 9834677"/>
              <a:gd name="connsiteY6" fmla="*/ 2681778 h 4374358"/>
              <a:gd name="connsiteX7" fmla="*/ 8742364 w 9834677"/>
              <a:gd name="connsiteY7" fmla="*/ 4014997 h 4374358"/>
              <a:gd name="connsiteX8" fmla="*/ 5561873 w 9834677"/>
              <a:gd name="connsiteY8" fmla="*/ 4374358 h 4374358"/>
              <a:gd name="connsiteX9" fmla="*/ 964829 w 9834677"/>
              <a:gd name="connsiteY9" fmla="*/ 4259984 h 4374358"/>
              <a:gd name="connsiteX10" fmla="*/ 15196 w 9834677"/>
              <a:gd name="connsiteY10" fmla="*/ 3029959 h 4374358"/>
              <a:gd name="connsiteX11" fmla="*/ 17255 w 9834677"/>
              <a:gd name="connsiteY11" fmla="*/ 1226237 h 4374358"/>
              <a:gd name="connsiteX12" fmla="*/ 60163 w 9834677"/>
              <a:gd name="connsiteY12" fmla="*/ 866632 h 4374358"/>
              <a:gd name="connsiteX0" fmla="*/ 60163 w 9834677"/>
              <a:gd name="connsiteY0" fmla="*/ 866632 h 4374358"/>
              <a:gd name="connsiteX1" fmla="*/ 948695 w 9834677"/>
              <a:gd name="connsiteY1" fmla="*/ 139632 h 4374358"/>
              <a:gd name="connsiteX2" fmla="*/ 4963796 w 9834677"/>
              <a:gd name="connsiteY2" fmla="*/ 308 h 4374358"/>
              <a:gd name="connsiteX3" fmla="*/ 8298514 w 9834677"/>
              <a:gd name="connsiteY3" fmla="*/ 115189 h 4374358"/>
              <a:gd name="connsiteX4" fmla="*/ 9416209 w 9834677"/>
              <a:gd name="connsiteY4" fmla="*/ 496910 h 4374358"/>
              <a:gd name="connsiteX5" fmla="*/ 9810901 w 9834677"/>
              <a:gd name="connsiteY5" fmla="*/ 1282605 h 4374358"/>
              <a:gd name="connsiteX6" fmla="*/ 9804891 w 9834677"/>
              <a:gd name="connsiteY6" fmla="*/ 2681778 h 4374358"/>
              <a:gd name="connsiteX7" fmla="*/ 8742364 w 9834677"/>
              <a:gd name="connsiteY7" fmla="*/ 4014997 h 4374358"/>
              <a:gd name="connsiteX8" fmla="*/ 5561873 w 9834677"/>
              <a:gd name="connsiteY8" fmla="*/ 4374358 h 4374358"/>
              <a:gd name="connsiteX9" fmla="*/ 964829 w 9834677"/>
              <a:gd name="connsiteY9" fmla="*/ 4259984 h 4374358"/>
              <a:gd name="connsiteX10" fmla="*/ 15196 w 9834677"/>
              <a:gd name="connsiteY10" fmla="*/ 3029959 h 4374358"/>
              <a:gd name="connsiteX11" fmla="*/ 17255 w 9834677"/>
              <a:gd name="connsiteY11" fmla="*/ 1226237 h 4374358"/>
              <a:gd name="connsiteX12" fmla="*/ 60163 w 9834677"/>
              <a:gd name="connsiteY12" fmla="*/ 866632 h 4374358"/>
              <a:gd name="connsiteX0" fmla="*/ 60163 w 9834677"/>
              <a:gd name="connsiteY0" fmla="*/ 866632 h 4374358"/>
              <a:gd name="connsiteX1" fmla="*/ 948695 w 9834677"/>
              <a:gd name="connsiteY1" fmla="*/ 139632 h 4374358"/>
              <a:gd name="connsiteX2" fmla="*/ 4963796 w 9834677"/>
              <a:gd name="connsiteY2" fmla="*/ 308 h 4374358"/>
              <a:gd name="connsiteX3" fmla="*/ 8298514 w 9834677"/>
              <a:gd name="connsiteY3" fmla="*/ 115189 h 4374358"/>
              <a:gd name="connsiteX4" fmla="*/ 9416209 w 9834677"/>
              <a:gd name="connsiteY4" fmla="*/ 496910 h 4374358"/>
              <a:gd name="connsiteX5" fmla="*/ 9810901 w 9834677"/>
              <a:gd name="connsiteY5" fmla="*/ 1282605 h 4374358"/>
              <a:gd name="connsiteX6" fmla="*/ 9804891 w 9834677"/>
              <a:gd name="connsiteY6" fmla="*/ 2681778 h 4374358"/>
              <a:gd name="connsiteX7" fmla="*/ 8742364 w 9834677"/>
              <a:gd name="connsiteY7" fmla="*/ 4014997 h 4374358"/>
              <a:gd name="connsiteX8" fmla="*/ 5561873 w 9834677"/>
              <a:gd name="connsiteY8" fmla="*/ 4374358 h 4374358"/>
              <a:gd name="connsiteX9" fmla="*/ 964829 w 9834677"/>
              <a:gd name="connsiteY9" fmla="*/ 4259984 h 4374358"/>
              <a:gd name="connsiteX10" fmla="*/ 15196 w 9834677"/>
              <a:gd name="connsiteY10" fmla="*/ 3029959 h 4374358"/>
              <a:gd name="connsiteX11" fmla="*/ 17255 w 9834677"/>
              <a:gd name="connsiteY11" fmla="*/ 1226237 h 4374358"/>
              <a:gd name="connsiteX12" fmla="*/ 60163 w 9834677"/>
              <a:gd name="connsiteY12" fmla="*/ 866632 h 4374358"/>
              <a:gd name="connsiteX0" fmla="*/ 60163 w 9834677"/>
              <a:gd name="connsiteY0" fmla="*/ 866632 h 4374358"/>
              <a:gd name="connsiteX1" fmla="*/ 948695 w 9834677"/>
              <a:gd name="connsiteY1" fmla="*/ 139632 h 4374358"/>
              <a:gd name="connsiteX2" fmla="*/ 4963796 w 9834677"/>
              <a:gd name="connsiteY2" fmla="*/ 308 h 4374358"/>
              <a:gd name="connsiteX3" fmla="*/ 8298514 w 9834677"/>
              <a:gd name="connsiteY3" fmla="*/ 115189 h 4374358"/>
              <a:gd name="connsiteX4" fmla="*/ 9416209 w 9834677"/>
              <a:gd name="connsiteY4" fmla="*/ 496910 h 4374358"/>
              <a:gd name="connsiteX5" fmla="*/ 9810901 w 9834677"/>
              <a:gd name="connsiteY5" fmla="*/ 1282605 h 4374358"/>
              <a:gd name="connsiteX6" fmla="*/ 9804891 w 9834677"/>
              <a:gd name="connsiteY6" fmla="*/ 2681778 h 4374358"/>
              <a:gd name="connsiteX7" fmla="*/ 8742364 w 9834677"/>
              <a:gd name="connsiteY7" fmla="*/ 4014997 h 4374358"/>
              <a:gd name="connsiteX8" fmla="*/ 5561873 w 9834677"/>
              <a:gd name="connsiteY8" fmla="*/ 4374358 h 4374358"/>
              <a:gd name="connsiteX9" fmla="*/ 964829 w 9834677"/>
              <a:gd name="connsiteY9" fmla="*/ 4259984 h 4374358"/>
              <a:gd name="connsiteX10" fmla="*/ 15196 w 9834677"/>
              <a:gd name="connsiteY10" fmla="*/ 3029959 h 4374358"/>
              <a:gd name="connsiteX11" fmla="*/ 17255 w 9834677"/>
              <a:gd name="connsiteY11" fmla="*/ 1226237 h 4374358"/>
              <a:gd name="connsiteX12" fmla="*/ 60163 w 9834677"/>
              <a:gd name="connsiteY12" fmla="*/ 866632 h 4374358"/>
              <a:gd name="connsiteX0" fmla="*/ 60163 w 9834677"/>
              <a:gd name="connsiteY0" fmla="*/ 866632 h 4374358"/>
              <a:gd name="connsiteX1" fmla="*/ 948695 w 9834677"/>
              <a:gd name="connsiteY1" fmla="*/ 139632 h 4374358"/>
              <a:gd name="connsiteX2" fmla="*/ 4963796 w 9834677"/>
              <a:gd name="connsiteY2" fmla="*/ 308 h 4374358"/>
              <a:gd name="connsiteX3" fmla="*/ 8298514 w 9834677"/>
              <a:gd name="connsiteY3" fmla="*/ 115189 h 4374358"/>
              <a:gd name="connsiteX4" fmla="*/ 9416209 w 9834677"/>
              <a:gd name="connsiteY4" fmla="*/ 496910 h 4374358"/>
              <a:gd name="connsiteX5" fmla="*/ 9810901 w 9834677"/>
              <a:gd name="connsiteY5" fmla="*/ 1282605 h 4374358"/>
              <a:gd name="connsiteX6" fmla="*/ 9804891 w 9834677"/>
              <a:gd name="connsiteY6" fmla="*/ 2681778 h 4374358"/>
              <a:gd name="connsiteX7" fmla="*/ 8742364 w 9834677"/>
              <a:gd name="connsiteY7" fmla="*/ 4014997 h 4374358"/>
              <a:gd name="connsiteX8" fmla="*/ 5561873 w 9834677"/>
              <a:gd name="connsiteY8" fmla="*/ 4374358 h 4374358"/>
              <a:gd name="connsiteX9" fmla="*/ 964829 w 9834677"/>
              <a:gd name="connsiteY9" fmla="*/ 4259984 h 4374358"/>
              <a:gd name="connsiteX10" fmla="*/ 15196 w 9834677"/>
              <a:gd name="connsiteY10" fmla="*/ 3029959 h 4374358"/>
              <a:gd name="connsiteX11" fmla="*/ 17255 w 9834677"/>
              <a:gd name="connsiteY11" fmla="*/ 1226237 h 4374358"/>
              <a:gd name="connsiteX12" fmla="*/ 60163 w 9834677"/>
              <a:gd name="connsiteY12" fmla="*/ 866632 h 4374358"/>
              <a:gd name="connsiteX0" fmla="*/ 60163 w 9834677"/>
              <a:gd name="connsiteY0" fmla="*/ 866632 h 4388311"/>
              <a:gd name="connsiteX1" fmla="*/ 948695 w 9834677"/>
              <a:gd name="connsiteY1" fmla="*/ 139632 h 4388311"/>
              <a:gd name="connsiteX2" fmla="*/ 4963796 w 9834677"/>
              <a:gd name="connsiteY2" fmla="*/ 308 h 4388311"/>
              <a:gd name="connsiteX3" fmla="*/ 8298514 w 9834677"/>
              <a:gd name="connsiteY3" fmla="*/ 115189 h 4388311"/>
              <a:gd name="connsiteX4" fmla="*/ 9416209 w 9834677"/>
              <a:gd name="connsiteY4" fmla="*/ 496910 h 4388311"/>
              <a:gd name="connsiteX5" fmla="*/ 9810901 w 9834677"/>
              <a:gd name="connsiteY5" fmla="*/ 1282605 h 4388311"/>
              <a:gd name="connsiteX6" fmla="*/ 9804891 w 9834677"/>
              <a:gd name="connsiteY6" fmla="*/ 2681778 h 4388311"/>
              <a:gd name="connsiteX7" fmla="*/ 8742364 w 9834677"/>
              <a:gd name="connsiteY7" fmla="*/ 4014997 h 4388311"/>
              <a:gd name="connsiteX8" fmla="*/ 5561873 w 9834677"/>
              <a:gd name="connsiteY8" fmla="*/ 4374358 h 4388311"/>
              <a:gd name="connsiteX9" fmla="*/ 964829 w 9834677"/>
              <a:gd name="connsiteY9" fmla="*/ 4259984 h 4388311"/>
              <a:gd name="connsiteX10" fmla="*/ 15196 w 9834677"/>
              <a:gd name="connsiteY10" fmla="*/ 3029959 h 4388311"/>
              <a:gd name="connsiteX11" fmla="*/ 17255 w 9834677"/>
              <a:gd name="connsiteY11" fmla="*/ 1226237 h 4388311"/>
              <a:gd name="connsiteX12" fmla="*/ 60163 w 9834677"/>
              <a:gd name="connsiteY12" fmla="*/ 866632 h 4388311"/>
              <a:gd name="connsiteX0" fmla="*/ 60163 w 9834677"/>
              <a:gd name="connsiteY0" fmla="*/ 866632 h 4385420"/>
              <a:gd name="connsiteX1" fmla="*/ 948695 w 9834677"/>
              <a:gd name="connsiteY1" fmla="*/ 139632 h 4385420"/>
              <a:gd name="connsiteX2" fmla="*/ 4963796 w 9834677"/>
              <a:gd name="connsiteY2" fmla="*/ 308 h 4385420"/>
              <a:gd name="connsiteX3" fmla="*/ 8298514 w 9834677"/>
              <a:gd name="connsiteY3" fmla="*/ 115189 h 4385420"/>
              <a:gd name="connsiteX4" fmla="*/ 9416209 w 9834677"/>
              <a:gd name="connsiteY4" fmla="*/ 496910 h 4385420"/>
              <a:gd name="connsiteX5" fmla="*/ 9810901 w 9834677"/>
              <a:gd name="connsiteY5" fmla="*/ 1282605 h 4385420"/>
              <a:gd name="connsiteX6" fmla="*/ 9804891 w 9834677"/>
              <a:gd name="connsiteY6" fmla="*/ 2681778 h 4385420"/>
              <a:gd name="connsiteX7" fmla="*/ 8742364 w 9834677"/>
              <a:gd name="connsiteY7" fmla="*/ 4014997 h 4385420"/>
              <a:gd name="connsiteX8" fmla="*/ 5561873 w 9834677"/>
              <a:gd name="connsiteY8" fmla="*/ 4374358 h 4385420"/>
              <a:gd name="connsiteX9" fmla="*/ 964829 w 9834677"/>
              <a:gd name="connsiteY9" fmla="*/ 4259984 h 4385420"/>
              <a:gd name="connsiteX10" fmla="*/ 15196 w 9834677"/>
              <a:gd name="connsiteY10" fmla="*/ 3029959 h 4385420"/>
              <a:gd name="connsiteX11" fmla="*/ 17255 w 9834677"/>
              <a:gd name="connsiteY11" fmla="*/ 1226237 h 4385420"/>
              <a:gd name="connsiteX12" fmla="*/ 60163 w 9834677"/>
              <a:gd name="connsiteY12" fmla="*/ 866632 h 438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34677" h="4385420">
                <a:moveTo>
                  <a:pt x="60163" y="866632"/>
                </a:moveTo>
                <a:cubicBezTo>
                  <a:pt x="159623" y="442274"/>
                  <a:pt x="426226" y="241034"/>
                  <a:pt x="948695" y="139632"/>
                </a:cubicBezTo>
                <a:cubicBezTo>
                  <a:pt x="1698964" y="58356"/>
                  <a:pt x="3738826" y="4382"/>
                  <a:pt x="4963796" y="308"/>
                </a:cubicBezTo>
                <a:cubicBezTo>
                  <a:pt x="6188766" y="-3766"/>
                  <a:pt x="7556445" y="32422"/>
                  <a:pt x="8298514" y="115189"/>
                </a:cubicBezTo>
                <a:cubicBezTo>
                  <a:pt x="9040583" y="197956"/>
                  <a:pt x="9184848" y="313215"/>
                  <a:pt x="9416209" y="496910"/>
                </a:cubicBezTo>
                <a:cubicBezTo>
                  <a:pt x="9647570" y="680605"/>
                  <a:pt x="9760884" y="895200"/>
                  <a:pt x="9810901" y="1282605"/>
                </a:cubicBezTo>
                <a:cubicBezTo>
                  <a:pt x="9860918" y="1670010"/>
                  <a:pt x="9818623" y="1999740"/>
                  <a:pt x="9804891" y="2681778"/>
                </a:cubicBezTo>
                <a:cubicBezTo>
                  <a:pt x="9782789" y="3288585"/>
                  <a:pt x="9449534" y="3732900"/>
                  <a:pt x="8742364" y="4014997"/>
                </a:cubicBezTo>
                <a:cubicBezTo>
                  <a:pt x="8035194" y="4297094"/>
                  <a:pt x="6672904" y="4360416"/>
                  <a:pt x="5561873" y="4374358"/>
                </a:cubicBezTo>
                <a:cubicBezTo>
                  <a:pt x="4450842" y="4388300"/>
                  <a:pt x="1865202" y="4415262"/>
                  <a:pt x="964829" y="4259984"/>
                </a:cubicBezTo>
                <a:cubicBezTo>
                  <a:pt x="64456" y="4104706"/>
                  <a:pt x="101990" y="3570684"/>
                  <a:pt x="15196" y="3029959"/>
                </a:cubicBezTo>
                <a:cubicBezTo>
                  <a:pt x="-13537" y="2270815"/>
                  <a:pt x="5103" y="2122736"/>
                  <a:pt x="17255" y="1226237"/>
                </a:cubicBezTo>
                <a:cubicBezTo>
                  <a:pt x="37833" y="1130947"/>
                  <a:pt x="41999" y="944261"/>
                  <a:pt x="60163" y="866632"/>
                </a:cubicBezTo>
                <a:close/>
              </a:path>
            </a:pathLst>
          </a:custGeom>
          <a:solidFill>
            <a:srgbClr val="A7B23B">
              <a:alpha val="15000"/>
            </a:srgbClr>
          </a:solidFill>
          <a:ln w="12692"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A521429E-CDA4-D157-BF7A-FB2A81FDFB47}"/>
              </a:ext>
            </a:extLst>
          </p:cNvPr>
          <p:cNvSpPr txBox="1"/>
          <p:nvPr/>
        </p:nvSpPr>
        <p:spPr>
          <a:xfrm>
            <a:off x="866094" y="3115150"/>
            <a:ext cx="4595853" cy="1723549"/>
          </a:xfrm>
          <a:prstGeom prst="rect">
            <a:avLst/>
          </a:prstGeom>
          <a:noFill/>
          <a:ln>
            <a:noFill/>
          </a:ln>
        </p:spPr>
        <p:txBody>
          <a:bodyPr wrap="square" lIns="0" tIns="0" rIns="0" bIns="0" rtlCol="0">
            <a:spAutoFit/>
          </a:bodyPr>
          <a:lstStyle/>
          <a:p>
            <a:pPr algn="ctr"/>
            <a:r>
              <a:rPr lang="en-GB" sz="2800" b="1">
                <a:latin typeface="ABeeZee" panose="02000000000000000000" pitchFamily="2" charset="0"/>
              </a:rPr>
              <a:t>Both m</a:t>
            </a:r>
            <a:r>
              <a:rPr lang="en-GB" sz="2800" b="1">
                <a:effectLst/>
                <a:latin typeface="ABeeZee" panose="02000000000000000000" pitchFamily="2" charset="0"/>
              </a:rPr>
              <a:t>en and women should be treated </a:t>
            </a:r>
            <a:r>
              <a:rPr lang="en-GB" sz="2800" b="1">
                <a:latin typeface="ABeeZee" panose="02000000000000000000" pitchFamily="2" charset="0"/>
              </a:rPr>
              <a:t>fairly. This includes being </a:t>
            </a:r>
            <a:r>
              <a:rPr lang="en-GB" sz="2800" b="1">
                <a:effectLst/>
                <a:latin typeface="ABeeZee" panose="02000000000000000000" pitchFamily="2" charset="0"/>
              </a:rPr>
              <a:t>paid fairly for the job they do.  </a:t>
            </a:r>
            <a:endParaRPr lang="en-GB" sz="2800" b="1">
              <a:effectLst/>
              <a:latin typeface="ABeeZee" panose="02000000000000000000" pitchFamily="2" charset="0"/>
              <a:ea typeface="Calibri" panose="020F0502020204030204" pitchFamily="34" charset="0"/>
              <a:cs typeface="Times New Roman" panose="02020603050405020304" pitchFamily="18" charset="0"/>
            </a:endParaRPr>
          </a:p>
        </p:txBody>
      </p:sp>
      <p:sp>
        <p:nvSpPr>
          <p:cNvPr id="8" name="Freeform 7">
            <a:extLst>
              <a:ext uri="{FF2B5EF4-FFF2-40B4-BE49-F238E27FC236}">
                <a16:creationId xmlns:a16="http://schemas.microsoft.com/office/drawing/2014/main" id="{A6D77246-7674-EC66-DA5B-0577D45C328C}"/>
              </a:ext>
            </a:extLst>
          </p:cNvPr>
          <p:cNvSpPr/>
          <p:nvPr/>
        </p:nvSpPr>
        <p:spPr>
          <a:xfrm>
            <a:off x="507285" y="543929"/>
            <a:ext cx="5314908" cy="1673425"/>
          </a:xfrm>
          <a:custGeom>
            <a:avLst/>
            <a:gdLst>
              <a:gd name="connsiteX0" fmla="*/ 512725 w 4838734"/>
              <a:gd name="connsiteY0" fmla="*/ 47540 h 1442872"/>
              <a:gd name="connsiteX1" fmla="*/ 4380637 w 4838734"/>
              <a:gd name="connsiteY1" fmla="*/ 47540 h 1442872"/>
              <a:gd name="connsiteX2" fmla="*/ 4773829 w 4838734"/>
              <a:gd name="connsiteY2" fmla="*/ 513884 h 1442872"/>
              <a:gd name="connsiteX3" fmla="*/ 4746397 w 4838734"/>
              <a:gd name="connsiteY3" fmla="*/ 1080812 h 1442872"/>
              <a:gd name="connsiteX4" fmla="*/ 4426357 w 4838734"/>
              <a:gd name="connsiteY4" fmla="*/ 1373420 h 1442872"/>
              <a:gd name="connsiteX5" fmla="*/ 402997 w 4838734"/>
              <a:gd name="connsiteY5" fmla="*/ 1419140 h 1442872"/>
              <a:gd name="connsiteX6" fmla="*/ 110389 w 4838734"/>
              <a:gd name="connsiteY6" fmla="*/ 1062524 h 1442872"/>
              <a:gd name="connsiteX7" fmla="*/ 128677 w 4838734"/>
              <a:gd name="connsiteY7" fmla="*/ 331004 h 1442872"/>
              <a:gd name="connsiteX8" fmla="*/ 512725 w 4838734"/>
              <a:gd name="connsiteY8" fmla="*/ 47540 h 1442872"/>
              <a:gd name="connsiteX0" fmla="*/ 512725 w 4838734"/>
              <a:gd name="connsiteY0" fmla="*/ 37091 h 1432423"/>
              <a:gd name="connsiteX1" fmla="*/ 4380637 w 4838734"/>
              <a:gd name="connsiteY1" fmla="*/ 37091 h 1432423"/>
              <a:gd name="connsiteX2" fmla="*/ 4773829 w 4838734"/>
              <a:gd name="connsiteY2" fmla="*/ 503435 h 1432423"/>
              <a:gd name="connsiteX3" fmla="*/ 4746397 w 4838734"/>
              <a:gd name="connsiteY3" fmla="*/ 1070363 h 1432423"/>
              <a:gd name="connsiteX4" fmla="*/ 4426357 w 4838734"/>
              <a:gd name="connsiteY4" fmla="*/ 1362971 h 1432423"/>
              <a:gd name="connsiteX5" fmla="*/ 402997 w 4838734"/>
              <a:gd name="connsiteY5" fmla="*/ 1408691 h 1432423"/>
              <a:gd name="connsiteX6" fmla="*/ 110389 w 4838734"/>
              <a:gd name="connsiteY6" fmla="*/ 1052075 h 1432423"/>
              <a:gd name="connsiteX7" fmla="*/ 128677 w 4838734"/>
              <a:gd name="connsiteY7" fmla="*/ 320555 h 1432423"/>
              <a:gd name="connsiteX8" fmla="*/ 512725 w 4838734"/>
              <a:gd name="connsiteY8" fmla="*/ 37091 h 1432423"/>
              <a:gd name="connsiteX0" fmla="*/ 512725 w 4838734"/>
              <a:gd name="connsiteY0" fmla="*/ 37091 h 1432423"/>
              <a:gd name="connsiteX1" fmla="*/ 4380637 w 4838734"/>
              <a:gd name="connsiteY1" fmla="*/ 37091 h 1432423"/>
              <a:gd name="connsiteX2" fmla="*/ 4773829 w 4838734"/>
              <a:gd name="connsiteY2" fmla="*/ 503435 h 1432423"/>
              <a:gd name="connsiteX3" fmla="*/ 4746397 w 4838734"/>
              <a:gd name="connsiteY3" fmla="*/ 1070363 h 1432423"/>
              <a:gd name="connsiteX4" fmla="*/ 4426357 w 4838734"/>
              <a:gd name="connsiteY4" fmla="*/ 1362971 h 1432423"/>
              <a:gd name="connsiteX5" fmla="*/ 402997 w 4838734"/>
              <a:gd name="connsiteY5" fmla="*/ 1408691 h 1432423"/>
              <a:gd name="connsiteX6" fmla="*/ 110389 w 4838734"/>
              <a:gd name="connsiteY6" fmla="*/ 1052075 h 1432423"/>
              <a:gd name="connsiteX7" fmla="*/ 128677 w 4838734"/>
              <a:gd name="connsiteY7" fmla="*/ 320555 h 1432423"/>
              <a:gd name="connsiteX8" fmla="*/ 512725 w 4838734"/>
              <a:gd name="connsiteY8" fmla="*/ 37091 h 1432423"/>
              <a:gd name="connsiteX0" fmla="*/ 533686 w 4859695"/>
              <a:gd name="connsiteY0" fmla="*/ 37091 h 1432423"/>
              <a:gd name="connsiteX1" fmla="*/ 4401598 w 4859695"/>
              <a:gd name="connsiteY1" fmla="*/ 37091 h 1432423"/>
              <a:gd name="connsiteX2" fmla="*/ 4794790 w 4859695"/>
              <a:gd name="connsiteY2" fmla="*/ 503435 h 1432423"/>
              <a:gd name="connsiteX3" fmla="*/ 4767358 w 4859695"/>
              <a:gd name="connsiteY3" fmla="*/ 1070363 h 1432423"/>
              <a:gd name="connsiteX4" fmla="*/ 4447318 w 4859695"/>
              <a:gd name="connsiteY4" fmla="*/ 1362971 h 1432423"/>
              <a:gd name="connsiteX5" fmla="*/ 423958 w 4859695"/>
              <a:gd name="connsiteY5" fmla="*/ 1408691 h 1432423"/>
              <a:gd name="connsiteX6" fmla="*/ 131350 w 4859695"/>
              <a:gd name="connsiteY6" fmla="*/ 1052075 h 1432423"/>
              <a:gd name="connsiteX7" fmla="*/ 149638 w 4859695"/>
              <a:gd name="connsiteY7" fmla="*/ 320555 h 1432423"/>
              <a:gd name="connsiteX8" fmla="*/ 533686 w 4859695"/>
              <a:gd name="connsiteY8" fmla="*/ 37091 h 1432423"/>
              <a:gd name="connsiteX0" fmla="*/ 533686 w 4859695"/>
              <a:gd name="connsiteY0" fmla="*/ 37091 h 1432423"/>
              <a:gd name="connsiteX1" fmla="*/ 4401598 w 4859695"/>
              <a:gd name="connsiteY1" fmla="*/ 37091 h 1432423"/>
              <a:gd name="connsiteX2" fmla="*/ 4794790 w 4859695"/>
              <a:gd name="connsiteY2" fmla="*/ 503435 h 1432423"/>
              <a:gd name="connsiteX3" fmla="*/ 4767358 w 4859695"/>
              <a:gd name="connsiteY3" fmla="*/ 1070363 h 1432423"/>
              <a:gd name="connsiteX4" fmla="*/ 4447318 w 4859695"/>
              <a:gd name="connsiteY4" fmla="*/ 1362971 h 1432423"/>
              <a:gd name="connsiteX5" fmla="*/ 423958 w 4859695"/>
              <a:gd name="connsiteY5" fmla="*/ 1408691 h 1432423"/>
              <a:gd name="connsiteX6" fmla="*/ 131350 w 4859695"/>
              <a:gd name="connsiteY6" fmla="*/ 1052075 h 1432423"/>
              <a:gd name="connsiteX7" fmla="*/ 149638 w 4859695"/>
              <a:gd name="connsiteY7" fmla="*/ 320555 h 1432423"/>
              <a:gd name="connsiteX8" fmla="*/ 533686 w 4859695"/>
              <a:gd name="connsiteY8" fmla="*/ 37091 h 1432423"/>
              <a:gd name="connsiteX0" fmla="*/ 410315 w 4736324"/>
              <a:gd name="connsiteY0" fmla="*/ 37091 h 1416291"/>
              <a:gd name="connsiteX1" fmla="*/ 4278227 w 4736324"/>
              <a:gd name="connsiteY1" fmla="*/ 37091 h 1416291"/>
              <a:gd name="connsiteX2" fmla="*/ 4671419 w 4736324"/>
              <a:gd name="connsiteY2" fmla="*/ 503435 h 1416291"/>
              <a:gd name="connsiteX3" fmla="*/ 4643987 w 4736324"/>
              <a:gd name="connsiteY3" fmla="*/ 1070363 h 1416291"/>
              <a:gd name="connsiteX4" fmla="*/ 4323947 w 4736324"/>
              <a:gd name="connsiteY4" fmla="*/ 1362971 h 1416291"/>
              <a:gd name="connsiteX5" fmla="*/ 300587 w 4736324"/>
              <a:gd name="connsiteY5" fmla="*/ 1408691 h 1416291"/>
              <a:gd name="connsiteX6" fmla="*/ 7979 w 4736324"/>
              <a:gd name="connsiteY6" fmla="*/ 1052075 h 1416291"/>
              <a:gd name="connsiteX7" fmla="*/ 26267 w 4736324"/>
              <a:gd name="connsiteY7" fmla="*/ 320555 h 1416291"/>
              <a:gd name="connsiteX8" fmla="*/ 410315 w 4736324"/>
              <a:gd name="connsiteY8" fmla="*/ 37091 h 1416291"/>
              <a:gd name="connsiteX0" fmla="*/ 410315 w 4718315"/>
              <a:gd name="connsiteY0" fmla="*/ 37091 h 1411801"/>
              <a:gd name="connsiteX1" fmla="*/ 4278227 w 4718315"/>
              <a:gd name="connsiteY1" fmla="*/ 37091 h 1411801"/>
              <a:gd name="connsiteX2" fmla="*/ 4671419 w 4718315"/>
              <a:gd name="connsiteY2" fmla="*/ 503435 h 1411801"/>
              <a:gd name="connsiteX3" fmla="*/ 4643987 w 4718315"/>
              <a:gd name="connsiteY3" fmla="*/ 1070363 h 1411801"/>
              <a:gd name="connsiteX4" fmla="*/ 4323947 w 4718315"/>
              <a:gd name="connsiteY4" fmla="*/ 1362971 h 1411801"/>
              <a:gd name="connsiteX5" fmla="*/ 300587 w 4718315"/>
              <a:gd name="connsiteY5" fmla="*/ 1408691 h 1411801"/>
              <a:gd name="connsiteX6" fmla="*/ 7979 w 4718315"/>
              <a:gd name="connsiteY6" fmla="*/ 1052075 h 1411801"/>
              <a:gd name="connsiteX7" fmla="*/ 26267 w 4718315"/>
              <a:gd name="connsiteY7" fmla="*/ 320555 h 1411801"/>
              <a:gd name="connsiteX8" fmla="*/ 410315 w 4718315"/>
              <a:gd name="connsiteY8" fmla="*/ 37091 h 1411801"/>
              <a:gd name="connsiteX0" fmla="*/ 410315 w 4738389"/>
              <a:gd name="connsiteY0" fmla="*/ 37091 h 1411801"/>
              <a:gd name="connsiteX1" fmla="*/ 4278227 w 4738389"/>
              <a:gd name="connsiteY1" fmla="*/ 37091 h 1411801"/>
              <a:gd name="connsiteX2" fmla="*/ 4671419 w 4738389"/>
              <a:gd name="connsiteY2" fmla="*/ 503435 h 1411801"/>
              <a:gd name="connsiteX3" fmla="*/ 4643987 w 4738389"/>
              <a:gd name="connsiteY3" fmla="*/ 1070363 h 1411801"/>
              <a:gd name="connsiteX4" fmla="*/ 4323947 w 4738389"/>
              <a:gd name="connsiteY4" fmla="*/ 1362971 h 1411801"/>
              <a:gd name="connsiteX5" fmla="*/ 300587 w 4738389"/>
              <a:gd name="connsiteY5" fmla="*/ 1408691 h 1411801"/>
              <a:gd name="connsiteX6" fmla="*/ 7979 w 4738389"/>
              <a:gd name="connsiteY6" fmla="*/ 1052075 h 1411801"/>
              <a:gd name="connsiteX7" fmla="*/ 26267 w 4738389"/>
              <a:gd name="connsiteY7" fmla="*/ 320555 h 1411801"/>
              <a:gd name="connsiteX8" fmla="*/ 410315 w 4738389"/>
              <a:gd name="connsiteY8" fmla="*/ 37091 h 1411801"/>
              <a:gd name="connsiteX0" fmla="*/ 410315 w 4738389"/>
              <a:gd name="connsiteY0" fmla="*/ 37091 h 1411801"/>
              <a:gd name="connsiteX1" fmla="*/ 4278227 w 4738389"/>
              <a:gd name="connsiteY1" fmla="*/ 37091 h 1411801"/>
              <a:gd name="connsiteX2" fmla="*/ 4671419 w 4738389"/>
              <a:gd name="connsiteY2" fmla="*/ 503435 h 1411801"/>
              <a:gd name="connsiteX3" fmla="*/ 4643987 w 4738389"/>
              <a:gd name="connsiteY3" fmla="*/ 1070363 h 1411801"/>
              <a:gd name="connsiteX4" fmla="*/ 4323947 w 4738389"/>
              <a:gd name="connsiteY4" fmla="*/ 1362971 h 1411801"/>
              <a:gd name="connsiteX5" fmla="*/ 300587 w 4738389"/>
              <a:gd name="connsiteY5" fmla="*/ 1408691 h 1411801"/>
              <a:gd name="connsiteX6" fmla="*/ 7979 w 4738389"/>
              <a:gd name="connsiteY6" fmla="*/ 1052075 h 1411801"/>
              <a:gd name="connsiteX7" fmla="*/ 26267 w 4738389"/>
              <a:gd name="connsiteY7" fmla="*/ 320555 h 1411801"/>
              <a:gd name="connsiteX8" fmla="*/ 410315 w 4738389"/>
              <a:gd name="connsiteY8" fmla="*/ 37091 h 1411801"/>
              <a:gd name="connsiteX0" fmla="*/ 410315 w 4674092"/>
              <a:gd name="connsiteY0" fmla="*/ 6141 h 1380851"/>
              <a:gd name="connsiteX1" fmla="*/ 4278227 w 4674092"/>
              <a:gd name="connsiteY1" fmla="*/ 6141 h 1380851"/>
              <a:gd name="connsiteX2" fmla="*/ 4671419 w 4674092"/>
              <a:gd name="connsiteY2" fmla="*/ 472485 h 1380851"/>
              <a:gd name="connsiteX3" fmla="*/ 4643987 w 4674092"/>
              <a:gd name="connsiteY3" fmla="*/ 1039413 h 1380851"/>
              <a:gd name="connsiteX4" fmla="*/ 4323947 w 4674092"/>
              <a:gd name="connsiteY4" fmla="*/ 1332021 h 1380851"/>
              <a:gd name="connsiteX5" fmla="*/ 300587 w 4674092"/>
              <a:gd name="connsiteY5" fmla="*/ 1377741 h 1380851"/>
              <a:gd name="connsiteX6" fmla="*/ 7979 w 4674092"/>
              <a:gd name="connsiteY6" fmla="*/ 1021125 h 1380851"/>
              <a:gd name="connsiteX7" fmla="*/ 26267 w 4674092"/>
              <a:gd name="connsiteY7" fmla="*/ 289605 h 1380851"/>
              <a:gd name="connsiteX8" fmla="*/ 410315 w 4674092"/>
              <a:gd name="connsiteY8" fmla="*/ 6141 h 138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4092" h="1380851">
                <a:moveTo>
                  <a:pt x="410315" y="6141"/>
                </a:moveTo>
                <a:cubicBezTo>
                  <a:pt x="729316" y="-4734"/>
                  <a:pt x="3942116" y="1154"/>
                  <a:pt x="4278227" y="6141"/>
                </a:cubicBezTo>
                <a:cubicBezTo>
                  <a:pt x="4614338" y="11128"/>
                  <a:pt x="4662414" y="295077"/>
                  <a:pt x="4671419" y="472485"/>
                </a:cubicBezTo>
                <a:cubicBezTo>
                  <a:pt x="4680424" y="649893"/>
                  <a:pt x="4665531" y="890961"/>
                  <a:pt x="4643987" y="1039413"/>
                </a:cubicBezTo>
                <a:cubicBezTo>
                  <a:pt x="4622443" y="1187865"/>
                  <a:pt x="4627015" y="1317197"/>
                  <a:pt x="4323947" y="1332021"/>
                </a:cubicBezTo>
                <a:cubicBezTo>
                  <a:pt x="4020879" y="1346845"/>
                  <a:pt x="536737" y="1393189"/>
                  <a:pt x="300587" y="1377741"/>
                </a:cubicBezTo>
                <a:cubicBezTo>
                  <a:pt x="64437" y="1362293"/>
                  <a:pt x="-8647" y="1218067"/>
                  <a:pt x="7979" y="1021125"/>
                </a:cubicBezTo>
                <a:cubicBezTo>
                  <a:pt x="-6568" y="829378"/>
                  <a:pt x="-1650" y="449902"/>
                  <a:pt x="26267" y="289605"/>
                </a:cubicBezTo>
                <a:cubicBezTo>
                  <a:pt x="54184" y="129308"/>
                  <a:pt x="91314" y="17016"/>
                  <a:pt x="410315" y="6141"/>
                </a:cubicBezTo>
                <a:close/>
              </a:path>
            </a:pathLst>
          </a:custGeom>
          <a:solidFill>
            <a:srgbClr val="BBD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DF9EB08-33E6-15AD-CAE8-E15D42A9D2D9}"/>
              </a:ext>
            </a:extLst>
          </p:cNvPr>
          <p:cNvGrpSpPr/>
          <p:nvPr/>
        </p:nvGrpSpPr>
        <p:grpSpPr>
          <a:xfrm>
            <a:off x="4666225" y="276117"/>
            <a:ext cx="1005735" cy="1119971"/>
            <a:chOff x="8641164" y="1237086"/>
            <a:chExt cx="1144287" cy="1274261"/>
          </a:xfrm>
        </p:grpSpPr>
        <p:sp>
          <p:nvSpPr>
            <p:cNvPr id="10" name="Freeform 9">
              <a:extLst>
                <a:ext uri="{FF2B5EF4-FFF2-40B4-BE49-F238E27FC236}">
                  <a16:creationId xmlns:a16="http://schemas.microsoft.com/office/drawing/2014/main" id="{7B40FE9C-3F9B-5836-37D8-41B71902B214}"/>
                </a:ext>
              </a:extLst>
            </p:cNvPr>
            <p:cNvSpPr/>
            <p:nvPr/>
          </p:nvSpPr>
          <p:spPr>
            <a:xfrm>
              <a:off x="8691986" y="1855785"/>
              <a:ext cx="266126" cy="94059"/>
            </a:xfrm>
            <a:custGeom>
              <a:avLst/>
              <a:gdLst>
                <a:gd name="connsiteX0" fmla="*/ 128300 w 266126"/>
                <a:gd name="connsiteY0" fmla="*/ 94023 h 94059"/>
                <a:gd name="connsiteX1" fmla="*/ 0 w 266126"/>
                <a:gd name="connsiteY1" fmla="*/ 38372 h 94059"/>
                <a:gd name="connsiteX2" fmla="*/ 36585 w 266126"/>
                <a:gd name="connsiteY2" fmla="*/ 0 h 94059"/>
                <a:gd name="connsiteX3" fmla="*/ 232845 w 266126"/>
                <a:gd name="connsiteY3" fmla="*/ 5209 h 94059"/>
                <a:gd name="connsiteX4" fmla="*/ 266127 w 266126"/>
                <a:gd name="connsiteY4" fmla="*/ 46376 h 94059"/>
                <a:gd name="connsiteX5" fmla="*/ 128300 w 266126"/>
                <a:gd name="connsiteY5" fmla="*/ 94023 h 9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126" h="94059">
                  <a:moveTo>
                    <a:pt x="128300" y="94023"/>
                  </a:moveTo>
                  <a:cubicBezTo>
                    <a:pt x="86761" y="93134"/>
                    <a:pt x="41920" y="78268"/>
                    <a:pt x="0" y="38372"/>
                  </a:cubicBezTo>
                  <a:lnTo>
                    <a:pt x="36585" y="0"/>
                  </a:lnTo>
                  <a:cubicBezTo>
                    <a:pt x="127919" y="87289"/>
                    <a:pt x="228653" y="8513"/>
                    <a:pt x="232845" y="5209"/>
                  </a:cubicBezTo>
                  <a:lnTo>
                    <a:pt x="266127" y="46376"/>
                  </a:lnTo>
                  <a:cubicBezTo>
                    <a:pt x="238180" y="69247"/>
                    <a:pt x="186353" y="95167"/>
                    <a:pt x="128300" y="94023"/>
                  </a:cubicBezTo>
                  <a:close/>
                </a:path>
              </a:pathLst>
            </a:custGeom>
            <a:solidFill>
              <a:srgbClr val="707927"/>
            </a:solidFill>
            <a:ln w="1269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4DC1B2B-DA5A-F61C-98AE-B2919E141CB8}"/>
                </a:ext>
              </a:extLst>
            </p:cNvPr>
            <p:cNvSpPr/>
            <p:nvPr/>
          </p:nvSpPr>
          <p:spPr>
            <a:xfrm>
              <a:off x="8641164" y="1796696"/>
              <a:ext cx="97198" cy="105440"/>
            </a:xfrm>
            <a:custGeom>
              <a:avLst/>
              <a:gdLst>
                <a:gd name="connsiteX0" fmla="*/ 54634 w 97198"/>
                <a:gd name="connsiteY0" fmla="*/ 102289 h 105440"/>
                <a:gd name="connsiteX1" fmla="*/ 96172 w 97198"/>
                <a:gd name="connsiteY1" fmla="*/ 64425 h 105440"/>
                <a:gd name="connsiteX2" fmla="*/ 11825 w 97198"/>
                <a:gd name="connsiteY2" fmla="*/ 8901 h 105440"/>
                <a:gd name="connsiteX3" fmla="*/ 54634 w 97198"/>
                <a:gd name="connsiteY3" fmla="*/ 102289 h 105440"/>
              </a:gdLst>
              <a:ahLst/>
              <a:cxnLst>
                <a:cxn ang="0">
                  <a:pos x="connsiteX0" y="connsiteY0"/>
                </a:cxn>
                <a:cxn ang="0">
                  <a:pos x="connsiteX1" y="connsiteY1"/>
                </a:cxn>
                <a:cxn ang="0">
                  <a:pos x="connsiteX2" y="connsiteY2"/>
                </a:cxn>
                <a:cxn ang="0">
                  <a:pos x="connsiteX3" y="connsiteY3"/>
                </a:cxn>
              </a:cxnLst>
              <a:rect l="l" t="t" r="r" b="b"/>
              <a:pathLst>
                <a:path w="97198" h="105440">
                  <a:moveTo>
                    <a:pt x="54634" y="102289"/>
                  </a:moveTo>
                  <a:cubicBezTo>
                    <a:pt x="80293" y="113851"/>
                    <a:pt x="102270" y="91870"/>
                    <a:pt x="96172" y="64425"/>
                  </a:cubicBezTo>
                  <a:cubicBezTo>
                    <a:pt x="87026" y="22877"/>
                    <a:pt x="37357" y="-18671"/>
                    <a:pt x="11825" y="8901"/>
                  </a:cubicBezTo>
                  <a:cubicBezTo>
                    <a:pt x="-16376" y="39395"/>
                    <a:pt x="9030" y="81706"/>
                    <a:pt x="54634" y="102289"/>
                  </a:cubicBezTo>
                  <a:close/>
                </a:path>
              </a:pathLst>
            </a:custGeom>
            <a:solidFill>
              <a:srgbClr val="707927"/>
            </a:solidFill>
            <a:ln w="12692" cap="flat">
              <a:noFill/>
              <a:prstDash val="solid"/>
              <a:miter/>
            </a:ln>
          </p:spPr>
          <p:txBody>
            <a:bodyPr rtlCol="0" anchor="ctr"/>
            <a:lstStyle/>
            <a:p>
              <a:endParaRPr lang="en-US"/>
            </a:p>
          </p:txBody>
        </p:sp>
        <p:grpSp>
          <p:nvGrpSpPr>
            <p:cNvPr id="12" name="Graphic 4">
              <a:extLst>
                <a:ext uri="{FF2B5EF4-FFF2-40B4-BE49-F238E27FC236}">
                  <a16:creationId xmlns:a16="http://schemas.microsoft.com/office/drawing/2014/main" id="{C8849604-08ED-65F6-B988-81003FC2C81E}"/>
                </a:ext>
              </a:extLst>
            </p:cNvPr>
            <p:cNvGrpSpPr/>
            <p:nvPr/>
          </p:nvGrpSpPr>
          <p:grpSpPr>
            <a:xfrm>
              <a:off x="9293413" y="2140339"/>
              <a:ext cx="161066" cy="371008"/>
              <a:chOff x="9293413" y="2140339"/>
              <a:chExt cx="161066" cy="371008"/>
            </a:xfrm>
            <a:solidFill>
              <a:srgbClr val="707927"/>
            </a:solidFill>
          </p:grpSpPr>
          <p:sp>
            <p:nvSpPr>
              <p:cNvPr id="26" name="Freeform 25">
                <a:extLst>
                  <a:ext uri="{FF2B5EF4-FFF2-40B4-BE49-F238E27FC236}">
                    <a16:creationId xmlns:a16="http://schemas.microsoft.com/office/drawing/2014/main" id="{7AA4ED21-10E3-3F6E-E0F1-F640FBACF28A}"/>
                  </a:ext>
                </a:extLst>
              </p:cNvPr>
              <p:cNvSpPr/>
              <p:nvPr/>
            </p:nvSpPr>
            <p:spPr>
              <a:xfrm>
                <a:off x="9293413" y="2140339"/>
                <a:ext cx="77641" cy="359004"/>
              </a:xfrm>
              <a:custGeom>
                <a:avLst/>
                <a:gdLst>
                  <a:gd name="connsiteX0" fmla="*/ 32704 w 77641"/>
                  <a:gd name="connsiteY0" fmla="*/ 358998 h 359004"/>
                  <a:gd name="connsiteX1" fmla="*/ 25971 w 77641"/>
                  <a:gd name="connsiteY1" fmla="*/ 357982 h 359004"/>
                  <a:gd name="connsiteX2" fmla="*/ 7806 w 77641"/>
                  <a:gd name="connsiteY2" fmla="*/ 325201 h 359004"/>
                  <a:gd name="connsiteX3" fmla="*/ 1327 w 77641"/>
                  <a:gd name="connsiteY3" fmla="*/ 34744 h 359004"/>
                  <a:gd name="connsiteX4" fmla="*/ 18350 w 77641"/>
                  <a:gd name="connsiteY4" fmla="*/ 1328 h 359004"/>
                  <a:gd name="connsiteX5" fmla="*/ 51759 w 77641"/>
                  <a:gd name="connsiteY5" fmla="*/ 18354 h 359004"/>
                  <a:gd name="connsiteX6" fmla="*/ 58872 w 77641"/>
                  <a:gd name="connsiteY6" fmla="*/ 339813 h 359004"/>
                  <a:gd name="connsiteX7" fmla="*/ 32704 w 77641"/>
                  <a:gd name="connsiteY7" fmla="*/ 358998 h 35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641" h="359004">
                    <a:moveTo>
                      <a:pt x="32704" y="358998"/>
                    </a:moveTo>
                    <a:cubicBezTo>
                      <a:pt x="30418" y="358998"/>
                      <a:pt x="28258" y="358617"/>
                      <a:pt x="25971" y="357982"/>
                    </a:cubicBezTo>
                    <a:cubicBezTo>
                      <a:pt x="11871" y="353916"/>
                      <a:pt x="3741" y="339304"/>
                      <a:pt x="7806" y="325201"/>
                    </a:cubicBezTo>
                    <a:cubicBezTo>
                      <a:pt x="48456" y="182641"/>
                      <a:pt x="1709" y="36269"/>
                      <a:pt x="1327" y="34744"/>
                    </a:cubicBezTo>
                    <a:cubicBezTo>
                      <a:pt x="-3245" y="20768"/>
                      <a:pt x="4376" y="5902"/>
                      <a:pt x="18350" y="1328"/>
                    </a:cubicBezTo>
                    <a:cubicBezTo>
                      <a:pt x="32323" y="-3246"/>
                      <a:pt x="47185" y="4377"/>
                      <a:pt x="51759" y="18354"/>
                    </a:cubicBezTo>
                    <a:cubicBezTo>
                      <a:pt x="53918" y="24961"/>
                      <a:pt x="103967" y="181751"/>
                      <a:pt x="58872" y="339813"/>
                    </a:cubicBezTo>
                    <a:cubicBezTo>
                      <a:pt x="55315" y="351629"/>
                      <a:pt x="44391" y="359253"/>
                      <a:pt x="32704" y="358998"/>
                    </a:cubicBezTo>
                    <a:close/>
                  </a:path>
                </a:pathLst>
              </a:custGeom>
              <a:solidFill>
                <a:srgbClr val="707927"/>
              </a:solidFill>
              <a:ln w="1269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A74F7760-7539-9CC5-D4E9-3DFCDA709B86}"/>
                  </a:ext>
                </a:extLst>
              </p:cNvPr>
              <p:cNvSpPr/>
              <p:nvPr/>
            </p:nvSpPr>
            <p:spPr>
              <a:xfrm>
                <a:off x="9307499" y="2435658"/>
                <a:ext cx="146980" cy="75689"/>
              </a:xfrm>
              <a:custGeom>
                <a:avLst/>
                <a:gdLst>
                  <a:gd name="connsiteX0" fmla="*/ 13537 w 146980"/>
                  <a:gd name="connsiteY0" fmla="*/ 63045 h 75689"/>
                  <a:gd name="connsiteX1" fmla="*/ 9345 w 146980"/>
                  <a:gd name="connsiteY1" fmla="*/ 30009 h 75689"/>
                  <a:gd name="connsiteX2" fmla="*/ 145266 w 146980"/>
                  <a:gd name="connsiteY2" fmla="*/ 32932 h 75689"/>
                  <a:gd name="connsiteX3" fmla="*/ 13537 w 146980"/>
                  <a:gd name="connsiteY3" fmla="*/ 63045 h 75689"/>
                </a:gdLst>
                <a:ahLst/>
                <a:cxnLst>
                  <a:cxn ang="0">
                    <a:pos x="connsiteX0" y="connsiteY0"/>
                  </a:cxn>
                  <a:cxn ang="0">
                    <a:pos x="connsiteX1" y="connsiteY1"/>
                  </a:cxn>
                  <a:cxn ang="0">
                    <a:pos x="connsiteX2" y="connsiteY2"/>
                  </a:cxn>
                  <a:cxn ang="0">
                    <a:pos x="connsiteX3" y="connsiteY3"/>
                  </a:cxn>
                </a:cxnLst>
                <a:rect l="l" t="t" r="r" b="b"/>
                <a:pathLst>
                  <a:path w="146980" h="75689">
                    <a:moveTo>
                      <a:pt x="13537" y="63045"/>
                    </a:moveTo>
                    <a:cubicBezTo>
                      <a:pt x="-2214" y="59106"/>
                      <a:pt x="-5010" y="37760"/>
                      <a:pt x="9345" y="30009"/>
                    </a:cubicBezTo>
                    <a:cubicBezTo>
                      <a:pt x="55203" y="5487"/>
                      <a:pt x="130277" y="-24372"/>
                      <a:pt x="145266" y="32932"/>
                    </a:cubicBezTo>
                    <a:cubicBezTo>
                      <a:pt x="160637" y="92014"/>
                      <a:pt x="69049" y="77021"/>
                      <a:pt x="13537" y="63045"/>
                    </a:cubicBezTo>
                    <a:close/>
                  </a:path>
                </a:pathLst>
              </a:custGeom>
              <a:solidFill>
                <a:srgbClr val="707927"/>
              </a:solidFill>
              <a:ln w="12692" cap="flat">
                <a:noFill/>
                <a:prstDash val="solid"/>
                <a:miter/>
              </a:ln>
            </p:spPr>
            <p:txBody>
              <a:bodyPr rtlCol="0" anchor="ctr"/>
              <a:lstStyle/>
              <a:p>
                <a:endParaRPr lang="en-US"/>
              </a:p>
            </p:txBody>
          </p:sp>
        </p:grpSp>
        <p:grpSp>
          <p:nvGrpSpPr>
            <p:cNvPr id="13" name="Graphic 4">
              <a:extLst>
                <a:ext uri="{FF2B5EF4-FFF2-40B4-BE49-F238E27FC236}">
                  <a16:creationId xmlns:a16="http://schemas.microsoft.com/office/drawing/2014/main" id="{3E78B16A-1BDD-5905-5366-44C2AD6C59AE}"/>
                </a:ext>
              </a:extLst>
            </p:cNvPr>
            <p:cNvGrpSpPr/>
            <p:nvPr/>
          </p:nvGrpSpPr>
          <p:grpSpPr>
            <a:xfrm>
              <a:off x="9010846" y="2137019"/>
              <a:ext cx="174215" cy="367323"/>
              <a:chOff x="9010846" y="2137019"/>
              <a:chExt cx="174215" cy="367323"/>
            </a:xfrm>
            <a:solidFill>
              <a:srgbClr val="707927"/>
            </a:solidFill>
          </p:grpSpPr>
          <p:sp>
            <p:nvSpPr>
              <p:cNvPr id="24" name="Freeform 23">
                <a:extLst>
                  <a:ext uri="{FF2B5EF4-FFF2-40B4-BE49-F238E27FC236}">
                    <a16:creationId xmlns:a16="http://schemas.microsoft.com/office/drawing/2014/main" id="{BA97BD10-8FF4-1BFF-F580-4BB847E1C206}"/>
                  </a:ext>
                </a:extLst>
              </p:cNvPr>
              <p:cNvSpPr/>
              <p:nvPr/>
            </p:nvSpPr>
            <p:spPr>
              <a:xfrm>
                <a:off x="9099907" y="2137019"/>
                <a:ext cx="85155" cy="358380"/>
              </a:xfrm>
              <a:custGeom>
                <a:avLst/>
                <a:gdLst>
                  <a:gd name="connsiteX0" fmla="*/ 38461 w 85155"/>
                  <a:gd name="connsiteY0" fmla="*/ 358380 h 358380"/>
                  <a:gd name="connsiteX1" fmla="*/ 13309 w 85155"/>
                  <a:gd name="connsiteY1" fmla="*/ 338051 h 358380"/>
                  <a:gd name="connsiteX2" fmla="*/ 33888 w 85155"/>
                  <a:gd name="connsiteY2" fmla="*/ 17227 h 358380"/>
                  <a:gd name="connsiteX3" fmla="*/ 67932 w 85155"/>
                  <a:gd name="connsiteY3" fmla="*/ 1726 h 358380"/>
                  <a:gd name="connsiteX4" fmla="*/ 83430 w 85155"/>
                  <a:gd name="connsiteY4" fmla="*/ 35778 h 358380"/>
                  <a:gd name="connsiteX5" fmla="*/ 83430 w 85155"/>
                  <a:gd name="connsiteY5" fmla="*/ 35778 h 358380"/>
                  <a:gd name="connsiteX6" fmla="*/ 64629 w 85155"/>
                  <a:gd name="connsiteY6" fmla="*/ 325726 h 358380"/>
                  <a:gd name="connsiteX7" fmla="*/ 45066 w 85155"/>
                  <a:gd name="connsiteY7" fmla="*/ 357618 h 358380"/>
                  <a:gd name="connsiteX8" fmla="*/ 38461 w 85155"/>
                  <a:gd name="connsiteY8" fmla="*/ 358380 h 35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55" h="358380">
                    <a:moveTo>
                      <a:pt x="38461" y="358380"/>
                    </a:moveTo>
                    <a:cubicBezTo>
                      <a:pt x="26774" y="358126"/>
                      <a:pt x="16103" y="349994"/>
                      <a:pt x="13309" y="338051"/>
                    </a:cubicBezTo>
                    <a:cubicBezTo>
                      <a:pt x="-25054" y="178338"/>
                      <a:pt x="31474" y="23707"/>
                      <a:pt x="33888" y="17227"/>
                    </a:cubicBezTo>
                    <a:cubicBezTo>
                      <a:pt x="38969" y="3505"/>
                      <a:pt x="54212" y="-3483"/>
                      <a:pt x="67932" y="1726"/>
                    </a:cubicBezTo>
                    <a:cubicBezTo>
                      <a:pt x="81651" y="6809"/>
                      <a:pt x="88637" y="22056"/>
                      <a:pt x="83430" y="35778"/>
                    </a:cubicBezTo>
                    <a:lnTo>
                      <a:pt x="83430" y="35778"/>
                    </a:lnTo>
                    <a:cubicBezTo>
                      <a:pt x="82921" y="37176"/>
                      <a:pt x="30204" y="182150"/>
                      <a:pt x="64629" y="325726"/>
                    </a:cubicBezTo>
                    <a:cubicBezTo>
                      <a:pt x="68059" y="339957"/>
                      <a:pt x="59294" y="354314"/>
                      <a:pt x="45066" y="357618"/>
                    </a:cubicBezTo>
                    <a:cubicBezTo>
                      <a:pt x="42907" y="358253"/>
                      <a:pt x="40620" y="358380"/>
                      <a:pt x="38461" y="358380"/>
                    </a:cubicBezTo>
                    <a:close/>
                  </a:path>
                </a:pathLst>
              </a:custGeom>
              <a:solidFill>
                <a:srgbClr val="707927"/>
              </a:solidFill>
              <a:ln w="1269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E0C99BB-1B8D-97B6-7FD6-147F323327E8}"/>
                  </a:ext>
                </a:extLst>
              </p:cNvPr>
              <p:cNvSpPr/>
              <p:nvPr/>
            </p:nvSpPr>
            <p:spPr>
              <a:xfrm>
                <a:off x="9010846" y="2428332"/>
                <a:ext cx="146898" cy="76009"/>
              </a:xfrm>
              <a:custGeom>
                <a:avLst/>
                <a:gdLst>
                  <a:gd name="connsiteX0" fmla="*/ 132603 w 146898"/>
                  <a:gd name="connsiteY0" fmla="*/ 66686 h 76009"/>
                  <a:gd name="connsiteX1" fmla="*/ 138192 w 146898"/>
                  <a:gd name="connsiteY1" fmla="*/ 33905 h 76009"/>
                  <a:gd name="connsiteX2" fmla="*/ 2270 w 146898"/>
                  <a:gd name="connsiteY2" fmla="*/ 31110 h 76009"/>
                  <a:gd name="connsiteX3" fmla="*/ 132603 w 146898"/>
                  <a:gd name="connsiteY3" fmla="*/ 66686 h 76009"/>
                </a:gdLst>
                <a:ahLst/>
                <a:cxnLst>
                  <a:cxn ang="0">
                    <a:pos x="connsiteX0" y="connsiteY0"/>
                  </a:cxn>
                  <a:cxn ang="0">
                    <a:pos x="connsiteX1" y="connsiteY1"/>
                  </a:cxn>
                  <a:cxn ang="0">
                    <a:pos x="connsiteX2" y="connsiteY2"/>
                  </a:cxn>
                  <a:cxn ang="0">
                    <a:pos x="connsiteX3" y="connsiteY3"/>
                  </a:cxn>
                </a:cxnLst>
                <a:rect l="l" t="t" r="r" b="b"/>
                <a:pathLst>
                  <a:path w="146898" h="76009">
                    <a:moveTo>
                      <a:pt x="132603" y="66686"/>
                    </a:moveTo>
                    <a:cubicBezTo>
                      <a:pt x="148609" y="63382"/>
                      <a:pt x="152165" y="42164"/>
                      <a:pt x="138192" y="33905"/>
                    </a:cubicBezTo>
                    <a:cubicBezTo>
                      <a:pt x="93477" y="7477"/>
                      <a:pt x="19673" y="-25559"/>
                      <a:pt x="2270" y="31110"/>
                    </a:cubicBezTo>
                    <a:cubicBezTo>
                      <a:pt x="-15640" y="89430"/>
                      <a:pt x="76582" y="78375"/>
                      <a:pt x="132603" y="66686"/>
                    </a:cubicBezTo>
                    <a:close/>
                  </a:path>
                </a:pathLst>
              </a:custGeom>
              <a:solidFill>
                <a:srgbClr val="707927"/>
              </a:solidFill>
              <a:ln w="12692" cap="flat">
                <a:noFill/>
                <a:prstDash val="solid"/>
                <a:miter/>
              </a:ln>
            </p:spPr>
            <p:txBody>
              <a:bodyPr rtlCol="0" anchor="ctr"/>
              <a:lstStyle/>
              <a:p>
                <a:endParaRPr lang="en-US"/>
              </a:p>
            </p:txBody>
          </p:sp>
        </p:grpSp>
        <p:grpSp>
          <p:nvGrpSpPr>
            <p:cNvPr id="14" name="Graphic 4">
              <a:extLst>
                <a:ext uri="{FF2B5EF4-FFF2-40B4-BE49-F238E27FC236}">
                  <a16:creationId xmlns:a16="http://schemas.microsoft.com/office/drawing/2014/main" id="{1F4D73A3-8C87-0E1D-48DB-7871E4418ADC}"/>
                </a:ext>
              </a:extLst>
            </p:cNvPr>
            <p:cNvGrpSpPr/>
            <p:nvPr/>
          </p:nvGrpSpPr>
          <p:grpSpPr>
            <a:xfrm>
              <a:off x="9583733" y="1951968"/>
              <a:ext cx="150322" cy="302128"/>
              <a:chOff x="9583733" y="1951968"/>
              <a:chExt cx="150322" cy="302128"/>
            </a:xfrm>
            <a:solidFill>
              <a:srgbClr val="707927"/>
            </a:solidFill>
          </p:grpSpPr>
          <p:sp>
            <p:nvSpPr>
              <p:cNvPr id="22" name="Freeform 21">
                <a:extLst>
                  <a:ext uri="{FF2B5EF4-FFF2-40B4-BE49-F238E27FC236}">
                    <a16:creationId xmlns:a16="http://schemas.microsoft.com/office/drawing/2014/main" id="{B14C3073-B8F2-7A45-AA1D-B6C0EF2791E5}"/>
                  </a:ext>
                </a:extLst>
              </p:cNvPr>
              <p:cNvSpPr/>
              <p:nvPr/>
            </p:nvSpPr>
            <p:spPr>
              <a:xfrm>
                <a:off x="9583733" y="1951968"/>
                <a:ext cx="150322" cy="252084"/>
              </a:xfrm>
              <a:custGeom>
                <a:avLst/>
                <a:gdLst>
                  <a:gd name="connsiteX0" fmla="*/ 136049 w 150322"/>
                  <a:gd name="connsiteY0" fmla="*/ 252085 h 252084"/>
                  <a:gd name="connsiteX1" fmla="*/ 85745 w 150322"/>
                  <a:gd name="connsiteY1" fmla="*/ 235694 h 252084"/>
                  <a:gd name="connsiteX2" fmla="*/ 83078 w 150322"/>
                  <a:gd name="connsiteY2" fmla="*/ 111812 h 252084"/>
                  <a:gd name="connsiteX3" fmla="*/ 0 w 150322"/>
                  <a:gd name="connsiteY3" fmla="*/ 51713 h 252084"/>
                  <a:gd name="connsiteX4" fmla="*/ 11306 w 150322"/>
                  <a:gd name="connsiteY4" fmla="*/ 0 h 252084"/>
                  <a:gd name="connsiteX5" fmla="*/ 128681 w 150322"/>
                  <a:gd name="connsiteY5" fmla="*/ 85002 h 252084"/>
                  <a:gd name="connsiteX6" fmla="*/ 136049 w 150322"/>
                  <a:gd name="connsiteY6" fmla="*/ 252085 h 25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2" h="252084">
                    <a:moveTo>
                      <a:pt x="136049" y="252085"/>
                    </a:moveTo>
                    <a:lnTo>
                      <a:pt x="85745" y="235694"/>
                    </a:lnTo>
                    <a:cubicBezTo>
                      <a:pt x="102132" y="185506"/>
                      <a:pt x="101243" y="143958"/>
                      <a:pt x="83078" y="111812"/>
                    </a:cubicBezTo>
                    <a:cubicBezTo>
                      <a:pt x="56528" y="65054"/>
                      <a:pt x="509" y="51840"/>
                      <a:pt x="0" y="51713"/>
                    </a:cubicBezTo>
                    <a:lnTo>
                      <a:pt x="11306" y="0"/>
                    </a:lnTo>
                    <a:cubicBezTo>
                      <a:pt x="14482" y="635"/>
                      <a:pt x="90191" y="17788"/>
                      <a:pt x="128681" y="85002"/>
                    </a:cubicBezTo>
                    <a:cubicBezTo>
                      <a:pt x="154849" y="130743"/>
                      <a:pt x="157262" y="186904"/>
                      <a:pt x="136049" y="252085"/>
                    </a:cubicBezTo>
                    <a:close/>
                  </a:path>
                </a:pathLst>
              </a:custGeom>
              <a:solidFill>
                <a:srgbClr val="707927"/>
              </a:solidFill>
              <a:ln w="1269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652C97BF-B1D2-99BA-3242-7D53870F2CAF}"/>
                  </a:ext>
                </a:extLst>
              </p:cNvPr>
              <p:cNvSpPr/>
              <p:nvPr/>
            </p:nvSpPr>
            <p:spPr>
              <a:xfrm>
                <a:off x="9637199" y="2142219"/>
                <a:ext cx="89446" cy="111878"/>
              </a:xfrm>
              <a:custGeom>
                <a:avLst/>
                <a:gdLst>
                  <a:gd name="connsiteX0" fmla="*/ 41044 w 89446"/>
                  <a:gd name="connsiteY0" fmla="*/ 6564 h 111878"/>
                  <a:gd name="connsiteX1" fmla="*/ 89442 w 89446"/>
                  <a:gd name="connsiteY1" fmla="*/ 35025 h 111878"/>
                  <a:gd name="connsiteX2" fmla="*/ 18306 w 89446"/>
                  <a:gd name="connsiteY2" fmla="*/ 106686 h 111878"/>
                  <a:gd name="connsiteX3" fmla="*/ 41044 w 89446"/>
                  <a:gd name="connsiteY3" fmla="*/ 6564 h 111878"/>
                </a:gdLst>
                <a:ahLst/>
                <a:cxnLst>
                  <a:cxn ang="0">
                    <a:pos x="connsiteX0" y="connsiteY0"/>
                  </a:cxn>
                  <a:cxn ang="0">
                    <a:pos x="connsiteX1" y="connsiteY1"/>
                  </a:cxn>
                  <a:cxn ang="0">
                    <a:pos x="connsiteX2" y="connsiteY2"/>
                  </a:cxn>
                  <a:cxn ang="0">
                    <a:pos x="connsiteX3" y="connsiteY3"/>
                  </a:cxn>
                </a:cxnLst>
                <a:rect l="l" t="t" r="r" b="b"/>
                <a:pathLst>
                  <a:path w="89446" h="111878">
                    <a:moveTo>
                      <a:pt x="41044" y="6564"/>
                    </a:moveTo>
                    <a:cubicBezTo>
                      <a:pt x="63783" y="-10081"/>
                      <a:pt x="89824" y="6945"/>
                      <a:pt x="89442" y="35025"/>
                    </a:cubicBezTo>
                    <a:cubicBezTo>
                      <a:pt x="89061" y="77590"/>
                      <a:pt x="48920" y="128413"/>
                      <a:pt x="18306" y="106686"/>
                    </a:cubicBezTo>
                    <a:cubicBezTo>
                      <a:pt x="-15484" y="82672"/>
                      <a:pt x="649" y="36041"/>
                      <a:pt x="41044" y="6564"/>
                    </a:cubicBezTo>
                    <a:close/>
                  </a:path>
                </a:pathLst>
              </a:custGeom>
              <a:solidFill>
                <a:srgbClr val="707927"/>
              </a:solidFill>
              <a:ln w="12692" cap="flat">
                <a:noFill/>
                <a:prstDash val="solid"/>
                <a:miter/>
              </a:ln>
            </p:spPr>
            <p:txBody>
              <a:bodyPr rtlCol="0" anchor="ctr"/>
              <a:lstStyle/>
              <a:p>
                <a:endParaRPr lang="en-US"/>
              </a:p>
            </p:txBody>
          </p:sp>
        </p:grpSp>
        <p:sp>
          <p:nvSpPr>
            <p:cNvPr id="15" name="Freeform 14">
              <a:extLst>
                <a:ext uri="{FF2B5EF4-FFF2-40B4-BE49-F238E27FC236}">
                  <a16:creationId xmlns:a16="http://schemas.microsoft.com/office/drawing/2014/main" id="{030825D5-BCB3-C868-4B2E-064C69676127}"/>
                </a:ext>
              </a:extLst>
            </p:cNvPr>
            <p:cNvSpPr/>
            <p:nvPr/>
          </p:nvSpPr>
          <p:spPr>
            <a:xfrm>
              <a:off x="8854711" y="1237086"/>
              <a:ext cx="930740" cy="969313"/>
            </a:xfrm>
            <a:custGeom>
              <a:avLst/>
              <a:gdLst>
                <a:gd name="connsiteX0" fmla="*/ 920837 w 930740"/>
                <a:gd name="connsiteY0" fmla="*/ 519338 h 969313"/>
                <a:gd name="connsiteX1" fmla="*/ 873963 w 930740"/>
                <a:gd name="connsiteY1" fmla="*/ 480204 h 969313"/>
                <a:gd name="connsiteX2" fmla="*/ 871549 w 930740"/>
                <a:gd name="connsiteY2" fmla="*/ 440943 h 969313"/>
                <a:gd name="connsiteX3" fmla="*/ 860878 w 930740"/>
                <a:gd name="connsiteY3" fmla="*/ 395202 h 969313"/>
                <a:gd name="connsiteX4" fmla="*/ 787837 w 930740"/>
                <a:gd name="connsiteY4" fmla="*/ 289743 h 969313"/>
                <a:gd name="connsiteX5" fmla="*/ 672240 w 930740"/>
                <a:gd name="connsiteY5" fmla="*/ 243875 h 969313"/>
                <a:gd name="connsiteX6" fmla="*/ 757096 w 930740"/>
                <a:gd name="connsiteY6" fmla="*/ 89880 h 969313"/>
                <a:gd name="connsiteX7" fmla="*/ 761033 w 930740"/>
                <a:gd name="connsiteY7" fmla="*/ 56082 h 969313"/>
                <a:gd name="connsiteX8" fmla="*/ 762431 w 930740"/>
                <a:gd name="connsiteY8" fmla="*/ 42360 h 969313"/>
                <a:gd name="connsiteX9" fmla="*/ 766496 w 930740"/>
                <a:gd name="connsiteY9" fmla="*/ 49 h 969313"/>
                <a:gd name="connsiteX10" fmla="*/ 675162 w 930740"/>
                <a:gd name="connsiteY10" fmla="*/ 7673 h 969313"/>
                <a:gd name="connsiteX11" fmla="*/ 642134 w 930740"/>
                <a:gd name="connsiteY11" fmla="*/ 16567 h 969313"/>
                <a:gd name="connsiteX12" fmla="*/ 516120 w 930740"/>
                <a:gd name="connsiteY12" fmla="*/ 114656 h 969313"/>
                <a:gd name="connsiteX13" fmla="*/ 480680 w 930740"/>
                <a:gd name="connsiteY13" fmla="*/ 235743 h 969313"/>
                <a:gd name="connsiteX14" fmla="*/ 331420 w 930740"/>
                <a:gd name="connsiteY14" fmla="*/ 176407 h 969313"/>
                <a:gd name="connsiteX15" fmla="*/ 212521 w 930740"/>
                <a:gd name="connsiteY15" fmla="*/ 188731 h 969313"/>
                <a:gd name="connsiteX16" fmla="*/ 97940 w 930740"/>
                <a:gd name="connsiteY16" fmla="*/ 295461 h 969313"/>
                <a:gd name="connsiteX17" fmla="*/ 90191 w 930740"/>
                <a:gd name="connsiteY17" fmla="*/ 311216 h 969313"/>
                <a:gd name="connsiteX18" fmla="*/ 87778 w 930740"/>
                <a:gd name="connsiteY18" fmla="*/ 324938 h 969313"/>
                <a:gd name="connsiteX19" fmla="*/ 22612 w 930740"/>
                <a:gd name="connsiteY19" fmla="*/ 348952 h 969313"/>
                <a:gd name="connsiteX20" fmla="*/ 0 w 930740"/>
                <a:gd name="connsiteY20" fmla="*/ 415277 h 969313"/>
                <a:gd name="connsiteX21" fmla="*/ 2922 w 930740"/>
                <a:gd name="connsiteY21" fmla="*/ 577531 h 969313"/>
                <a:gd name="connsiteX22" fmla="*/ 73169 w 930740"/>
                <a:gd name="connsiteY22" fmla="*/ 660628 h 969313"/>
                <a:gd name="connsiteX23" fmla="*/ 82696 w 930740"/>
                <a:gd name="connsiteY23" fmla="*/ 662915 h 969313"/>
                <a:gd name="connsiteX24" fmla="*/ 133000 w 930740"/>
                <a:gd name="connsiteY24" fmla="*/ 792261 h 969313"/>
                <a:gd name="connsiteX25" fmla="*/ 228018 w 930740"/>
                <a:gd name="connsiteY25" fmla="*/ 908774 h 969313"/>
                <a:gd name="connsiteX26" fmla="*/ 343107 w 930740"/>
                <a:gd name="connsiteY26" fmla="*/ 931390 h 969313"/>
                <a:gd name="connsiteX27" fmla="*/ 369656 w 930740"/>
                <a:gd name="connsiteY27" fmla="*/ 927705 h 969313"/>
                <a:gd name="connsiteX28" fmla="*/ 404335 w 930740"/>
                <a:gd name="connsiteY28" fmla="*/ 942190 h 969313"/>
                <a:gd name="connsiteX29" fmla="*/ 483220 w 930740"/>
                <a:gd name="connsiteY29" fmla="*/ 969254 h 969313"/>
                <a:gd name="connsiteX30" fmla="*/ 495923 w 930740"/>
                <a:gd name="connsiteY30" fmla="*/ 968491 h 969313"/>
                <a:gd name="connsiteX31" fmla="*/ 594117 w 930740"/>
                <a:gd name="connsiteY31" fmla="*/ 936600 h 969313"/>
                <a:gd name="connsiteX32" fmla="*/ 719241 w 930740"/>
                <a:gd name="connsiteY32" fmla="*/ 828981 h 969313"/>
                <a:gd name="connsiteX33" fmla="*/ 742106 w 930740"/>
                <a:gd name="connsiteY33" fmla="*/ 800901 h 969313"/>
                <a:gd name="connsiteX34" fmla="*/ 748585 w 930740"/>
                <a:gd name="connsiteY34" fmla="*/ 792515 h 969313"/>
                <a:gd name="connsiteX35" fmla="*/ 760144 w 930740"/>
                <a:gd name="connsiteY35" fmla="*/ 794929 h 969313"/>
                <a:gd name="connsiteX36" fmla="*/ 856560 w 930740"/>
                <a:gd name="connsiteY36" fmla="*/ 742962 h 969313"/>
                <a:gd name="connsiteX37" fmla="*/ 925664 w 930740"/>
                <a:gd name="connsiteY37" fmla="*/ 582233 h 969313"/>
                <a:gd name="connsiteX38" fmla="*/ 920837 w 930740"/>
                <a:gd name="connsiteY38" fmla="*/ 519338 h 96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30740" h="969313">
                  <a:moveTo>
                    <a:pt x="920837" y="519338"/>
                  </a:moveTo>
                  <a:cubicBezTo>
                    <a:pt x="910674" y="501042"/>
                    <a:pt x="895049" y="486938"/>
                    <a:pt x="873963" y="480204"/>
                  </a:cubicBezTo>
                  <a:cubicBezTo>
                    <a:pt x="873201" y="467498"/>
                    <a:pt x="872439" y="454793"/>
                    <a:pt x="871549" y="440943"/>
                  </a:cubicBezTo>
                  <a:cubicBezTo>
                    <a:pt x="869771" y="425061"/>
                    <a:pt x="865833" y="410068"/>
                    <a:pt x="860878" y="395202"/>
                  </a:cubicBezTo>
                  <a:cubicBezTo>
                    <a:pt x="845889" y="349334"/>
                    <a:pt x="822262" y="314901"/>
                    <a:pt x="787837" y="289743"/>
                  </a:cubicBezTo>
                  <a:cubicBezTo>
                    <a:pt x="754428" y="265729"/>
                    <a:pt x="716573" y="250101"/>
                    <a:pt x="672240" y="243875"/>
                  </a:cubicBezTo>
                  <a:cubicBezTo>
                    <a:pt x="718605" y="208807"/>
                    <a:pt x="746044" y="158491"/>
                    <a:pt x="757096" y="89880"/>
                  </a:cubicBezTo>
                  <a:cubicBezTo>
                    <a:pt x="759509" y="78317"/>
                    <a:pt x="759636" y="67644"/>
                    <a:pt x="761033" y="56082"/>
                  </a:cubicBezTo>
                  <a:cubicBezTo>
                    <a:pt x="762176" y="51889"/>
                    <a:pt x="762303" y="46553"/>
                    <a:pt x="762431" y="42360"/>
                  </a:cubicBezTo>
                  <a:lnTo>
                    <a:pt x="766496" y="49"/>
                  </a:lnTo>
                  <a:cubicBezTo>
                    <a:pt x="766496" y="49"/>
                    <a:pt x="711365" y="-1095"/>
                    <a:pt x="675162" y="7673"/>
                  </a:cubicBezTo>
                  <a:cubicBezTo>
                    <a:pt x="664491" y="9578"/>
                    <a:pt x="653821" y="12501"/>
                    <a:pt x="642134" y="16567"/>
                  </a:cubicBezTo>
                  <a:cubicBezTo>
                    <a:pt x="584462" y="35498"/>
                    <a:pt x="542416" y="69550"/>
                    <a:pt x="516120" y="114656"/>
                  </a:cubicBezTo>
                  <a:cubicBezTo>
                    <a:pt x="491985" y="156585"/>
                    <a:pt x="484617" y="200929"/>
                    <a:pt x="480680" y="235743"/>
                  </a:cubicBezTo>
                  <a:cubicBezTo>
                    <a:pt x="430503" y="203978"/>
                    <a:pt x="382105" y="184920"/>
                    <a:pt x="331420" y="176407"/>
                  </a:cubicBezTo>
                  <a:cubicBezTo>
                    <a:pt x="289119" y="170181"/>
                    <a:pt x="249867" y="173611"/>
                    <a:pt x="212521" y="188731"/>
                  </a:cubicBezTo>
                  <a:cubicBezTo>
                    <a:pt x="164376" y="207917"/>
                    <a:pt x="126522" y="244129"/>
                    <a:pt x="97940" y="295461"/>
                  </a:cubicBezTo>
                  <a:cubicBezTo>
                    <a:pt x="95654" y="300670"/>
                    <a:pt x="92478" y="306007"/>
                    <a:pt x="90191" y="311216"/>
                  </a:cubicBezTo>
                  <a:lnTo>
                    <a:pt x="87778" y="324938"/>
                  </a:lnTo>
                  <a:cubicBezTo>
                    <a:pt x="56020" y="322143"/>
                    <a:pt x="34552" y="336501"/>
                    <a:pt x="22612" y="348952"/>
                  </a:cubicBezTo>
                  <a:cubicBezTo>
                    <a:pt x="-126" y="373856"/>
                    <a:pt x="254" y="404604"/>
                    <a:pt x="0" y="415277"/>
                  </a:cubicBezTo>
                  <a:cubicBezTo>
                    <a:pt x="0" y="415277"/>
                    <a:pt x="2541" y="543607"/>
                    <a:pt x="2922" y="577531"/>
                  </a:cubicBezTo>
                  <a:cubicBezTo>
                    <a:pt x="4192" y="618952"/>
                    <a:pt x="32139" y="652369"/>
                    <a:pt x="73169" y="660628"/>
                  </a:cubicBezTo>
                  <a:cubicBezTo>
                    <a:pt x="76345" y="661771"/>
                    <a:pt x="79521" y="661771"/>
                    <a:pt x="82696" y="662915"/>
                  </a:cubicBezTo>
                  <a:cubicBezTo>
                    <a:pt x="96543" y="710943"/>
                    <a:pt x="113691" y="753635"/>
                    <a:pt x="133000" y="792261"/>
                  </a:cubicBezTo>
                  <a:cubicBezTo>
                    <a:pt x="152309" y="829743"/>
                    <a:pt x="180001" y="875865"/>
                    <a:pt x="228018" y="908774"/>
                  </a:cubicBezTo>
                  <a:cubicBezTo>
                    <a:pt x="263586" y="932788"/>
                    <a:pt x="302584" y="941047"/>
                    <a:pt x="343107" y="931390"/>
                  </a:cubicBezTo>
                  <a:cubicBezTo>
                    <a:pt x="351618" y="929484"/>
                    <a:pt x="360129" y="928595"/>
                    <a:pt x="369656" y="927705"/>
                  </a:cubicBezTo>
                  <a:cubicBezTo>
                    <a:pt x="380326" y="926816"/>
                    <a:pt x="390743" y="932407"/>
                    <a:pt x="404335" y="942190"/>
                  </a:cubicBezTo>
                  <a:cubicBezTo>
                    <a:pt x="427327" y="959597"/>
                    <a:pt x="453622" y="968618"/>
                    <a:pt x="483220" y="969254"/>
                  </a:cubicBezTo>
                  <a:cubicBezTo>
                    <a:pt x="487412" y="969381"/>
                    <a:pt x="491731" y="969381"/>
                    <a:pt x="495923" y="968491"/>
                  </a:cubicBezTo>
                  <a:cubicBezTo>
                    <a:pt x="528823" y="965950"/>
                    <a:pt x="559819" y="956040"/>
                    <a:pt x="594117" y="936600"/>
                  </a:cubicBezTo>
                  <a:cubicBezTo>
                    <a:pt x="637053" y="912077"/>
                    <a:pt x="675924" y="878915"/>
                    <a:pt x="719241" y="828981"/>
                  </a:cubicBezTo>
                  <a:cubicBezTo>
                    <a:pt x="727879" y="818562"/>
                    <a:pt x="735500" y="809160"/>
                    <a:pt x="742106" y="800901"/>
                  </a:cubicBezTo>
                  <a:lnTo>
                    <a:pt x="748585" y="792515"/>
                  </a:lnTo>
                  <a:lnTo>
                    <a:pt x="760144" y="794929"/>
                  </a:lnTo>
                  <a:cubicBezTo>
                    <a:pt x="803461" y="802171"/>
                    <a:pt x="837759" y="783875"/>
                    <a:pt x="856560" y="742962"/>
                  </a:cubicBezTo>
                  <a:cubicBezTo>
                    <a:pt x="866595" y="721997"/>
                    <a:pt x="916644" y="606501"/>
                    <a:pt x="925664" y="582233"/>
                  </a:cubicBezTo>
                  <a:cubicBezTo>
                    <a:pt x="933793" y="561903"/>
                    <a:pt x="932142" y="538651"/>
                    <a:pt x="920837" y="519338"/>
                  </a:cubicBezTo>
                  <a:close/>
                </a:path>
              </a:pathLst>
            </a:custGeom>
            <a:solidFill>
              <a:srgbClr val="FFFFFF"/>
            </a:solidFill>
            <a:ln w="1269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1FC89AC6-0E48-C5C0-5E31-C1C1E5FC1E60}"/>
                </a:ext>
              </a:extLst>
            </p:cNvPr>
            <p:cNvSpPr/>
            <p:nvPr/>
          </p:nvSpPr>
          <p:spPr>
            <a:xfrm>
              <a:off x="8969291" y="1449985"/>
              <a:ext cx="721283" cy="717496"/>
            </a:xfrm>
            <a:custGeom>
              <a:avLst/>
              <a:gdLst>
                <a:gd name="connsiteX0" fmla="*/ 393918 w 721283"/>
                <a:gd name="connsiteY0" fmla="*/ 466280 h 717496"/>
                <a:gd name="connsiteX1" fmla="*/ 398364 w 721283"/>
                <a:gd name="connsiteY1" fmla="*/ 254345 h 717496"/>
                <a:gd name="connsiteX2" fmla="*/ 720637 w 721283"/>
                <a:gd name="connsiteY2" fmla="*/ 298181 h 717496"/>
                <a:gd name="connsiteX3" fmla="*/ 710095 w 721283"/>
                <a:gd name="connsiteY3" fmla="*/ 194120 h 717496"/>
                <a:gd name="connsiteX4" fmla="*/ 651534 w 721283"/>
                <a:gd name="connsiteY4" fmla="*/ 108101 h 717496"/>
                <a:gd name="connsiteX5" fmla="*/ 522091 w 721283"/>
                <a:gd name="connsiteY5" fmla="*/ 67188 h 717496"/>
                <a:gd name="connsiteX6" fmla="*/ 393537 w 721283"/>
                <a:gd name="connsiteY6" fmla="*/ 83578 h 717496"/>
                <a:gd name="connsiteX7" fmla="*/ 381977 w 721283"/>
                <a:gd name="connsiteY7" fmla="*/ 80148 h 717496"/>
                <a:gd name="connsiteX8" fmla="*/ 214045 w 721283"/>
                <a:gd name="connsiteY8" fmla="*/ 2388 h 717496"/>
                <a:gd name="connsiteX9" fmla="*/ 116359 w 721283"/>
                <a:gd name="connsiteY9" fmla="*/ 12044 h 717496"/>
                <a:gd name="connsiteX10" fmla="*/ 22357 w 721283"/>
                <a:gd name="connsiteY10" fmla="*/ 101240 h 717496"/>
                <a:gd name="connsiteX11" fmla="*/ 0 w 721283"/>
                <a:gd name="connsiteY11" fmla="*/ 155875 h 717496"/>
                <a:gd name="connsiteX12" fmla="*/ 305506 w 721283"/>
                <a:gd name="connsiteY12" fmla="*/ 241767 h 717496"/>
                <a:gd name="connsiteX13" fmla="*/ 227129 w 721283"/>
                <a:gd name="connsiteY13" fmla="*/ 441503 h 717496"/>
                <a:gd name="connsiteX14" fmla="*/ 889 w 721283"/>
                <a:gd name="connsiteY14" fmla="*/ 416600 h 717496"/>
                <a:gd name="connsiteX15" fmla="*/ 56147 w 721283"/>
                <a:gd name="connsiteY15" fmla="*/ 561955 h 717496"/>
                <a:gd name="connsiteX16" fmla="*/ 138716 w 721283"/>
                <a:gd name="connsiteY16" fmla="*/ 664364 h 717496"/>
                <a:gd name="connsiteX17" fmla="*/ 222047 w 721283"/>
                <a:gd name="connsiteY17" fmla="*/ 681009 h 717496"/>
                <a:gd name="connsiteX18" fmla="*/ 257107 w 721283"/>
                <a:gd name="connsiteY18" fmla="*/ 676435 h 717496"/>
                <a:gd name="connsiteX19" fmla="*/ 315922 w 721283"/>
                <a:gd name="connsiteY19" fmla="*/ 698924 h 717496"/>
                <a:gd name="connsiteX20" fmla="*/ 380199 w 721283"/>
                <a:gd name="connsiteY20" fmla="*/ 717221 h 717496"/>
                <a:gd name="connsiteX21" fmla="*/ 461244 w 721283"/>
                <a:gd name="connsiteY21" fmla="*/ 690284 h 717496"/>
                <a:gd name="connsiteX22" fmla="*/ 576714 w 721283"/>
                <a:gd name="connsiteY22" fmla="*/ 590924 h 717496"/>
                <a:gd name="connsiteX23" fmla="*/ 619141 w 721283"/>
                <a:gd name="connsiteY23" fmla="*/ 537814 h 717496"/>
                <a:gd name="connsiteX24" fmla="*/ 393918 w 721283"/>
                <a:gd name="connsiteY24" fmla="*/ 466280 h 7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1283" h="717496">
                  <a:moveTo>
                    <a:pt x="393918" y="466280"/>
                  </a:moveTo>
                  <a:lnTo>
                    <a:pt x="398364" y="254345"/>
                  </a:lnTo>
                  <a:lnTo>
                    <a:pt x="720637" y="298181"/>
                  </a:lnTo>
                  <a:cubicBezTo>
                    <a:pt x="722416" y="263240"/>
                    <a:pt x="721019" y="228298"/>
                    <a:pt x="710095" y="194120"/>
                  </a:cubicBezTo>
                  <a:cubicBezTo>
                    <a:pt x="699170" y="159941"/>
                    <a:pt x="680751" y="129955"/>
                    <a:pt x="651534" y="108101"/>
                  </a:cubicBezTo>
                  <a:cubicBezTo>
                    <a:pt x="612917" y="79767"/>
                    <a:pt x="568711" y="68204"/>
                    <a:pt x="522091" y="67188"/>
                  </a:cubicBezTo>
                  <a:cubicBezTo>
                    <a:pt x="478647" y="65155"/>
                    <a:pt x="435076" y="71762"/>
                    <a:pt x="393537" y="83578"/>
                  </a:cubicBezTo>
                  <a:cubicBezTo>
                    <a:pt x="390361" y="84595"/>
                    <a:pt x="384010" y="82308"/>
                    <a:pt x="381977" y="80148"/>
                  </a:cubicBezTo>
                  <a:cubicBezTo>
                    <a:pt x="331928" y="42030"/>
                    <a:pt x="277433" y="12298"/>
                    <a:pt x="214045" y="2388"/>
                  </a:cubicBezTo>
                  <a:cubicBezTo>
                    <a:pt x="180255" y="-2567"/>
                    <a:pt x="147355" y="-26"/>
                    <a:pt x="116359" y="12044"/>
                  </a:cubicBezTo>
                  <a:cubicBezTo>
                    <a:pt x="73551" y="29197"/>
                    <a:pt x="43317" y="61343"/>
                    <a:pt x="22357" y="101240"/>
                  </a:cubicBezTo>
                  <a:cubicBezTo>
                    <a:pt x="13465" y="118011"/>
                    <a:pt x="7749" y="138087"/>
                    <a:pt x="0" y="155875"/>
                  </a:cubicBezTo>
                  <a:lnTo>
                    <a:pt x="305506" y="241767"/>
                  </a:lnTo>
                  <a:lnTo>
                    <a:pt x="227129" y="441503"/>
                  </a:lnTo>
                  <a:lnTo>
                    <a:pt x="889" y="416600"/>
                  </a:lnTo>
                  <a:cubicBezTo>
                    <a:pt x="1906" y="419776"/>
                    <a:pt x="27565" y="511513"/>
                    <a:pt x="56147" y="561955"/>
                  </a:cubicBezTo>
                  <a:cubicBezTo>
                    <a:pt x="77615" y="600581"/>
                    <a:pt x="101116" y="638190"/>
                    <a:pt x="138716" y="664364"/>
                  </a:cubicBezTo>
                  <a:cubicBezTo>
                    <a:pt x="164884" y="681898"/>
                    <a:pt x="191179" y="688760"/>
                    <a:pt x="222047" y="681009"/>
                  </a:cubicBezTo>
                  <a:cubicBezTo>
                    <a:pt x="233734" y="678087"/>
                    <a:pt x="244404" y="677197"/>
                    <a:pt x="257107" y="676435"/>
                  </a:cubicBezTo>
                  <a:cubicBezTo>
                    <a:pt x="279338" y="675800"/>
                    <a:pt x="298265" y="684694"/>
                    <a:pt x="315922" y="698924"/>
                  </a:cubicBezTo>
                  <a:cubicBezTo>
                    <a:pt x="334723" y="713155"/>
                    <a:pt x="356826" y="718873"/>
                    <a:pt x="380199" y="717221"/>
                  </a:cubicBezTo>
                  <a:cubicBezTo>
                    <a:pt x="409924" y="715696"/>
                    <a:pt x="436600" y="704642"/>
                    <a:pt x="461244" y="690284"/>
                  </a:cubicBezTo>
                  <a:cubicBezTo>
                    <a:pt x="506339" y="663729"/>
                    <a:pt x="543051" y="628407"/>
                    <a:pt x="576714" y="590924"/>
                  </a:cubicBezTo>
                  <a:cubicBezTo>
                    <a:pt x="591957" y="574280"/>
                    <a:pt x="605041" y="555475"/>
                    <a:pt x="619141" y="537814"/>
                  </a:cubicBezTo>
                  <a:lnTo>
                    <a:pt x="393918" y="466280"/>
                  </a:lnTo>
                  <a:close/>
                </a:path>
              </a:pathLst>
            </a:custGeom>
            <a:solidFill>
              <a:srgbClr val="AAB02A"/>
            </a:solidFill>
            <a:ln w="1269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45ECC7-FCD3-3473-36E6-01314F89A980}"/>
                </a:ext>
              </a:extLst>
            </p:cNvPr>
            <p:cNvSpPr/>
            <p:nvPr/>
          </p:nvSpPr>
          <p:spPr>
            <a:xfrm>
              <a:off x="8892693" y="1601248"/>
              <a:ext cx="852057" cy="395664"/>
            </a:xfrm>
            <a:custGeom>
              <a:avLst/>
              <a:gdLst>
                <a:gd name="connsiteX0" fmla="*/ 819340 w 852057"/>
                <a:gd name="connsiteY0" fmla="*/ 151619 h 395664"/>
                <a:gd name="connsiteX1" fmla="*/ 504815 w 852057"/>
                <a:gd name="connsiteY1" fmla="*/ 89869 h 395664"/>
                <a:gd name="connsiteX2" fmla="*/ 451970 w 852057"/>
                <a:gd name="connsiteY2" fmla="*/ 131163 h 395664"/>
                <a:gd name="connsiteX3" fmla="*/ 451462 w 852057"/>
                <a:gd name="connsiteY3" fmla="*/ 152382 h 395664"/>
                <a:gd name="connsiteX4" fmla="*/ 390234 w 852057"/>
                <a:gd name="connsiteY4" fmla="*/ 140438 h 395664"/>
                <a:gd name="connsiteX5" fmla="*/ 396840 w 852057"/>
                <a:gd name="connsiteY5" fmla="*/ 125699 h 395664"/>
                <a:gd name="connsiteX6" fmla="*/ 365336 w 852057"/>
                <a:gd name="connsiteY6" fmla="*/ 63568 h 395664"/>
                <a:gd name="connsiteX7" fmla="*/ 52971 w 852057"/>
                <a:gd name="connsiteY7" fmla="*/ 801 h 395664"/>
                <a:gd name="connsiteX8" fmla="*/ 12449 w 852057"/>
                <a:gd name="connsiteY8" fmla="*/ 12617 h 395664"/>
                <a:gd name="connsiteX9" fmla="*/ 0 w 852057"/>
                <a:gd name="connsiteY9" fmla="*/ 51624 h 395664"/>
                <a:gd name="connsiteX10" fmla="*/ 2921 w 852057"/>
                <a:gd name="connsiteY10" fmla="*/ 213878 h 395664"/>
                <a:gd name="connsiteX11" fmla="*/ 42174 w 852057"/>
                <a:gd name="connsiteY11" fmla="*/ 259238 h 395664"/>
                <a:gd name="connsiteX12" fmla="*/ 280735 w 852057"/>
                <a:gd name="connsiteY12" fmla="*/ 305615 h 395664"/>
                <a:gd name="connsiteX13" fmla="*/ 327863 w 852057"/>
                <a:gd name="connsiteY13" fmla="*/ 283252 h 395664"/>
                <a:gd name="connsiteX14" fmla="*/ 377912 w 852057"/>
                <a:gd name="connsiteY14" fmla="*/ 169789 h 395664"/>
                <a:gd name="connsiteX15" fmla="*/ 452859 w 852057"/>
                <a:gd name="connsiteY15" fmla="*/ 185163 h 395664"/>
                <a:gd name="connsiteX16" fmla="*/ 454638 w 852057"/>
                <a:gd name="connsiteY16" fmla="*/ 302819 h 395664"/>
                <a:gd name="connsiteX17" fmla="*/ 489698 w 852057"/>
                <a:gd name="connsiteY17" fmla="*/ 347036 h 395664"/>
                <a:gd name="connsiteX18" fmla="*/ 727116 w 852057"/>
                <a:gd name="connsiteY18" fmla="*/ 394429 h 395664"/>
                <a:gd name="connsiteX19" fmla="*/ 780722 w 852057"/>
                <a:gd name="connsiteY19" fmla="*/ 365841 h 395664"/>
                <a:gd name="connsiteX20" fmla="*/ 808542 w 852057"/>
                <a:gd name="connsiteY20" fmla="*/ 302819 h 395664"/>
                <a:gd name="connsiteX21" fmla="*/ 848683 w 852057"/>
                <a:gd name="connsiteY21" fmla="*/ 207271 h 395664"/>
                <a:gd name="connsiteX22" fmla="*/ 819340 w 852057"/>
                <a:gd name="connsiteY22" fmla="*/ 151619 h 395664"/>
                <a:gd name="connsiteX23" fmla="*/ 367623 w 852057"/>
                <a:gd name="connsiteY23" fmla="*/ 114645 h 395664"/>
                <a:gd name="connsiteX24" fmla="*/ 301948 w 852057"/>
                <a:gd name="connsiteY24" fmla="*/ 265845 h 395664"/>
                <a:gd name="connsiteX25" fmla="*/ 282640 w 852057"/>
                <a:gd name="connsiteY25" fmla="*/ 274993 h 395664"/>
                <a:gd name="connsiteX26" fmla="*/ 52590 w 852057"/>
                <a:gd name="connsiteY26" fmla="*/ 229888 h 395664"/>
                <a:gd name="connsiteX27" fmla="*/ 38871 w 852057"/>
                <a:gd name="connsiteY27" fmla="*/ 224297 h 395664"/>
                <a:gd name="connsiteX28" fmla="*/ 34933 w 852057"/>
                <a:gd name="connsiteY28" fmla="*/ 209431 h 395664"/>
                <a:gd name="connsiteX29" fmla="*/ 31884 w 852057"/>
                <a:gd name="connsiteY29" fmla="*/ 54674 h 395664"/>
                <a:gd name="connsiteX30" fmla="*/ 32011 w 852057"/>
                <a:gd name="connsiteY30" fmla="*/ 49337 h 395664"/>
                <a:gd name="connsiteX31" fmla="*/ 51447 w 852057"/>
                <a:gd name="connsiteY31" fmla="*/ 33836 h 395664"/>
                <a:gd name="connsiteX32" fmla="*/ 355428 w 852057"/>
                <a:gd name="connsiteY32" fmla="*/ 93172 h 395664"/>
                <a:gd name="connsiteX33" fmla="*/ 368004 w 852057"/>
                <a:gd name="connsiteY33" fmla="*/ 98763 h 395664"/>
                <a:gd name="connsiteX34" fmla="*/ 367623 w 852057"/>
                <a:gd name="connsiteY34" fmla="*/ 114645 h 395664"/>
                <a:gd name="connsiteX35" fmla="*/ 818323 w 852057"/>
                <a:gd name="connsiteY35" fmla="*/ 202570 h 395664"/>
                <a:gd name="connsiteX36" fmla="*/ 753792 w 852057"/>
                <a:gd name="connsiteY36" fmla="*/ 350721 h 395664"/>
                <a:gd name="connsiteX37" fmla="*/ 732324 w 852057"/>
                <a:gd name="connsiteY37" fmla="*/ 361902 h 395664"/>
                <a:gd name="connsiteX38" fmla="*/ 504306 w 852057"/>
                <a:gd name="connsiteY38" fmla="*/ 317939 h 395664"/>
                <a:gd name="connsiteX39" fmla="*/ 487539 w 852057"/>
                <a:gd name="connsiteY39" fmla="*/ 308029 h 395664"/>
                <a:gd name="connsiteX40" fmla="*/ 485760 w 852057"/>
                <a:gd name="connsiteY40" fmla="*/ 294179 h 395664"/>
                <a:gd name="connsiteX41" fmla="*/ 482712 w 852057"/>
                <a:gd name="connsiteY41" fmla="*/ 139422 h 395664"/>
                <a:gd name="connsiteX42" fmla="*/ 483982 w 852057"/>
                <a:gd name="connsiteY42" fmla="*/ 126716 h 395664"/>
                <a:gd name="connsiteX43" fmla="*/ 495795 w 852057"/>
                <a:gd name="connsiteY43" fmla="*/ 119601 h 395664"/>
                <a:gd name="connsiteX44" fmla="*/ 808161 w 852057"/>
                <a:gd name="connsiteY44" fmla="*/ 181224 h 395664"/>
                <a:gd name="connsiteX45" fmla="*/ 821753 w 852057"/>
                <a:gd name="connsiteY45" fmla="*/ 187831 h 395664"/>
                <a:gd name="connsiteX46" fmla="*/ 818323 w 852057"/>
                <a:gd name="connsiteY46" fmla="*/ 202570 h 39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52057" h="395664">
                  <a:moveTo>
                    <a:pt x="819340" y="151619"/>
                  </a:moveTo>
                  <a:cubicBezTo>
                    <a:pt x="811972" y="149332"/>
                    <a:pt x="581922" y="105243"/>
                    <a:pt x="504815" y="89869"/>
                  </a:cubicBezTo>
                  <a:cubicBezTo>
                    <a:pt x="475217" y="83897"/>
                    <a:pt x="453749" y="101558"/>
                    <a:pt x="451970" y="131163"/>
                  </a:cubicBezTo>
                  <a:lnTo>
                    <a:pt x="451462" y="152382"/>
                  </a:lnTo>
                  <a:cubicBezTo>
                    <a:pt x="430376" y="147681"/>
                    <a:pt x="410305" y="144123"/>
                    <a:pt x="390234" y="140438"/>
                  </a:cubicBezTo>
                  <a:cubicBezTo>
                    <a:pt x="392520" y="135229"/>
                    <a:pt x="394680" y="129892"/>
                    <a:pt x="396840" y="125699"/>
                  </a:cubicBezTo>
                  <a:cubicBezTo>
                    <a:pt x="408018" y="98382"/>
                    <a:pt x="399126" y="68523"/>
                    <a:pt x="365336" y="63568"/>
                  </a:cubicBezTo>
                  <a:cubicBezTo>
                    <a:pt x="347425" y="60010"/>
                    <a:pt x="60339" y="2071"/>
                    <a:pt x="52971" y="801"/>
                  </a:cubicBezTo>
                  <a:cubicBezTo>
                    <a:pt x="37092" y="-1613"/>
                    <a:pt x="23246" y="1182"/>
                    <a:pt x="12449" y="12617"/>
                  </a:cubicBezTo>
                  <a:cubicBezTo>
                    <a:pt x="1651" y="24052"/>
                    <a:pt x="254" y="36758"/>
                    <a:pt x="0" y="51624"/>
                  </a:cubicBezTo>
                  <a:lnTo>
                    <a:pt x="2921" y="213878"/>
                  </a:lnTo>
                  <a:cubicBezTo>
                    <a:pt x="3429" y="237257"/>
                    <a:pt x="19054" y="254537"/>
                    <a:pt x="42174" y="259238"/>
                  </a:cubicBezTo>
                  <a:cubicBezTo>
                    <a:pt x="52717" y="261525"/>
                    <a:pt x="229034" y="294942"/>
                    <a:pt x="280735" y="305615"/>
                  </a:cubicBezTo>
                  <a:cubicBezTo>
                    <a:pt x="298645" y="309172"/>
                    <a:pt x="321130" y="297991"/>
                    <a:pt x="327863" y="283252"/>
                  </a:cubicBezTo>
                  <a:cubicBezTo>
                    <a:pt x="333452" y="270674"/>
                    <a:pt x="366734" y="196090"/>
                    <a:pt x="377912" y="169789"/>
                  </a:cubicBezTo>
                  <a:cubicBezTo>
                    <a:pt x="403191" y="174617"/>
                    <a:pt x="428597" y="180335"/>
                    <a:pt x="452859" y="185163"/>
                  </a:cubicBezTo>
                  <a:cubicBezTo>
                    <a:pt x="454130" y="225441"/>
                    <a:pt x="454384" y="263685"/>
                    <a:pt x="454638" y="302819"/>
                  </a:cubicBezTo>
                  <a:cubicBezTo>
                    <a:pt x="455273" y="324038"/>
                    <a:pt x="469754" y="342335"/>
                    <a:pt x="489698" y="347036"/>
                  </a:cubicBezTo>
                  <a:cubicBezTo>
                    <a:pt x="543558" y="357709"/>
                    <a:pt x="716572" y="392142"/>
                    <a:pt x="727116" y="394429"/>
                  </a:cubicBezTo>
                  <a:cubicBezTo>
                    <a:pt x="753538" y="399257"/>
                    <a:pt x="770687" y="389982"/>
                    <a:pt x="780722" y="365841"/>
                  </a:cubicBezTo>
                  <a:cubicBezTo>
                    <a:pt x="789614" y="344876"/>
                    <a:pt x="799649" y="323784"/>
                    <a:pt x="808542" y="302819"/>
                  </a:cubicBezTo>
                  <a:cubicBezTo>
                    <a:pt x="821880" y="271309"/>
                    <a:pt x="836361" y="238782"/>
                    <a:pt x="848683" y="207271"/>
                  </a:cubicBezTo>
                  <a:cubicBezTo>
                    <a:pt x="858973" y="182241"/>
                    <a:pt x="844745" y="157464"/>
                    <a:pt x="819340" y="151619"/>
                  </a:cubicBezTo>
                  <a:close/>
                  <a:moveTo>
                    <a:pt x="367623" y="114645"/>
                  </a:moveTo>
                  <a:cubicBezTo>
                    <a:pt x="346409" y="165088"/>
                    <a:pt x="324178" y="215530"/>
                    <a:pt x="301948" y="265845"/>
                  </a:cubicBezTo>
                  <a:cubicBezTo>
                    <a:pt x="298645" y="274231"/>
                    <a:pt x="291151" y="276264"/>
                    <a:pt x="282640" y="274993"/>
                  </a:cubicBezTo>
                  <a:cubicBezTo>
                    <a:pt x="228779" y="264321"/>
                    <a:pt x="75836" y="233572"/>
                    <a:pt x="52590" y="229888"/>
                  </a:cubicBezTo>
                  <a:cubicBezTo>
                    <a:pt x="45222" y="228617"/>
                    <a:pt x="41030" y="227474"/>
                    <a:pt x="38871" y="224297"/>
                  </a:cubicBezTo>
                  <a:cubicBezTo>
                    <a:pt x="35822" y="220993"/>
                    <a:pt x="34806" y="216801"/>
                    <a:pt x="34933" y="209431"/>
                  </a:cubicBezTo>
                  <a:cubicBezTo>
                    <a:pt x="34424" y="184020"/>
                    <a:pt x="32392" y="80085"/>
                    <a:pt x="31884" y="54674"/>
                  </a:cubicBezTo>
                  <a:lnTo>
                    <a:pt x="32011" y="49337"/>
                  </a:lnTo>
                  <a:cubicBezTo>
                    <a:pt x="32265" y="34471"/>
                    <a:pt x="36585" y="31422"/>
                    <a:pt x="51447" y="33836"/>
                  </a:cubicBezTo>
                  <a:cubicBezTo>
                    <a:pt x="117883" y="46923"/>
                    <a:pt x="320495" y="87201"/>
                    <a:pt x="355428" y="93172"/>
                  </a:cubicBezTo>
                  <a:cubicBezTo>
                    <a:pt x="361779" y="94316"/>
                    <a:pt x="365972" y="95459"/>
                    <a:pt x="368004" y="98763"/>
                  </a:cubicBezTo>
                  <a:cubicBezTo>
                    <a:pt x="372196" y="99906"/>
                    <a:pt x="372069" y="105116"/>
                    <a:pt x="367623" y="114645"/>
                  </a:cubicBezTo>
                  <a:close/>
                  <a:moveTo>
                    <a:pt x="818323" y="202570"/>
                  </a:moveTo>
                  <a:cubicBezTo>
                    <a:pt x="808288" y="226711"/>
                    <a:pt x="764843" y="325436"/>
                    <a:pt x="753792" y="350721"/>
                  </a:cubicBezTo>
                  <a:cubicBezTo>
                    <a:pt x="749346" y="361267"/>
                    <a:pt x="744011" y="364316"/>
                    <a:pt x="732324" y="361902"/>
                  </a:cubicBezTo>
                  <a:cubicBezTo>
                    <a:pt x="656361" y="347544"/>
                    <a:pt x="580397" y="332170"/>
                    <a:pt x="504306" y="317939"/>
                  </a:cubicBezTo>
                  <a:cubicBezTo>
                    <a:pt x="494779" y="315652"/>
                    <a:pt x="489571" y="313365"/>
                    <a:pt x="487539" y="308029"/>
                  </a:cubicBezTo>
                  <a:cubicBezTo>
                    <a:pt x="485506" y="304852"/>
                    <a:pt x="485633" y="300532"/>
                    <a:pt x="485760" y="294179"/>
                  </a:cubicBezTo>
                  <a:cubicBezTo>
                    <a:pt x="484744" y="242212"/>
                    <a:pt x="483727" y="191389"/>
                    <a:pt x="482712" y="139422"/>
                  </a:cubicBezTo>
                  <a:cubicBezTo>
                    <a:pt x="482838" y="135229"/>
                    <a:pt x="481822" y="130909"/>
                    <a:pt x="483982" y="126716"/>
                  </a:cubicBezTo>
                  <a:cubicBezTo>
                    <a:pt x="486141" y="122523"/>
                    <a:pt x="489444" y="117314"/>
                    <a:pt x="495795" y="119601"/>
                  </a:cubicBezTo>
                  <a:cubicBezTo>
                    <a:pt x="521074" y="124429"/>
                    <a:pt x="730038" y="165850"/>
                    <a:pt x="808161" y="181224"/>
                  </a:cubicBezTo>
                  <a:cubicBezTo>
                    <a:pt x="815528" y="182495"/>
                    <a:pt x="819720" y="184655"/>
                    <a:pt x="821753" y="187831"/>
                  </a:cubicBezTo>
                  <a:cubicBezTo>
                    <a:pt x="822769" y="191008"/>
                    <a:pt x="821626" y="195201"/>
                    <a:pt x="818323" y="202570"/>
                  </a:cubicBezTo>
                  <a:close/>
                </a:path>
              </a:pathLst>
            </a:custGeom>
            <a:solidFill>
              <a:srgbClr val="707927"/>
            </a:solidFill>
            <a:ln w="1269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9AB8FCC-D147-1CBD-A076-B100C4F01F1C}"/>
                </a:ext>
              </a:extLst>
            </p:cNvPr>
            <p:cNvSpPr/>
            <p:nvPr/>
          </p:nvSpPr>
          <p:spPr>
            <a:xfrm>
              <a:off x="9165438" y="1941942"/>
              <a:ext cx="206928" cy="81980"/>
            </a:xfrm>
            <a:custGeom>
              <a:avLst/>
              <a:gdLst>
                <a:gd name="connsiteX0" fmla="*/ 107707 w 206928"/>
                <a:gd name="connsiteY0" fmla="*/ 81942 h 81980"/>
                <a:gd name="connsiteX1" fmla="*/ 85986 w 206928"/>
                <a:gd name="connsiteY1" fmla="*/ 79909 h 81980"/>
                <a:gd name="connsiteX2" fmla="*/ 749 w 206928"/>
                <a:gd name="connsiteY2" fmla="*/ 14473 h 81980"/>
                <a:gd name="connsiteX3" fmla="*/ 6720 w 206928"/>
                <a:gd name="connsiteY3" fmla="*/ 751 h 81980"/>
                <a:gd name="connsiteX4" fmla="*/ 20438 w 206928"/>
                <a:gd name="connsiteY4" fmla="*/ 6596 h 81980"/>
                <a:gd name="connsiteX5" fmla="*/ 89670 w 206928"/>
                <a:gd name="connsiteY5" fmla="*/ 58944 h 81980"/>
                <a:gd name="connsiteX6" fmla="*/ 190785 w 206928"/>
                <a:gd name="connsiteY6" fmla="*/ 39250 h 81980"/>
                <a:gd name="connsiteX7" fmla="*/ 205393 w 206928"/>
                <a:gd name="connsiteY7" fmla="*/ 42807 h 81980"/>
                <a:gd name="connsiteX8" fmla="*/ 201837 w 206928"/>
                <a:gd name="connsiteY8" fmla="*/ 57292 h 81980"/>
                <a:gd name="connsiteX9" fmla="*/ 107707 w 206928"/>
                <a:gd name="connsiteY9" fmla="*/ 81942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928" h="81980">
                  <a:moveTo>
                    <a:pt x="107707" y="81942"/>
                  </a:moveTo>
                  <a:cubicBezTo>
                    <a:pt x="100594" y="81814"/>
                    <a:pt x="93354" y="81179"/>
                    <a:pt x="85986" y="79909"/>
                  </a:cubicBezTo>
                  <a:cubicBezTo>
                    <a:pt x="22725" y="68219"/>
                    <a:pt x="1638" y="16760"/>
                    <a:pt x="749" y="14473"/>
                  </a:cubicBezTo>
                  <a:cubicBezTo>
                    <a:pt x="-1410" y="9010"/>
                    <a:pt x="1258" y="2911"/>
                    <a:pt x="6720" y="751"/>
                  </a:cubicBezTo>
                  <a:cubicBezTo>
                    <a:pt x="12182" y="-1409"/>
                    <a:pt x="18279" y="1259"/>
                    <a:pt x="20438" y="6596"/>
                  </a:cubicBezTo>
                  <a:cubicBezTo>
                    <a:pt x="21200" y="8502"/>
                    <a:pt x="38477" y="49541"/>
                    <a:pt x="89670" y="58944"/>
                  </a:cubicBezTo>
                  <a:cubicBezTo>
                    <a:pt x="142768" y="67838"/>
                    <a:pt x="190277" y="39504"/>
                    <a:pt x="190785" y="39250"/>
                  </a:cubicBezTo>
                  <a:cubicBezTo>
                    <a:pt x="195866" y="36200"/>
                    <a:pt x="202345" y="37852"/>
                    <a:pt x="205393" y="42807"/>
                  </a:cubicBezTo>
                  <a:cubicBezTo>
                    <a:pt x="208442" y="47763"/>
                    <a:pt x="206791" y="54370"/>
                    <a:pt x="201837" y="57292"/>
                  </a:cubicBezTo>
                  <a:cubicBezTo>
                    <a:pt x="199804" y="58690"/>
                    <a:pt x="159155" y="83085"/>
                    <a:pt x="107707" y="81942"/>
                  </a:cubicBezTo>
                  <a:close/>
                </a:path>
              </a:pathLst>
            </a:custGeom>
            <a:solidFill>
              <a:srgbClr val="707927"/>
            </a:solidFill>
            <a:ln w="1269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1860E8C7-18AD-6118-41A6-6A40DCF96D63}"/>
                </a:ext>
              </a:extLst>
            </p:cNvPr>
            <p:cNvSpPr/>
            <p:nvPr/>
          </p:nvSpPr>
          <p:spPr>
            <a:xfrm>
              <a:off x="9376096" y="1275253"/>
              <a:ext cx="202937" cy="219430"/>
            </a:xfrm>
            <a:custGeom>
              <a:avLst/>
              <a:gdLst>
                <a:gd name="connsiteX0" fmla="*/ 198 w 202937"/>
                <a:gd name="connsiteY0" fmla="*/ 219431 h 219430"/>
                <a:gd name="connsiteX1" fmla="*/ 44531 w 202937"/>
                <a:gd name="connsiteY1" fmla="*/ 74075 h 219430"/>
                <a:gd name="connsiteX2" fmla="*/ 202936 w 202937"/>
                <a:gd name="connsiteY2" fmla="*/ 0 h 219430"/>
                <a:gd name="connsiteX3" fmla="*/ 145519 w 202937"/>
                <a:gd name="connsiteY3" fmla="*/ 158824 h 219430"/>
                <a:gd name="connsiteX4" fmla="*/ 198 w 202937"/>
                <a:gd name="connsiteY4" fmla="*/ 219431 h 219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937" h="219430">
                  <a:moveTo>
                    <a:pt x="198" y="219431"/>
                  </a:moveTo>
                  <a:cubicBezTo>
                    <a:pt x="198" y="219431"/>
                    <a:pt x="-5519" y="138748"/>
                    <a:pt x="44531" y="74075"/>
                  </a:cubicBezTo>
                  <a:cubicBezTo>
                    <a:pt x="94580" y="9402"/>
                    <a:pt x="202936" y="0"/>
                    <a:pt x="202936" y="0"/>
                  </a:cubicBezTo>
                  <a:cubicBezTo>
                    <a:pt x="202936" y="0"/>
                    <a:pt x="203953" y="102791"/>
                    <a:pt x="145519" y="158824"/>
                  </a:cubicBezTo>
                  <a:cubicBezTo>
                    <a:pt x="87212" y="214857"/>
                    <a:pt x="198" y="219431"/>
                    <a:pt x="198" y="219431"/>
                  </a:cubicBezTo>
                  <a:close/>
                </a:path>
              </a:pathLst>
            </a:custGeom>
            <a:solidFill>
              <a:srgbClr val="CCC900"/>
            </a:solidFill>
            <a:ln w="1269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D42527F-FA23-0C9A-A638-19C004F415E6}"/>
                </a:ext>
              </a:extLst>
            </p:cNvPr>
            <p:cNvSpPr/>
            <p:nvPr/>
          </p:nvSpPr>
          <p:spPr>
            <a:xfrm rot="16944197">
              <a:off x="9066923" y="1730462"/>
              <a:ext cx="101627" cy="74205"/>
            </a:xfrm>
            <a:custGeom>
              <a:avLst/>
              <a:gdLst>
                <a:gd name="connsiteX0" fmla="*/ 101627 w 101627"/>
                <a:gd name="connsiteY0" fmla="*/ 37103 h 74205"/>
                <a:gd name="connsiteX1" fmla="*/ 50814 w 101627"/>
                <a:gd name="connsiteY1" fmla="*/ 74205 h 74205"/>
                <a:gd name="connsiteX2" fmla="*/ 0 w 101627"/>
                <a:gd name="connsiteY2" fmla="*/ 37103 h 74205"/>
                <a:gd name="connsiteX3" fmla="*/ 50814 w 101627"/>
                <a:gd name="connsiteY3" fmla="*/ 0 h 74205"/>
                <a:gd name="connsiteX4" fmla="*/ 101627 w 101627"/>
                <a:gd name="connsiteY4" fmla="*/ 37103 h 74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27" h="74205">
                  <a:moveTo>
                    <a:pt x="101627" y="37103"/>
                  </a:moveTo>
                  <a:cubicBezTo>
                    <a:pt x="101627" y="57594"/>
                    <a:pt x="78878" y="74205"/>
                    <a:pt x="50814" y="74205"/>
                  </a:cubicBezTo>
                  <a:cubicBezTo>
                    <a:pt x="22749" y="74205"/>
                    <a:pt x="0" y="57594"/>
                    <a:pt x="0" y="37103"/>
                  </a:cubicBezTo>
                  <a:cubicBezTo>
                    <a:pt x="0" y="16611"/>
                    <a:pt x="22749" y="0"/>
                    <a:pt x="50814" y="0"/>
                  </a:cubicBezTo>
                  <a:cubicBezTo>
                    <a:pt x="78878" y="0"/>
                    <a:pt x="101627" y="16611"/>
                    <a:pt x="101627" y="37103"/>
                  </a:cubicBezTo>
                  <a:close/>
                </a:path>
              </a:pathLst>
            </a:custGeom>
            <a:solidFill>
              <a:srgbClr val="707927"/>
            </a:solidFill>
            <a:ln w="1269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0140ECB-09E7-9189-5722-9BD30C0E0211}"/>
                </a:ext>
              </a:extLst>
            </p:cNvPr>
            <p:cNvSpPr/>
            <p:nvPr/>
          </p:nvSpPr>
          <p:spPr>
            <a:xfrm rot="16944197">
              <a:off x="9435198" y="1803449"/>
              <a:ext cx="101627" cy="74205"/>
            </a:xfrm>
            <a:custGeom>
              <a:avLst/>
              <a:gdLst>
                <a:gd name="connsiteX0" fmla="*/ 101628 w 101627"/>
                <a:gd name="connsiteY0" fmla="*/ 37103 h 74205"/>
                <a:gd name="connsiteX1" fmla="*/ 50814 w 101627"/>
                <a:gd name="connsiteY1" fmla="*/ 74205 h 74205"/>
                <a:gd name="connsiteX2" fmla="*/ 0 w 101627"/>
                <a:gd name="connsiteY2" fmla="*/ 37103 h 74205"/>
                <a:gd name="connsiteX3" fmla="*/ 50814 w 101627"/>
                <a:gd name="connsiteY3" fmla="*/ 0 h 74205"/>
                <a:gd name="connsiteX4" fmla="*/ 101628 w 101627"/>
                <a:gd name="connsiteY4" fmla="*/ 37103 h 74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27" h="74205">
                  <a:moveTo>
                    <a:pt x="101628" y="37103"/>
                  </a:moveTo>
                  <a:cubicBezTo>
                    <a:pt x="101628" y="57594"/>
                    <a:pt x="78878" y="74205"/>
                    <a:pt x="50814" y="74205"/>
                  </a:cubicBezTo>
                  <a:cubicBezTo>
                    <a:pt x="22750" y="74205"/>
                    <a:pt x="0" y="57594"/>
                    <a:pt x="0" y="37103"/>
                  </a:cubicBezTo>
                  <a:cubicBezTo>
                    <a:pt x="0" y="16611"/>
                    <a:pt x="22750" y="0"/>
                    <a:pt x="50814" y="0"/>
                  </a:cubicBezTo>
                  <a:cubicBezTo>
                    <a:pt x="78878" y="0"/>
                    <a:pt x="101628" y="16611"/>
                    <a:pt x="101628" y="37103"/>
                  </a:cubicBezTo>
                  <a:close/>
                </a:path>
              </a:pathLst>
            </a:custGeom>
            <a:solidFill>
              <a:srgbClr val="707927"/>
            </a:solidFill>
            <a:ln w="12693" cap="flat">
              <a:noFill/>
              <a:prstDash val="solid"/>
              <a:miter/>
            </a:ln>
          </p:spPr>
          <p:txBody>
            <a:bodyPr rtlCol="0" anchor="ctr"/>
            <a:lstStyle/>
            <a:p>
              <a:endParaRPr lang="en-US"/>
            </a:p>
          </p:txBody>
        </p:sp>
      </p:grpSp>
      <p:grpSp>
        <p:nvGrpSpPr>
          <p:cNvPr id="28" name="Group 27">
            <a:extLst>
              <a:ext uri="{FF2B5EF4-FFF2-40B4-BE49-F238E27FC236}">
                <a16:creationId xmlns:a16="http://schemas.microsoft.com/office/drawing/2014/main" id="{567564D9-4C59-4587-7395-1B8D5E067DA2}"/>
              </a:ext>
            </a:extLst>
          </p:cNvPr>
          <p:cNvGrpSpPr/>
          <p:nvPr/>
        </p:nvGrpSpPr>
        <p:grpSpPr>
          <a:xfrm>
            <a:off x="662673" y="494815"/>
            <a:ext cx="5065810" cy="1656603"/>
            <a:chOff x="7436491" y="592087"/>
            <a:chExt cx="5065810" cy="1656603"/>
          </a:xfrm>
        </p:grpSpPr>
        <p:sp>
          <p:nvSpPr>
            <p:cNvPr id="29" name="TextBox 28">
              <a:extLst>
                <a:ext uri="{FF2B5EF4-FFF2-40B4-BE49-F238E27FC236}">
                  <a16:creationId xmlns:a16="http://schemas.microsoft.com/office/drawing/2014/main" id="{FD90509F-AC58-8BBF-31BC-FBF4A529CA4F}"/>
                </a:ext>
              </a:extLst>
            </p:cNvPr>
            <p:cNvSpPr txBox="1"/>
            <p:nvPr/>
          </p:nvSpPr>
          <p:spPr>
            <a:xfrm rot="21548433">
              <a:off x="7436591" y="592087"/>
              <a:ext cx="3304111" cy="985206"/>
            </a:xfrm>
            <a:prstGeom prst="rect">
              <a:avLst/>
            </a:prstGeom>
            <a:noFill/>
          </p:spPr>
          <p:txBody>
            <a:bodyPr wrap="none" rtlCol="0">
              <a:spAutoFit/>
            </a:bodyPr>
            <a:lstStyle/>
            <a:p>
              <a:r>
                <a:rPr lang="en-US" sz="5802" spc="200" baseline="0">
                  <a:solidFill>
                    <a:srgbClr val="FFFFFF"/>
                  </a:solidFill>
                  <a:latin typeface="LondrinaSolid-Black"/>
                  <a:sym typeface="LondrinaSolid-Black"/>
                  <a:rtl val="0"/>
                </a:rPr>
                <a:t>Protected</a:t>
              </a:r>
            </a:p>
          </p:txBody>
        </p:sp>
        <p:sp>
          <p:nvSpPr>
            <p:cNvPr id="30" name="TextBox 29">
              <a:extLst>
                <a:ext uri="{FF2B5EF4-FFF2-40B4-BE49-F238E27FC236}">
                  <a16:creationId xmlns:a16="http://schemas.microsoft.com/office/drawing/2014/main" id="{328C51E7-2B6E-81B1-09CD-5C8FB878AC6D}"/>
                </a:ext>
              </a:extLst>
            </p:cNvPr>
            <p:cNvSpPr txBox="1"/>
            <p:nvPr/>
          </p:nvSpPr>
          <p:spPr>
            <a:xfrm rot="21548433">
              <a:off x="7436491" y="1263484"/>
              <a:ext cx="5065810" cy="985206"/>
            </a:xfrm>
            <a:prstGeom prst="rect">
              <a:avLst/>
            </a:prstGeom>
            <a:noFill/>
          </p:spPr>
          <p:txBody>
            <a:bodyPr wrap="none" rtlCol="0">
              <a:spAutoFit/>
            </a:bodyPr>
            <a:lstStyle/>
            <a:p>
              <a:r>
                <a:rPr lang="en-US" sz="5802" spc="200" baseline="0">
                  <a:solidFill>
                    <a:srgbClr val="FFFFFF"/>
                  </a:solidFill>
                  <a:latin typeface="LondrinaSolid-Black"/>
                  <a:sym typeface="LondrinaSolid-Black"/>
                  <a:rtl val="0"/>
                </a:rPr>
                <a:t>Characteristics</a:t>
              </a:r>
            </a:p>
          </p:txBody>
        </p:sp>
      </p:grpSp>
      <p:grpSp>
        <p:nvGrpSpPr>
          <p:cNvPr id="31" name="Group 30">
            <a:extLst>
              <a:ext uri="{FF2B5EF4-FFF2-40B4-BE49-F238E27FC236}">
                <a16:creationId xmlns:a16="http://schemas.microsoft.com/office/drawing/2014/main" id="{4BB1EC44-0BEC-A8EF-18A6-83830BB9A018}"/>
              </a:ext>
            </a:extLst>
          </p:cNvPr>
          <p:cNvGrpSpPr>
            <a:grpSpLocks noChangeAspect="1"/>
          </p:cNvGrpSpPr>
          <p:nvPr/>
        </p:nvGrpSpPr>
        <p:grpSpPr>
          <a:xfrm>
            <a:off x="9053064" y="1298544"/>
            <a:ext cx="1000809" cy="929544"/>
            <a:chOff x="9271534" y="2926475"/>
            <a:chExt cx="681086" cy="632587"/>
          </a:xfrm>
        </p:grpSpPr>
        <p:sp>
          <p:nvSpPr>
            <p:cNvPr id="32" name="Freeform 31">
              <a:extLst>
                <a:ext uri="{FF2B5EF4-FFF2-40B4-BE49-F238E27FC236}">
                  <a16:creationId xmlns:a16="http://schemas.microsoft.com/office/drawing/2014/main" id="{FB78D5D6-F631-DA10-A1D6-AAC212F9ECB5}"/>
                </a:ext>
              </a:extLst>
            </p:cNvPr>
            <p:cNvSpPr/>
            <p:nvPr/>
          </p:nvSpPr>
          <p:spPr>
            <a:xfrm>
              <a:off x="9584481" y="2926475"/>
              <a:ext cx="55265" cy="101158"/>
            </a:xfrm>
            <a:custGeom>
              <a:avLst/>
              <a:gdLst>
                <a:gd name="connsiteX0" fmla="*/ 27531 w 55265"/>
                <a:gd name="connsiteY0" fmla="*/ 101123 h 101158"/>
                <a:gd name="connsiteX1" fmla="*/ 55163 w 55265"/>
                <a:gd name="connsiteY1" fmla="*/ 70447 h 101158"/>
                <a:gd name="connsiteX2" fmla="*/ 27531 w 55265"/>
                <a:gd name="connsiteY2" fmla="*/ -35 h 101158"/>
                <a:gd name="connsiteX3" fmla="*/ -102 w 55265"/>
                <a:gd name="connsiteY3" fmla="*/ 70447 h 101158"/>
                <a:gd name="connsiteX4" fmla="*/ 27531 w 55265"/>
                <a:gd name="connsiteY4" fmla="*/ 101123 h 101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5" h="101158">
                  <a:moveTo>
                    <a:pt x="27531" y="101123"/>
                  </a:moveTo>
                  <a:cubicBezTo>
                    <a:pt x="42151" y="101123"/>
                    <a:pt x="55163" y="90533"/>
                    <a:pt x="55163" y="70447"/>
                  </a:cubicBezTo>
                  <a:cubicBezTo>
                    <a:pt x="55163" y="39771"/>
                    <a:pt x="27531" y="-35"/>
                    <a:pt x="27531" y="-35"/>
                  </a:cubicBezTo>
                  <a:cubicBezTo>
                    <a:pt x="27531" y="-35"/>
                    <a:pt x="-102" y="39771"/>
                    <a:pt x="-102" y="70447"/>
                  </a:cubicBezTo>
                  <a:cubicBezTo>
                    <a:pt x="-102" y="90533"/>
                    <a:pt x="12691" y="101123"/>
                    <a:pt x="27531" y="101123"/>
                  </a:cubicBezTo>
                  <a:close/>
                </a:path>
              </a:pathLst>
            </a:custGeom>
            <a:noFill/>
            <a:ln w="34925" cap="rnd">
              <a:solidFill>
                <a:srgbClr val="F7AA58"/>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2743B739-8935-FFFD-5368-15C934387059}"/>
                </a:ext>
              </a:extLst>
            </p:cNvPr>
            <p:cNvSpPr/>
            <p:nvPr/>
          </p:nvSpPr>
          <p:spPr>
            <a:xfrm>
              <a:off x="9299239" y="3395383"/>
              <a:ext cx="625748" cy="55223"/>
            </a:xfrm>
            <a:custGeom>
              <a:avLst/>
              <a:gdLst>
                <a:gd name="connsiteX0" fmla="*/ -102 w 625748"/>
                <a:gd name="connsiteY0" fmla="*/ 55182 h 55223"/>
                <a:gd name="connsiteX1" fmla="*/ 45294 w 625748"/>
                <a:gd name="connsiteY1" fmla="*/ 30349 h 55223"/>
                <a:gd name="connsiteX2" fmla="*/ 78117 w 625748"/>
                <a:gd name="connsiteY2" fmla="*/ -35 h 55223"/>
                <a:gd name="connsiteX3" fmla="*/ 110866 w 625748"/>
                <a:gd name="connsiteY3" fmla="*/ 30349 h 55223"/>
                <a:gd name="connsiteX4" fmla="*/ 185393 w 625748"/>
                <a:gd name="connsiteY4" fmla="*/ 46673 h 55223"/>
                <a:gd name="connsiteX5" fmla="*/ 201731 w 625748"/>
                <a:gd name="connsiteY5" fmla="*/ 30349 h 55223"/>
                <a:gd name="connsiteX6" fmla="*/ 234554 w 625748"/>
                <a:gd name="connsiteY6" fmla="*/ -35 h 55223"/>
                <a:gd name="connsiteX7" fmla="*/ 267304 w 625748"/>
                <a:gd name="connsiteY7" fmla="*/ 30349 h 55223"/>
                <a:gd name="connsiteX8" fmla="*/ 341940 w 625748"/>
                <a:gd name="connsiteY8" fmla="*/ 46637 h 55223"/>
                <a:gd name="connsiteX9" fmla="*/ 358242 w 625748"/>
                <a:gd name="connsiteY9" fmla="*/ 30349 h 55223"/>
                <a:gd name="connsiteX10" fmla="*/ 390991 w 625748"/>
                <a:gd name="connsiteY10" fmla="*/ -35 h 55223"/>
                <a:gd name="connsiteX11" fmla="*/ 423814 w 625748"/>
                <a:gd name="connsiteY11" fmla="*/ 30349 h 55223"/>
                <a:gd name="connsiteX12" fmla="*/ 498341 w 625748"/>
                <a:gd name="connsiteY12" fmla="*/ 46673 h 55223"/>
                <a:gd name="connsiteX13" fmla="*/ 514679 w 625748"/>
                <a:gd name="connsiteY13" fmla="*/ 30349 h 55223"/>
                <a:gd name="connsiteX14" fmla="*/ 547428 w 625748"/>
                <a:gd name="connsiteY14" fmla="*/ -35 h 55223"/>
                <a:gd name="connsiteX15" fmla="*/ 580251 w 625748"/>
                <a:gd name="connsiteY15" fmla="*/ 30349 h 55223"/>
                <a:gd name="connsiteX16" fmla="*/ 625647 w 625748"/>
                <a:gd name="connsiteY16" fmla="*/ 55182 h 55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5748" h="55223">
                  <a:moveTo>
                    <a:pt x="-102" y="55182"/>
                  </a:moveTo>
                  <a:cubicBezTo>
                    <a:pt x="18144" y="54671"/>
                    <a:pt x="35038" y="45432"/>
                    <a:pt x="45294" y="30349"/>
                  </a:cubicBezTo>
                  <a:cubicBezTo>
                    <a:pt x="55382" y="15741"/>
                    <a:pt x="61669" y="-35"/>
                    <a:pt x="78117" y="-35"/>
                  </a:cubicBezTo>
                  <a:cubicBezTo>
                    <a:pt x="94565" y="-35"/>
                    <a:pt x="100778" y="16034"/>
                    <a:pt x="110866" y="30349"/>
                  </a:cubicBezTo>
                  <a:cubicBezTo>
                    <a:pt x="126934" y="55416"/>
                    <a:pt x="160298" y="62727"/>
                    <a:pt x="185393" y="46673"/>
                  </a:cubicBezTo>
                  <a:cubicBezTo>
                    <a:pt x="191958" y="42473"/>
                    <a:pt x="197528" y="36908"/>
                    <a:pt x="201731" y="30349"/>
                  </a:cubicBezTo>
                  <a:cubicBezTo>
                    <a:pt x="211819" y="15741"/>
                    <a:pt x="218179" y="-35"/>
                    <a:pt x="234554" y="-35"/>
                  </a:cubicBezTo>
                  <a:cubicBezTo>
                    <a:pt x="250929" y="-35"/>
                    <a:pt x="257288" y="16034"/>
                    <a:pt x="267304" y="30349"/>
                  </a:cubicBezTo>
                  <a:cubicBezTo>
                    <a:pt x="283415" y="55438"/>
                    <a:pt x="316830" y="62727"/>
                    <a:pt x="341940" y="46637"/>
                  </a:cubicBezTo>
                  <a:cubicBezTo>
                    <a:pt x="348483" y="42437"/>
                    <a:pt x="354046" y="36886"/>
                    <a:pt x="358242" y="30349"/>
                  </a:cubicBezTo>
                  <a:cubicBezTo>
                    <a:pt x="368257" y="15741"/>
                    <a:pt x="374617" y="-35"/>
                    <a:pt x="390991" y="-35"/>
                  </a:cubicBezTo>
                  <a:cubicBezTo>
                    <a:pt x="407366" y="-35"/>
                    <a:pt x="413726" y="16034"/>
                    <a:pt x="423814" y="30349"/>
                  </a:cubicBezTo>
                  <a:cubicBezTo>
                    <a:pt x="439882" y="55416"/>
                    <a:pt x="473245" y="62727"/>
                    <a:pt x="498341" y="46673"/>
                  </a:cubicBezTo>
                  <a:cubicBezTo>
                    <a:pt x="504905" y="42473"/>
                    <a:pt x="510476" y="36908"/>
                    <a:pt x="514679" y="30349"/>
                  </a:cubicBezTo>
                  <a:cubicBezTo>
                    <a:pt x="524694" y="15741"/>
                    <a:pt x="531054" y="-35"/>
                    <a:pt x="547428" y="-35"/>
                  </a:cubicBezTo>
                  <a:cubicBezTo>
                    <a:pt x="563803" y="-35"/>
                    <a:pt x="570163" y="16034"/>
                    <a:pt x="580251" y="30349"/>
                  </a:cubicBezTo>
                  <a:cubicBezTo>
                    <a:pt x="590507" y="45432"/>
                    <a:pt x="607401" y="54671"/>
                    <a:pt x="625647" y="55182"/>
                  </a:cubicBezTo>
                </a:path>
              </a:pathLst>
            </a:custGeom>
            <a:noFill/>
            <a:ln w="34925" cap="rnd">
              <a:solidFill>
                <a:srgbClr val="F7AA58"/>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06BD6640-AF43-8625-0F0D-54AD0CA51C26}"/>
                </a:ext>
              </a:extLst>
            </p:cNvPr>
            <p:cNvSpPr/>
            <p:nvPr/>
          </p:nvSpPr>
          <p:spPr>
            <a:xfrm>
              <a:off x="9271534" y="3551759"/>
              <a:ext cx="681086" cy="7303"/>
            </a:xfrm>
            <a:custGeom>
              <a:avLst/>
              <a:gdLst>
                <a:gd name="connsiteX0" fmla="*/ 0 w 681086"/>
                <a:gd name="connsiteY0" fmla="*/ 0 h 7303"/>
                <a:gd name="connsiteX1" fmla="*/ 681087 w 681086"/>
                <a:gd name="connsiteY1" fmla="*/ 0 h 7303"/>
              </a:gdLst>
              <a:ahLst/>
              <a:cxnLst>
                <a:cxn ang="0">
                  <a:pos x="connsiteX0" y="connsiteY0"/>
                </a:cxn>
                <a:cxn ang="0">
                  <a:pos x="connsiteX1" y="connsiteY1"/>
                </a:cxn>
              </a:cxnLst>
              <a:rect l="l" t="t" r="r" b="b"/>
              <a:pathLst>
                <a:path w="681086" h="7303">
                  <a:moveTo>
                    <a:pt x="0" y="0"/>
                  </a:moveTo>
                  <a:lnTo>
                    <a:pt x="681087" y="0"/>
                  </a:lnTo>
                </a:path>
              </a:pathLst>
            </a:custGeom>
            <a:ln w="34925" cap="rnd">
              <a:solidFill>
                <a:srgbClr val="F7AA58"/>
              </a:solidFill>
              <a:prstDash val="solid"/>
              <a:round/>
            </a:ln>
          </p:spPr>
          <p:txBody>
            <a:bodyPr rtlCol="0" anchor="ctr"/>
            <a:lstStyle/>
            <a:p>
              <a:endParaRPr lang="en-US"/>
            </a:p>
          </p:txBody>
        </p:sp>
        <p:sp>
          <p:nvSpPr>
            <p:cNvPr id="35" name="Freeform 34">
              <a:extLst>
                <a:ext uri="{FF2B5EF4-FFF2-40B4-BE49-F238E27FC236}">
                  <a16:creationId xmlns:a16="http://schemas.microsoft.com/office/drawing/2014/main" id="{CE102EA8-B294-EB9C-A248-CE554DF70ACC}"/>
                </a:ext>
              </a:extLst>
            </p:cNvPr>
            <p:cNvSpPr/>
            <p:nvPr/>
          </p:nvSpPr>
          <p:spPr>
            <a:xfrm>
              <a:off x="9299238" y="3312630"/>
              <a:ext cx="625752" cy="239128"/>
            </a:xfrm>
            <a:custGeom>
              <a:avLst/>
              <a:gdLst>
                <a:gd name="connsiteX0" fmla="*/ -100 w 625752"/>
                <a:gd name="connsiteY0" fmla="*/ 239093 h 239128"/>
                <a:gd name="connsiteX1" fmla="*/ -100 w 625752"/>
                <a:gd name="connsiteY1" fmla="*/ 39771 h 239128"/>
                <a:gd name="connsiteX2" fmla="*/ 38936 w 625752"/>
                <a:gd name="connsiteY2" fmla="*/ -35 h 239128"/>
                <a:gd name="connsiteX3" fmla="*/ 586613 w 625752"/>
                <a:gd name="connsiteY3" fmla="*/ -35 h 239128"/>
                <a:gd name="connsiteX4" fmla="*/ 625649 w 625752"/>
                <a:gd name="connsiteY4" fmla="*/ 39771 h 239128"/>
                <a:gd name="connsiteX5" fmla="*/ 625649 w 625752"/>
                <a:gd name="connsiteY5" fmla="*/ 239093 h 23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752" h="239128">
                  <a:moveTo>
                    <a:pt x="-100" y="239093"/>
                  </a:moveTo>
                  <a:lnTo>
                    <a:pt x="-100" y="39771"/>
                  </a:lnTo>
                  <a:cubicBezTo>
                    <a:pt x="-305" y="18013"/>
                    <a:pt x="17167" y="206"/>
                    <a:pt x="38936" y="-35"/>
                  </a:cubicBezTo>
                  <a:lnTo>
                    <a:pt x="586613" y="-35"/>
                  </a:lnTo>
                  <a:cubicBezTo>
                    <a:pt x="608382" y="206"/>
                    <a:pt x="625854" y="18013"/>
                    <a:pt x="625649" y="39771"/>
                  </a:cubicBezTo>
                  <a:lnTo>
                    <a:pt x="625649" y="239093"/>
                  </a:lnTo>
                </a:path>
              </a:pathLst>
            </a:custGeom>
            <a:noFill/>
            <a:ln w="34925" cap="rnd">
              <a:solidFill>
                <a:srgbClr val="F7AA58"/>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9764B21B-EA8E-438B-C337-F0CB2DF461A1}"/>
                </a:ext>
              </a:extLst>
            </p:cNvPr>
            <p:cNvSpPr/>
            <p:nvPr/>
          </p:nvSpPr>
          <p:spPr>
            <a:xfrm>
              <a:off x="9382064" y="3183936"/>
              <a:ext cx="469311" cy="55151"/>
            </a:xfrm>
            <a:custGeom>
              <a:avLst/>
              <a:gdLst>
                <a:gd name="connsiteX0" fmla="*/ -102 w 469311"/>
                <a:gd name="connsiteY0" fmla="*/ 55109 h 55151"/>
                <a:gd name="connsiteX1" fmla="*/ 45294 w 469311"/>
                <a:gd name="connsiteY1" fmla="*/ 30276 h 55151"/>
                <a:gd name="connsiteX2" fmla="*/ 78116 w 469311"/>
                <a:gd name="connsiteY2" fmla="*/ -35 h 55151"/>
                <a:gd name="connsiteX3" fmla="*/ 110866 w 469311"/>
                <a:gd name="connsiteY3" fmla="*/ 30276 h 55151"/>
                <a:gd name="connsiteX4" fmla="*/ 185393 w 469311"/>
                <a:gd name="connsiteY4" fmla="*/ 46602 h 55151"/>
                <a:gd name="connsiteX5" fmla="*/ 201731 w 469311"/>
                <a:gd name="connsiteY5" fmla="*/ 30276 h 55151"/>
                <a:gd name="connsiteX6" fmla="*/ 234554 w 469311"/>
                <a:gd name="connsiteY6" fmla="*/ -35 h 55151"/>
                <a:gd name="connsiteX7" fmla="*/ 267303 w 469311"/>
                <a:gd name="connsiteY7" fmla="*/ 30276 h 55151"/>
                <a:gd name="connsiteX8" fmla="*/ 341940 w 469311"/>
                <a:gd name="connsiteY8" fmla="*/ 46560 h 55151"/>
                <a:gd name="connsiteX9" fmla="*/ 358242 w 469311"/>
                <a:gd name="connsiteY9" fmla="*/ 30276 h 55151"/>
                <a:gd name="connsiteX10" fmla="*/ 390991 w 469311"/>
                <a:gd name="connsiteY10" fmla="*/ -35 h 55151"/>
                <a:gd name="connsiteX11" fmla="*/ 423814 w 469311"/>
                <a:gd name="connsiteY11" fmla="*/ 30276 h 55151"/>
                <a:gd name="connsiteX12" fmla="*/ 469210 w 469311"/>
                <a:gd name="connsiteY12" fmla="*/ 55109 h 5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9311" h="55151">
                  <a:moveTo>
                    <a:pt x="-102" y="55109"/>
                  </a:moveTo>
                  <a:cubicBezTo>
                    <a:pt x="18151" y="54634"/>
                    <a:pt x="35060" y="45388"/>
                    <a:pt x="45294" y="30276"/>
                  </a:cubicBezTo>
                  <a:cubicBezTo>
                    <a:pt x="55382" y="15668"/>
                    <a:pt x="61669" y="-35"/>
                    <a:pt x="78116" y="-35"/>
                  </a:cubicBezTo>
                  <a:cubicBezTo>
                    <a:pt x="94564" y="-35"/>
                    <a:pt x="100778" y="16033"/>
                    <a:pt x="110866" y="30276"/>
                  </a:cubicBezTo>
                  <a:cubicBezTo>
                    <a:pt x="126934" y="55343"/>
                    <a:pt x="160297" y="62654"/>
                    <a:pt x="185393" y="46602"/>
                  </a:cubicBezTo>
                  <a:cubicBezTo>
                    <a:pt x="191957" y="42403"/>
                    <a:pt x="197528" y="36833"/>
                    <a:pt x="201731" y="30276"/>
                  </a:cubicBezTo>
                  <a:cubicBezTo>
                    <a:pt x="211819" y="15668"/>
                    <a:pt x="218179" y="-35"/>
                    <a:pt x="234554" y="-35"/>
                  </a:cubicBezTo>
                  <a:cubicBezTo>
                    <a:pt x="250929" y="-35"/>
                    <a:pt x="257288" y="16033"/>
                    <a:pt x="267303" y="30276"/>
                  </a:cubicBezTo>
                  <a:cubicBezTo>
                    <a:pt x="283415" y="55365"/>
                    <a:pt x="316830" y="62654"/>
                    <a:pt x="341940" y="46560"/>
                  </a:cubicBezTo>
                  <a:cubicBezTo>
                    <a:pt x="348483" y="42367"/>
                    <a:pt x="354046" y="36812"/>
                    <a:pt x="358242" y="30276"/>
                  </a:cubicBezTo>
                  <a:cubicBezTo>
                    <a:pt x="368256" y="15668"/>
                    <a:pt x="374616" y="-35"/>
                    <a:pt x="390991" y="-35"/>
                  </a:cubicBezTo>
                  <a:cubicBezTo>
                    <a:pt x="407366" y="-35"/>
                    <a:pt x="413726" y="16033"/>
                    <a:pt x="423814" y="30276"/>
                  </a:cubicBezTo>
                  <a:cubicBezTo>
                    <a:pt x="434034" y="45407"/>
                    <a:pt x="450949" y="54664"/>
                    <a:pt x="469210" y="55109"/>
                  </a:cubicBezTo>
                </a:path>
              </a:pathLst>
            </a:custGeom>
            <a:noFill/>
            <a:ln w="34925" cap="rnd">
              <a:solidFill>
                <a:srgbClr val="F7AA58"/>
              </a:solidFill>
              <a:prstDash val="solid"/>
              <a:round/>
            </a:ln>
          </p:spPr>
          <p:txBody>
            <a:bodyPr rtlCol="0" anchor="ctr"/>
            <a:lstStyle/>
            <a:p>
              <a:endParaRPr lang="en-US"/>
            </a:p>
          </p:txBody>
        </p:sp>
        <p:sp>
          <p:nvSpPr>
            <p:cNvPr id="37" name="Freeform 36">
              <a:extLst>
                <a:ext uri="{FF2B5EF4-FFF2-40B4-BE49-F238E27FC236}">
                  <a16:creationId xmlns:a16="http://schemas.microsoft.com/office/drawing/2014/main" id="{6BD29A78-3B7E-FF13-3A56-537C244D763A}"/>
                </a:ext>
              </a:extLst>
            </p:cNvPr>
            <p:cNvSpPr/>
            <p:nvPr/>
          </p:nvSpPr>
          <p:spPr>
            <a:xfrm>
              <a:off x="9382064" y="3137912"/>
              <a:ext cx="469457" cy="174718"/>
            </a:xfrm>
            <a:custGeom>
              <a:avLst/>
              <a:gdLst>
                <a:gd name="connsiteX0" fmla="*/ -102 w 469457"/>
                <a:gd name="connsiteY0" fmla="*/ 174684 h 174718"/>
                <a:gd name="connsiteX1" fmla="*/ -102 w 469457"/>
                <a:gd name="connsiteY1" fmla="*/ 37371 h 174718"/>
                <a:gd name="connsiteX2" fmla="*/ 38934 w 469457"/>
                <a:gd name="connsiteY2" fmla="*/ -25 h 174718"/>
                <a:gd name="connsiteX3" fmla="*/ 430174 w 469457"/>
                <a:gd name="connsiteY3" fmla="*/ -25 h 174718"/>
                <a:gd name="connsiteX4" fmla="*/ 469356 w 469457"/>
                <a:gd name="connsiteY4" fmla="*/ 37352 h 174718"/>
                <a:gd name="connsiteX5" fmla="*/ 469356 w 469457"/>
                <a:gd name="connsiteY5" fmla="*/ 37371 h 174718"/>
                <a:gd name="connsiteX6" fmla="*/ 469356 w 469457"/>
                <a:gd name="connsiteY6" fmla="*/ 174684 h 17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9457" h="174718">
                  <a:moveTo>
                    <a:pt x="-102" y="174684"/>
                  </a:moveTo>
                  <a:lnTo>
                    <a:pt x="-102" y="37371"/>
                  </a:lnTo>
                  <a:cubicBezTo>
                    <a:pt x="381" y="16290"/>
                    <a:pt x="17837" y="-432"/>
                    <a:pt x="38934" y="-25"/>
                  </a:cubicBezTo>
                  <a:lnTo>
                    <a:pt x="430174" y="-25"/>
                  </a:lnTo>
                  <a:cubicBezTo>
                    <a:pt x="451322" y="-514"/>
                    <a:pt x="468866" y="16220"/>
                    <a:pt x="469356" y="37352"/>
                  </a:cubicBezTo>
                  <a:cubicBezTo>
                    <a:pt x="469356" y="37358"/>
                    <a:pt x="469356" y="37365"/>
                    <a:pt x="469356" y="37371"/>
                  </a:cubicBezTo>
                  <a:lnTo>
                    <a:pt x="469356" y="174684"/>
                  </a:lnTo>
                </a:path>
              </a:pathLst>
            </a:custGeom>
            <a:noFill/>
            <a:ln w="34925" cap="flat">
              <a:solidFill>
                <a:srgbClr val="F7AA58"/>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68A4762F-F170-122F-E0D8-F3B50FEA44FF}"/>
                </a:ext>
              </a:extLst>
            </p:cNvPr>
            <p:cNvSpPr/>
            <p:nvPr/>
          </p:nvSpPr>
          <p:spPr>
            <a:xfrm>
              <a:off x="9612041" y="3064372"/>
              <a:ext cx="7310" cy="73622"/>
            </a:xfrm>
            <a:custGeom>
              <a:avLst/>
              <a:gdLst>
                <a:gd name="connsiteX0" fmla="*/ 0 w 7310"/>
                <a:gd name="connsiteY0" fmla="*/ 0 h 73622"/>
                <a:gd name="connsiteX1" fmla="*/ 0 w 7310"/>
                <a:gd name="connsiteY1" fmla="*/ 73623 h 73622"/>
              </a:gdLst>
              <a:ahLst/>
              <a:cxnLst>
                <a:cxn ang="0">
                  <a:pos x="connsiteX0" y="connsiteY0"/>
                </a:cxn>
                <a:cxn ang="0">
                  <a:pos x="connsiteX1" y="connsiteY1"/>
                </a:cxn>
              </a:cxnLst>
              <a:rect l="l" t="t" r="r" b="b"/>
              <a:pathLst>
                <a:path w="7310" h="73622">
                  <a:moveTo>
                    <a:pt x="0" y="0"/>
                  </a:moveTo>
                  <a:lnTo>
                    <a:pt x="0" y="73623"/>
                  </a:lnTo>
                </a:path>
              </a:pathLst>
            </a:custGeom>
            <a:ln w="34925" cap="rnd">
              <a:solidFill>
                <a:srgbClr val="F7AA58"/>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0B4CA17-56C6-2D3E-3B84-B4F05D9F4995}"/>
                </a:ext>
              </a:extLst>
            </p:cNvPr>
            <p:cNvSpPr/>
            <p:nvPr/>
          </p:nvSpPr>
          <p:spPr>
            <a:xfrm>
              <a:off x="9722570" y="2926475"/>
              <a:ext cx="45981" cy="101158"/>
            </a:xfrm>
            <a:custGeom>
              <a:avLst/>
              <a:gdLst>
                <a:gd name="connsiteX0" fmla="*/ 22852 w 45981"/>
                <a:gd name="connsiteY0" fmla="*/ 101123 h 101158"/>
                <a:gd name="connsiteX1" fmla="*/ 45879 w 45981"/>
                <a:gd name="connsiteY1" fmla="*/ 70447 h 101158"/>
                <a:gd name="connsiteX2" fmla="*/ 22852 w 45981"/>
                <a:gd name="connsiteY2" fmla="*/ -35 h 101158"/>
                <a:gd name="connsiteX3" fmla="*/ -102 w 45981"/>
                <a:gd name="connsiteY3" fmla="*/ 70447 h 101158"/>
                <a:gd name="connsiteX4" fmla="*/ 22852 w 45981"/>
                <a:gd name="connsiteY4" fmla="*/ 101123 h 101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81" h="101158">
                  <a:moveTo>
                    <a:pt x="22852" y="101123"/>
                  </a:moveTo>
                  <a:cubicBezTo>
                    <a:pt x="35280" y="101123"/>
                    <a:pt x="45879" y="90533"/>
                    <a:pt x="45879" y="70447"/>
                  </a:cubicBezTo>
                  <a:cubicBezTo>
                    <a:pt x="45879" y="39771"/>
                    <a:pt x="22852" y="-35"/>
                    <a:pt x="22852" y="-35"/>
                  </a:cubicBezTo>
                  <a:cubicBezTo>
                    <a:pt x="22852" y="-35"/>
                    <a:pt x="-102" y="40063"/>
                    <a:pt x="-102" y="70447"/>
                  </a:cubicBezTo>
                  <a:cubicBezTo>
                    <a:pt x="-102" y="90533"/>
                    <a:pt x="10498" y="101123"/>
                    <a:pt x="22852" y="101123"/>
                  </a:cubicBezTo>
                  <a:close/>
                </a:path>
              </a:pathLst>
            </a:custGeom>
            <a:noFill/>
            <a:ln w="34925" cap="rnd">
              <a:solidFill>
                <a:srgbClr val="F7AA58"/>
              </a:solidFill>
              <a:prstDash val="solid"/>
              <a:round/>
            </a:ln>
          </p:spPr>
          <p:txBody>
            <a:bodyPr rtlCol="0" anchor="ctr"/>
            <a:lstStyle/>
            <a:p>
              <a:endParaRPr lang="en-US"/>
            </a:p>
          </p:txBody>
        </p:sp>
        <p:sp>
          <p:nvSpPr>
            <p:cNvPr id="40" name="Freeform 39">
              <a:extLst>
                <a:ext uri="{FF2B5EF4-FFF2-40B4-BE49-F238E27FC236}">
                  <a16:creationId xmlns:a16="http://schemas.microsoft.com/office/drawing/2014/main" id="{B73517FF-B53D-5B17-2BD2-2CA18AF05682}"/>
                </a:ext>
              </a:extLst>
            </p:cNvPr>
            <p:cNvSpPr/>
            <p:nvPr/>
          </p:nvSpPr>
          <p:spPr>
            <a:xfrm>
              <a:off x="9750130" y="3064372"/>
              <a:ext cx="7310" cy="73622"/>
            </a:xfrm>
            <a:custGeom>
              <a:avLst/>
              <a:gdLst>
                <a:gd name="connsiteX0" fmla="*/ 0 w 7310"/>
                <a:gd name="connsiteY0" fmla="*/ 0 h 73622"/>
                <a:gd name="connsiteX1" fmla="*/ 0 w 7310"/>
                <a:gd name="connsiteY1" fmla="*/ 73623 h 73622"/>
              </a:gdLst>
              <a:ahLst/>
              <a:cxnLst>
                <a:cxn ang="0">
                  <a:pos x="connsiteX0" y="connsiteY0"/>
                </a:cxn>
                <a:cxn ang="0">
                  <a:pos x="connsiteX1" y="connsiteY1"/>
                </a:cxn>
              </a:cxnLst>
              <a:rect l="l" t="t" r="r" b="b"/>
              <a:pathLst>
                <a:path w="7310" h="73622">
                  <a:moveTo>
                    <a:pt x="0" y="0"/>
                  </a:moveTo>
                  <a:lnTo>
                    <a:pt x="0" y="73623"/>
                  </a:lnTo>
                </a:path>
              </a:pathLst>
            </a:custGeom>
            <a:ln w="34925" cap="rnd">
              <a:solidFill>
                <a:srgbClr val="F7AA58"/>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099DF237-F901-214C-1617-0561EF6A0C5F}"/>
                </a:ext>
              </a:extLst>
            </p:cNvPr>
            <p:cNvSpPr/>
            <p:nvPr/>
          </p:nvSpPr>
          <p:spPr>
            <a:xfrm>
              <a:off x="9455676" y="2926475"/>
              <a:ext cx="55192" cy="101158"/>
            </a:xfrm>
            <a:custGeom>
              <a:avLst/>
              <a:gdLst>
                <a:gd name="connsiteX0" fmla="*/ 27458 w 55192"/>
                <a:gd name="connsiteY0" fmla="*/ 101123 h 101158"/>
                <a:gd name="connsiteX1" fmla="*/ 55090 w 55192"/>
                <a:gd name="connsiteY1" fmla="*/ 70447 h 101158"/>
                <a:gd name="connsiteX2" fmla="*/ 27458 w 55192"/>
                <a:gd name="connsiteY2" fmla="*/ -35 h 101158"/>
                <a:gd name="connsiteX3" fmla="*/ -102 w 55192"/>
                <a:gd name="connsiteY3" fmla="*/ 70447 h 101158"/>
                <a:gd name="connsiteX4" fmla="*/ 27458 w 55192"/>
                <a:gd name="connsiteY4" fmla="*/ 101123 h 101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92" h="101158">
                  <a:moveTo>
                    <a:pt x="27458" y="101123"/>
                  </a:moveTo>
                  <a:cubicBezTo>
                    <a:pt x="42078" y="101123"/>
                    <a:pt x="55090" y="90533"/>
                    <a:pt x="55090" y="70447"/>
                  </a:cubicBezTo>
                  <a:cubicBezTo>
                    <a:pt x="55090" y="39771"/>
                    <a:pt x="27458" y="-35"/>
                    <a:pt x="27458" y="-35"/>
                  </a:cubicBezTo>
                  <a:cubicBezTo>
                    <a:pt x="27458" y="-35"/>
                    <a:pt x="-102" y="39771"/>
                    <a:pt x="-102" y="70447"/>
                  </a:cubicBezTo>
                  <a:cubicBezTo>
                    <a:pt x="-102" y="90533"/>
                    <a:pt x="12618" y="101123"/>
                    <a:pt x="27458" y="101123"/>
                  </a:cubicBezTo>
                  <a:close/>
                </a:path>
              </a:pathLst>
            </a:custGeom>
            <a:noFill/>
            <a:ln w="34925" cap="rnd">
              <a:solidFill>
                <a:srgbClr val="F7AA58"/>
              </a:solidFill>
              <a:prstDash val="solid"/>
              <a:round/>
            </a:ln>
          </p:spPr>
          <p:txBody>
            <a:bodyPr rtlCol="0" anchor="ctr"/>
            <a:lstStyle/>
            <a:p>
              <a:endParaRPr lang="en-US"/>
            </a:p>
          </p:txBody>
        </p:sp>
        <p:sp>
          <p:nvSpPr>
            <p:cNvPr id="42" name="Freeform 41">
              <a:extLst>
                <a:ext uri="{FF2B5EF4-FFF2-40B4-BE49-F238E27FC236}">
                  <a16:creationId xmlns:a16="http://schemas.microsoft.com/office/drawing/2014/main" id="{18DC8162-487B-37FA-BF25-C506C1AEEABD}"/>
                </a:ext>
              </a:extLst>
            </p:cNvPr>
            <p:cNvSpPr/>
            <p:nvPr/>
          </p:nvSpPr>
          <p:spPr>
            <a:xfrm>
              <a:off x="9483236" y="3064372"/>
              <a:ext cx="7310" cy="73622"/>
            </a:xfrm>
            <a:custGeom>
              <a:avLst/>
              <a:gdLst>
                <a:gd name="connsiteX0" fmla="*/ 0 w 7310"/>
                <a:gd name="connsiteY0" fmla="*/ 0 h 73622"/>
                <a:gd name="connsiteX1" fmla="*/ 0 w 7310"/>
                <a:gd name="connsiteY1" fmla="*/ 73623 h 73622"/>
              </a:gdLst>
              <a:ahLst/>
              <a:cxnLst>
                <a:cxn ang="0">
                  <a:pos x="connsiteX0" y="connsiteY0"/>
                </a:cxn>
                <a:cxn ang="0">
                  <a:pos x="connsiteX1" y="connsiteY1"/>
                </a:cxn>
              </a:cxnLst>
              <a:rect l="l" t="t" r="r" b="b"/>
              <a:pathLst>
                <a:path w="7310" h="73622">
                  <a:moveTo>
                    <a:pt x="0" y="0"/>
                  </a:moveTo>
                  <a:lnTo>
                    <a:pt x="0" y="73623"/>
                  </a:lnTo>
                </a:path>
              </a:pathLst>
            </a:custGeom>
            <a:ln w="34925" cap="rnd">
              <a:solidFill>
                <a:srgbClr val="F7AA58"/>
              </a:solidFill>
              <a:prstDash val="solid"/>
              <a:round/>
            </a:ln>
          </p:spPr>
          <p:txBody>
            <a:bodyPr rtlCol="0" anchor="ctr"/>
            <a:lstStyle/>
            <a:p>
              <a:endParaRPr lang="en-US"/>
            </a:p>
          </p:txBody>
        </p:sp>
      </p:grpSp>
      <p:grpSp>
        <p:nvGrpSpPr>
          <p:cNvPr id="43" name="Group 42">
            <a:extLst>
              <a:ext uri="{FF2B5EF4-FFF2-40B4-BE49-F238E27FC236}">
                <a16:creationId xmlns:a16="http://schemas.microsoft.com/office/drawing/2014/main" id="{9B493C54-114E-0501-F8A2-81D7E9A39C2C}"/>
              </a:ext>
            </a:extLst>
          </p:cNvPr>
          <p:cNvGrpSpPr/>
          <p:nvPr/>
        </p:nvGrpSpPr>
        <p:grpSpPr>
          <a:xfrm>
            <a:off x="9433200" y="2470363"/>
            <a:ext cx="240536" cy="165908"/>
            <a:chOff x="9491570" y="3665115"/>
            <a:chExt cx="242459" cy="167235"/>
          </a:xfrm>
        </p:grpSpPr>
        <p:sp>
          <p:nvSpPr>
            <p:cNvPr id="44" name="Freeform 43">
              <a:extLst>
                <a:ext uri="{FF2B5EF4-FFF2-40B4-BE49-F238E27FC236}">
                  <a16:creationId xmlns:a16="http://schemas.microsoft.com/office/drawing/2014/main" id="{5AB31A93-FC1F-88B7-D396-EA5D5A215AAF}"/>
                </a:ext>
              </a:extLst>
            </p:cNvPr>
            <p:cNvSpPr/>
            <p:nvPr/>
          </p:nvSpPr>
          <p:spPr>
            <a:xfrm>
              <a:off x="9491570" y="3665115"/>
              <a:ext cx="78657" cy="130966"/>
            </a:xfrm>
            <a:custGeom>
              <a:avLst/>
              <a:gdLst>
                <a:gd name="connsiteX0" fmla="*/ 64739 w 78657"/>
                <a:gd name="connsiteY0" fmla="*/ 65700 h 130966"/>
                <a:gd name="connsiteX1" fmla="*/ 78556 w 78657"/>
                <a:gd name="connsiteY1" fmla="*/ 130047 h 130966"/>
                <a:gd name="connsiteX2" fmla="*/ 78556 w 78657"/>
                <a:gd name="connsiteY2" fmla="*/ 130047 h 130966"/>
                <a:gd name="connsiteX3" fmla="*/ 66347 w 78657"/>
                <a:gd name="connsiteY3" fmla="*/ 130850 h 130966"/>
                <a:gd name="connsiteX4" fmla="*/ 53847 w 78657"/>
                <a:gd name="connsiteY4" fmla="*/ 129316 h 130966"/>
                <a:gd name="connsiteX5" fmla="*/ 53847 w 78657"/>
                <a:gd name="connsiteY5" fmla="*/ 129316 h 130966"/>
                <a:gd name="connsiteX6" fmla="*/ 51727 w 78657"/>
                <a:gd name="connsiteY6" fmla="*/ 122013 h 130966"/>
                <a:gd name="connsiteX7" fmla="*/ 49680 w 78657"/>
                <a:gd name="connsiteY7" fmla="*/ 113759 h 130966"/>
                <a:gd name="connsiteX8" fmla="*/ 47561 w 78657"/>
                <a:gd name="connsiteY8" fmla="*/ 105652 h 130966"/>
                <a:gd name="connsiteX9" fmla="*/ 45148 w 78657"/>
                <a:gd name="connsiteY9" fmla="*/ 99005 h 130966"/>
                <a:gd name="connsiteX10" fmla="*/ 41493 w 78657"/>
                <a:gd name="connsiteY10" fmla="*/ 98640 h 130966"/>
                <a:gd name="connsiteX11" fmla="*/ 39154 w 78657"/>
                <a:gd name="connsiteY11" fmla="*/ 98640 h 130966"/>
                <a:gd name="connsiteX12" fmla="*/ 36961 w 78657"/>
                <a:gd name="connsiteY12" fmla="*/ 98640 h 130966"/>
                <a:gd name="connsiteX13" fmla="*/ 33744 w 78657"/>
                <a:gd name="connsiteY13" fmla="*/ 98640 h 130966"/>
                <a:gd name="connsiteX14" fmla="*/ 31624 w 78657"/>
                <a:gd name="connsiteY14" fmla="*/ 105506 h 130966"/>
                <a:gd name="connsiteX15" fmla="*/ 30016 w 78657"/>
                <a:gd name="connsiteY15" fmla="*/ 113759 h 130966"/>
                <a:gd name="connsiteX16" fmla="*/ 28262 w 78657"/>
                <a:gd name="connsiteY16" fmla="*/ 122159 h 130966"/>
                <a:gd name="connsiteX17" fmla="*/ 25630 w 78657"/>
                <a:gd name="connsiteY17" fmla="*/ 129462 h 130966"/>
                <a:gd name="connsiteX18" fmla="*/ 25630 w 78657"/>
                <a:gd name="connsiteY18" fmla="*/ 129462 h 130966"/>
                <a:gd name="connsiteX19" fmla="*/ 25630 w 78657"/>
                <a:gd name="connsiteY19" fmla="*/ 129462 h 130966"/>
                <a:gd name="connsiteX20" fmla="*/ 18320 w 78657"/>
                <a:gd name="connsiteY20" fmla="*/ 129462 h 130966"/>
                <a:gd name="connsiteX21" fmla="*/ -102 w 78657"/>
                <a:gd name="connsiteY21" fmla="*/ 129462 h 130966"/>
                <a:gd name="connsiteX22" fmla="*/ -102 w 78657"/>
                <a:gd name="connsiteY22" fmla="*/ 129462 h 130966"/>
                <a:gd name="connsiteX23" fmla="*/ 1214 w 78657"/>
                <a:gd name="connsiteY23" fmla="*/ 122159 h 130966"/>
                <a:gd name="connsiteX24" fmla="*/ 3772 w 78657"/>
                <a:gd name="connsiteY24" fmla="*/ 106893 h 130966"/>
                <a:gd name="connsiteX25" fmla="*/ 7720 w 78657"/>
                <a:gd name="connsiteY25" fmla="*/ 84982 h 130966"/>
                <a:gd name="connsiteX26" fmla="*/ 13130 w 78657"/>
                <a:gd name="connsiteY26" fmla="*/ 58907 h 130966"/>
                <a:gd name="connsiteX27" fmla="*/ 20001 w 78657"/>
                <a:gd name="connsiteY27" fmla="*/ 30276 h 130966"/>
                <a:gd name="connsiteX28" fmla="*/ 28042 w 78657"/>
                <a:gd name="connsiteY28" fmla="*/ 622 h 130966"/>
                <a:gd name="connsiteX29" fmla="*/ 30820 w 78657"/>
                <a:gd name="connsiteY29" fmla="*/ 622 h 130966"/>
                <a:gd name="connsiteX30" fmla="*/ 40908 w 78657"/>
                <a:gd name="connsiteY30" fmla="*/ 622 h 130966"/>
                <a:gd name="connsiteX31" fmla="*/ 50704 w 78657"/>
                <a:gd name="connsiteY31" fmla="*/ -35 h 130966"/>
                <a:gd name="connsiteX32" fmla="*/ 52458 w 78657"/>
                <a:gd name="connsiteY32" fmla="*/ 7269 h 130966"/>
                <a:gd name="connsiteX33" fmla="*/ 55017 w 78657"/>
                <a:gd name="connsiteY33" fmla="*/ 18298 h 130966"/>
                <a:gd name="connsiteX34" fmla="*/ 58014 w 78657"/>
                <a:gd name="connsiteY34" fmla="*/ 31445 h 130966"/>
                <a:gd name="connsiteX35" fmla="*/ 61011 w 78657"/>
                <a:gd name="connsiteY35" fmla="*/ 44884 h 130966"/>
                <a:gd name="connsiteX36" fmla="*/ 63789 w 78657"/>
                <a:gd name="connsiteY36" fmla="*/ 56643 h 130966"/>
                <a:gd name="connsiteX37" fmla="*/ 64739 w 78657"/>
                <a:gd name="connsiteY37" fmla="*/ 65700 h 130966"/>
                <a:gd name="connsiteX38" fmla="*/ 45952 w 78657"/>
                <a:gd name="connsiteY38" fmla="*/ 77678 h 130966"/>
                <a:gd name="connsiteX39" fmla="*/ 42736 w 78657"/>
                <a:gd name="connsiteY39" fmla="*/ 52991 h 130966"/>
                <a:gd name="connsiteX40" fmla="*/ 40323 w 78657"/>
                <a:gd name="connsiteY40" fmla="*/ 41086 h 130966"/>
                <a:gd name="connsiteX41" fmla="*/ 38276 w 78657"/>
                <a:gd name="connsiteY41" fmla="*/ 39698 h 130966"/>
                <a:gd name="connsiteX42" fmla="*/ 36449 w 78657"/>
                <a:gd name="connsiteY42" fmla="*/ 47002 h 130966"/>
                <a:gd name="connsiteX43" fmla="*/ 34621 w 78657"/>
                <a:gd name="connsiteY43" fmla="*/ 60441 h 130966"/>
                <a:gd name="connsiteX44" fmla="*/ 32282 w 78657"/>
                <a:gd name="connsiteY44" fmla="*/ 77897 h 130966"/>
                <a:gd name="connsiteX45" fmla="*/ 38934 w 78657"/>
                <a:gd name="connsiteY45" fmla="*/ 77897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657" h="130966">
                  <a:moveTo>
                    <a:pt x="64739" y="65700"/>
                  </a:moveTo>
                  <a:lnTo>
                    <a:pt x="78556" y="130047"/>
                  </a:lnTo>
                  <a:lnTo>
                    <a:pt x="78556" y="130047"/>
                  </a:lnTo>
                  <a:cubicBezTo>
                    <a:pt x="74535" y="130814"/>
                    <a:pt x="70434" y="131084"/>
                    <a:pt x="66347" y="130850"/>
                  </a:cubicBezTo>
                  <a:cubicBezTo>
                    <a:pt x="62144" y="130726"/>
                    <a:pt x="57956" y="130215"/>
                    <a:pt x="53847" y="129316"/>
                  </a:cubicBezTo>
                  <a:lnTo>
                    <a:pt x="53847" y="129316"/>
                  </a:lnTo>
                  <a:cubicBezTo>
                    <a:pt x="52962" y="126935"/>
                    <a:pt x="52253" y="124496"/>
                    <a:pt x="51727" y="122013"/>
                  </a:cubicBezTo>
                  <a:cubicBezTo>
                    <a:pt x="50996" y="119310"/>
                    <a:pt x="50338" y="116535"/>
                    <a:pt x="49680" y="113759"/>
                  </a:cubicBezTo>
                  <a:cubicBezTo>
                    <a:pt x="49022" y="110984"/>
                    <a:pt x="48291" y="108208"/>
                    <a:pt x="47561" y="105652"/>
                  </a:cubicBezTo>
                  <a:cubicBezTo>
                    <a:pt x="46939" y="103373"/>
                    <a:pt x="46135" y="101153"/>
                    <a:pt x="45148" y="99005"/>
                  </a:cubicBezTo>
                  <a:cubicBezTo>
                    <a:pt x="43934" y="98808"/>
                    <a:pt x="42721" y="98684"/>
                    <a:pt x="41493" y="98640"/>
                  </a:cubicBezTo>
                  <a:lnTo>
                    <a:pt x="39154" y="98640"/>
                  </a:lnTo>
                  <a:lnTo>
                    <a:pt x="36961" y="98640"/>
                  </a:lnTo>
                  <a:lnTo>
                    <a:pt x="33744" y="98640"/>
                  </a:lnTo>
                  <a:cubicBezTo>
                    <a:pt x="32816" y="100853"/>
                    <a:pt x="32107" y="103154"/>
                    <a:pt x="31624" y="105506"/>
                  </a:cubicBezTo>
                  <a:cubicBezTo>
                    <a:pt x="31113" y="108135"/>
                    <a:pt x="30528" y="110911"/>
                    <a:pt x="30016" y="113759"/>
                  </a:cubicBezTo>
                  <a:cubicBezTo>
                    <a:pt x="29504" y="116608"/>
                    <a:pt x="28846" y="119456"/>
                    <a:pt x="28262" y="122159"/>
                  </a:cubicBezTo>
                  <a:cubicBezTo>
                    <a:pt x="27699" y="124693"/>
                    <a:pt x="26814" y="127147"/>
                    <a:pt x="25630" y="129462"/>
                  </a:cubicBezTo>
                  <a:lnTo>
                    <a:pt x="25630" y="129462"/>
                  </a:lnTo>
                  <a:lnTo>
                    <a:pt x="25630" y="129462"/>
                  </a:lnTo>
                  <a:cubicBezTo>
                    <a:pt x="23196" y="129696"/>
                    <a:pt x="20754" y="129696"/>
                    <a:pt x="18320" y="129462"/>
                  </a:cubicBezTo>
                  <a:cubicBezTo>
                    <a:pt x="14372" y="129462"/>
                    <a:pt x="8232" y="129462"/>
                    <a:pt x="-102" y="129462"/>
                  </a:cubicBezTo>
                  <a:lnTo>
                    <a:pt x="-102" y="129462"/>
                  </a:lnTo>
                  <a:cubicBezTo>
                    <a:pt x="-102" y="128586"/>
                    <a:pt x="556" y="126176"/>
                    <a:pt x="1214" y="122159"/>
                  </a:cubicBezTo>
                  <a:cubicBezTo>
                    <a:pt x="1872" y="118142"/>
                    <a:pt x="2676" y="113102"/>
                    <a:pt x="3772" y="106893"/>
                  </a:cubicBezTo>
                  <a:cubicBezTo>
                    <a:pt x="4869" y="100685"/>
                    <a:pt x="6185" y="93381"/>
                    <a:pt x="7720" y="84982"/>
                  </a:cubicBezTo>
                  <a:cubicBezTo>
                    <a:pt x="9255" y="76583"/>
                    <a:pt x="11082" y="68110"/>
                    <a:pt x="13130" y="58907"/>
                  </a:cubicBezTo>
                  <a:cubicBezTo>
                    <a:pt x="15176" y="49704"/>
                    <a:pt x="17515" y="40209"/>
                    <a:pt x="20001" y="30276"/>
                  </a:cubicBezTo>
                  <a:cubicBezTo>
                    <a:pt x="22486" y="20343"/>
                    <a:pt x="25118" y="10483"/>
                    <a:pt x="28042" y="622"/>
                  </a:cubicBezTo>
                  <a:lnTo>
                    <a:pt x="30820" y="622"/>
                  </a:lnTo>
                  <a:lnTo>
                    <a:pt x="40908" y="622"/>
                  </a:lnTo>
                  <a:cubicBezTo>
                    <a:pt x="43394" y="622"/>
                    <a:pt x="46683" y="622"/>
                    <a:pt x="50704" y="-35"/>
                  </a:cubicBezTo>
                  <a:cubicBezTo>
                    <a:pt x="51091" y="1572"/>
                    <a:pt x="51676" y="4004"/>
                    <a:pt x="52458" y="7269"/>
                  </a:cubicBezTo>
                  <a:cubicBezTo>
                    <a:pt x="53262" y="10556"/>
                    <a:pt x="54139" y="14208"/>
                    <a:pt x="55017" y="18298"/>
                  </a:cubicBezTo>
                  <a:cubicBezTo>
                    <a:pt x="55894" y="22388"/>
                    <a:pt x="56917" y="26770"/>
                    <a:pt x="58014" y="31445"/>
                  </a:cubicBezTo>
                  <a:cubicBezTo>
                    <a:pt x="59110" y="36119"/>
                    <a:pt x="60061" y="40574"/>
                    <a:pt x="61011" y="44884"/>
                  </a:cubicBezTo>
                  <a:cubicBezTo>
                    <a:pt x="61961" y="49193"/>
                    <a:pt x="62912" y="53137"/>
                    <a:pt x="63789" y="56643"/>
                  </a:cubicBezTo>
                  <a:cubicBezTo>
                    <a:pt x="64666" y="60149"/>
                    <a:pt x="64227" y="63655"/>
                    <a:pt x="64739" y="65700"/>
                  </a:cubicBezTo>
                  <a:close/>
                  <a:moveTo>
                    <a:pt x="45952" y="77678"/>
                  </a:moveTo>
                  <a:cubicBezTo>
                    <a:pt x="44709" y="67087"/>
                    <a:pt x="43613" y="58907"/>
                    <a:pt x="42736" y="52991"/>
                  </a:cubicBezTo>
                  <a:cubicBezTo>
                    <a:pt x="42173" y="48974"/>
                    <a:pt x="41368" y="45001"/>
                    <a:pt x="40323" y="41086"/>
                  </a:cubicBezTo>
                  <a:cubicBezTo>
                    <a:pt x="39665" y="38968"/>
                    <a:pt x="39007" y="38529"/>
                    <a:pt x="38276" y="39698"/>
                  </a:cubicBezTo>
                  <a:cubicBezTo>
                    <a:pt x="37304" y="42028"/>
                    <a:pt x="36690" y="44489"/>
                    <a:pt x="36449" y="47002"/>
                  </a:cubicBezTo>
                  <a:cubicBezTo>
                    <a:pt x="35937" y="50508"/>
                    <a:pt x="35279" y="55036"/>
                    <a:pt x="34621" y="60441"/>
                  </a:cubicBezTo>
                  <a:cubicBezTo>
                    <a:pt x="33963" y="65846"/>
                    <a:pt x="33159" y="71616"/>
                    <a:pt x="32282" y="77897"/>
                  </a:cubicBezTo>
                  <a:cubicBezTo>
                    <a:pt x="34402" y="77897"/>
                    <a:pt x="36595" y="77897"/>
                    <a:pt x="38934" y="77897"/>
                  </a:cubicBezTo>
                  <a:close/>
                </a:path>
              </a:pathLst>
            </a:custGeom>
            <a:solidFill>
              <a:srgbClr val="333233"/>
            </a:solidFill>
            <a:ln w="7301"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92A7EB4F-9485-A7A2-1194-500DBF85BDAE}"/>
                </a:ext>
              </a:extLst>
            </p:cNvPr>
            <p:cNvSpPr/>
            <p:nvPr/>
          </p:nvSpPr>
          <p:spPr>
            <a:xfrm>
              <a:off x="9573516" y="3703288"/>
              <a:ext cx="75602" cy="129062"/>
            </a:xfrm>
            <a:custGeom>
              <a:avLst/>
              <a:gdLst>
                <a:gd name="connsiteX0" fmla="*/ 53263 w 75602"/>
                <a:gd name="connsiteY0" fmla="*/ 128831 h 129062"/>
                <a:gd name="connsiteX1" fmla="*/ 46610 w 75602"/>
                <a:gd name="connsiteY1" fmla="*/ 128831 h 129062"/>
                <a:gd name="connsiteX2" fmla="*/ 34329 w 75602"/>
                <a:gd name="connsiteY2" fmla="*/ 128831 h 129062"/>
                <a:gd name="connsiteX3" fmla="*/ 18832 w 75602"/>
                <a:gd name="connsiteY3" fmla="*/ 125179 h 129062"/>
                <a:gd name="connsiteX4" fmla="*/ 7793 w 75602"/>
                <a:gd name="connsiteY4" fmla="*/ 115245 h 129062"/>
                <a:gd name="connsiteX5" fmla="*/ 6404 w 75602"/>
                <a:gd name="connsiteY5" fmla="*/ 111886 h 129062"/>
                <a:gd name="connsiteX6" fmla="*/ 5308 w 75602"/>
                <a:gd name="connsiteY6" fmla="*/ 107503 h 129062"/>
                <a:gd name="connsiteX7" fmla="*/ 4796 w 75602"/>
                <a:gd name="connsiteY7" fmla="*/ 103267 h 129062"/>
                <a:gd name="connsiteX8" fmla="*/ 4796 w 75602"/>
                <a:gd name="connsiteY8" fmla="*/ 99834 h 129062"/>
                <a:gd name="connsiteX9" fmla="*/ 9767 w 75602"/>
                <a:gd name="connsiteY9" fmla="*/ 98812 h 129062"/>
                <a:gd name="connsiteX10" fmla="*/ 16273 w 75602"/>
                <a:gd name="connsiteY10" fmla="*/ 98812 h 129062"/>
                <a:gd name="connsiteX11" fmla="*/ 22925 w 75602"/>
                <a:gd name="connsiteY11" fmla="*/ 98812 h 129062"/>
                <a:gd name="connsiteX12" fmla="*/ 28335 w 75602"/>
                <a:gd name="connsiteY12" fmla="*/ 99469 h 129062"/>
                <a:gd name="connsiteX13" fmla="*/ 31405 w 75602"/>
                <a:gd name="connsiteY13" fmla="*/ 107138 h 129062"/>
                <a:gd name="connsiteX14" fmla="*/ 38204 w 75602"/>
                <a:gd name="connsiteY14" fmla="*/ 110352 h 129062"/>
                <a:gd name="connsiteX15" fmla="*/ 45514 w 75602"/>
                <a:gd name="connsiteY15" fmla="*/ 108453 h 129062"/>
                <a:gd name="connsiteX16" fmla="*/ 50192 w 75602"/>
                <a:gd name="connsiteY16" fmla="*/ 101149 h 129062"/>
                <a:gd name="connsiteX17" fmla="*/ 50192 w 75602"/>
                <a:gd name="connsiteY17" fmla="*/ 97351 h 129062"/>
                <a:gd name="connsiteX18" fmla="*/ 50192 w 75602"/>
                <a:gd name="connsiteY18" fmla="*/ 93991 h 129062"/>
                <a:gd name="connsiteX19" fmla="*/ 50192 w 75602"/>
                <a:gd name="connsiteY19" fmla="*/ 87491 h 129062"/>
                <a:gd name="connsiteX20" fmla="*/ 45879 w 75602"/>
                <a:gd name="connsiteY20" fmla="*/ 90485 h 129062"/>
                <a:gd name="connsiteX21" fmla="*/ 40543 w 75602"/>
                <a:gd name="connsiteY21" fmla="*/ 91727 h 129062"/>
                <a:gd name="connsiteX22" fmla="*/ 34695 w 75602"/>
                <a:gd name="connsiteY22" fmla="*/ 92092 h 129062"/>
                <a:gd name="connsiteX23" fmla="*/ 29212 w 75602"/>
                <a:gd name="connsiteY23" fmla="*/ 92092 h 129062"/>
                <a:gd name="connsiteX24" fmla="*/ 21902 w 75602"/>
                <a:gd name="connsiteY24" fmla="*/ 91508 h 129062"/>
                <a:gd name="connsiteX25" fmla="*/ 15103 w 75602"/>
                <a:gd name="connsiteY25" fmla="*/ 89682 h 129062"/>
                <a:gd name="connsiteX26" fmla="*/ 9255 w 75602"/>
                <a:gd name="connsiteY26" fmla="*/ 86176 h 129062"/>
                <a:gd name="connsiteX27" fmla="*/ 5015 w 75602"/>
                <a:gd name="connsiteY27" fmla="*/ 80479 h 129062"/>
                <a:gd name="connsiteX28" fmla="*/ 1360 w 75602"/>
                <a:gd name="connsiteY28" fmla="*/ 70108 h 129062"/>
                <a:gd name="connsiteX29" fmla="*/ -102 w 75602"/>
                <a:gd name="connsiteY29" fmla="*/ 59006 h 129062"/>
                <a:gd name="connsiteX30" fmla="*/ -102 w 75602"/>
                <a:gd name="connsiteY30" fmla="*/ 40381 h 129062"/>
                <a:gd name="connsiteX31" fmla="*/ 3115 w 75602"/>
                <a:gd name="connsiteY31" fmla="*/ 21756 h 129062"/>
                <a:gd name="connsiteX32" fmla="*/ 12252 w 75602"/>
                <a:gd name="connsiteY32" fmla="*/ 7148 h 129062"/>
                <a:gd name="connsiteX33" fmla="*/ 30236 w 75602"/>
                <a:gd name="connsiteY33" fmla="*/ 429 h 129062"/>
                <a:gd name="connsiteX34" fmla="*/ 41201 w 75602"/>
                <a:gd name="connsiteY34" fmla="*/ 2036 h 129062"/>
                <a:gd name="connsiteX35" fmla="*/ 48511 w 75602"/>
                <a:gd name="connsiteY35" fmla="*/ 9339 h 129062"/>
                <a:gd name="connsiteX36" fmla="*/ 49315 w 75602"/>
                <a:gd name="connsiteY36" fmla="*/ 8682 h 129062"/>
                <a:gd name="connsiteX37" fmla="*/ 49315 w 75602"/>
                <a:gd name="connsiteY37" fmla="*/ 6126 h 129062"/>
                <a:gd name="connsiteX38" fmla="*/ 49315 w 75602"/>
                <a:gd name="connsiteY38" fmla="*/ 2985 h 129062"/>
                <a:gd name="connsiteX39" fmla="*/ 49827 w 75602"/>
                <a:gd name="connsiteY39" fmla="*/ 502 h 129062"/>
                <a:gd name="connsiteX40" fmla="*/ 62108 w 75602"/>
                <a:gd name="connsiteY40" fmla="*/ 64 h 129062"/>
                <a:gd name="connsiteX41" fmla="*/ 74681 w 75602"/>
                <a:gd name="connsiteY41" fmla="*/ 64 h 129062"/>
                <a:gd name="connsiteX42" fmla="*/ 75485 w 75602"/>
                <a:gd name="connsiteY42" fmla="*/ 48196 h 129062"/>
                <a:gd name="connsiteX43" fmla="*/ 74462 w 75602"/>
                <a:gd name="connsiteY43" fmla="*/ 99761 h 129062"/>
                <a:gd name="connsiteX44" fmla="*/ 74462 w 75602"/>
                <a:gd name="connsiteY44" fmla="*/ 108526 h 129062"/>
                <a:gd name="connsiteX45" fmla="*/ 72781 w 75602"/>
                <a:gd name="connsiteY45" fmla="*/ 115830 h 129062"/>
                <a:gd name="connsiteX46" fmla="*/ 67590 w 75602"/>
                <a:gd name="connsiteY46" fmla="*/ 122257 h 129062"/>
                <a:gd name="connsiteX47" fmla="*/ 62327 w 75602"/>
                <a:gd name="connsiteY47" fmla="*/ 126055 h 129062"/>
                <a:gd name="connsiteX48" fmla="*/ 57137 w 75602"/>
                <a:gd name="connsiteY48" fmla="*/ 127954 h 129062"/>
                <a:gd name="connsiteX49" fmla="*/ 53263 w 75602"/>
                <a:gd name="connsiteY49" fmla="*/ 128831 h 129062"/>
                <a:gd name="connsiteX50" fmla="*/ 21390 w 75602"/>
                <a:gd name="connsiteY50" fmla="*/ 48488 h 129062"/>
                <a:gd name="connsiteX51" fmla="*/ 21390 w 75602"/>
                <a:gd name="connsiteY51" fmla="*/ 50168 h 129062"/>
                <a:gd name="connsiteX52" fmla="*/ 26946 w 75602"/>
                <a:gd name="connsiteY52" fmla="*/ 66164 h 129062"/>
                <a:gd name="connsiteX53" fmla="*/ 35791 w 75602"/>
                <a:gd name="connsiteY53" fmla="*/ 71057 h 129062"/>
                <a:gd name="connsiteX54" fmla="*/ 46098 w 75602"/>
                <a:gd name="connsiteY54" fmla="*/ 70400 h 129062"/>
                <a:gd name="connsiteX55" fmla="*/ 48657 w 75602"/>
                <a:gd name="connsiteY55" fmla="*/ 68647 h 129062"/>
                <a:gd name="connsiteX56" fmla="*/ 50119 w 75602"/>
                <a:gd name="connsiteY56" fmla="*/ 65871 h 129062"/>
                <a:gd name="connsiteX57" fmla="*/ 50997 w 75602"/>
                <a:gd name="connsiteY57" fmla="*/ 62585 h 129062"/>
                <a:gd name="connsiteX58" fmla="*/ 51435 w 75602"/>
                <a:gd name="connsiteY58" fmla="*/ 59152 h 129062"/>
                <a:gd name="connsiteX59" fmla="*/ 51435 w 75602"/>
                <a:gd name="connsiteY59" fmla="*/ 44179 h 129062"/>
                <a:gd name="connsiteX60" fmla="*/ 49315 w 75602"/>
                <a:gd name="connsiteY60" fmla="*/ 29571 h 129062"/>
                <a:gd name="connsiteX61" fmla="*/ 45733 w 75602"/>
                <a:gd name="connsiteY61" fmla="*/ 25262 h 129062"/>
                <a:gd name="connsiteX62" fmla="*/ 40324 w 75602"/>
                <a:gd name="connsiteY62" fmla="*/ 23290 h 129062"/>
                <a:gd name="connsiteX63" fmla="*/ 34476 w 75602"/>
                <a:gd name="connsiteY63" fmla="*/ 23728 h 129062"/>
                <a:gd name="connsiteX64" fmla="*/ 29431 w 75602"/>
                <a:gd name="connsiteY64" fmla="*/ 26431 h 129062"/>
                <a:gd name="connsiteX65" fmla="*/ 24753 w 75602"/>
                <a:gd name="connsiteY65" fmla="*/ 33296 h 129062"/>
                <a:gd name="connsiteX66" fmla="*/ 22048 w 75602"/>
                <a:gd name="connsiteY66" fmla="*/ 41330 h 129062"/>
                <a:gd name="connsiteX67" fmla="*/ 21683 w 75602"/>
                <a:gd name="connsiteY67" fmla="*/ 44909 h 12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75602" h="129062">
                  <a:moveTo>
                    <a:pt x="53263" y="128831"/>
                  </a:moveTo>
                  <a:cubicBezTo>
                    <a:pt x="51055" y="129094"/>
                    <a:pt x="48818" y="129094"/>
                    <a:pt x="46610" y="128831"/>
                  </a:cubicBezTo>
                  <a:cubicBezTo>
                    <a:pt x="43467" y="128831"/>
                    <a:pt x="39300" y="128831"/>
                    <a:pt x="34329" y="128831"/>
                  </a:cubicBezTo>
                  <a:cubicBezTo>
                    <a:pt x="28934" y="128947"/>
                    <a:pt x="23605" y="127691"/>
                    <a:pt x="18832" y="125179"/>
                  </a:cubicBezTo>
                  <a:cubicBezTo>
                    <a:pt x="14394" y="122820"/>
                    <a:pt x="10608" y="119409"/>
                    <a:pt x="7793" y="115245"/>
                  </a:cubicBezTo>
                  <a:cubicBezTo>
                    <a:pt x="7208" y="114179"/>
                    <a:pt x="6741" y="113054"/>
                    <a:pt x="6404" y="111886"/>
                  </a:cubicBezTo>
                  <a:cubicBezTo>
                    <a:pt x="5966" y="110425"/>
                    <a:pt x="5600" y="108964"/>
                    <a:pt x="5308" y="107503"/>
                  </a:cubicBezTo>
                  <a:cubicBezTo>
                    <a:pt x="5001" y="106108"/>
                    <a:pt x="4825" y="104691"/>
                    <a:pt x="4796" y="103267"/>
                  </a:cubicBezTo>
                  <a:cubicBezTo>
                    <a:pt x="4679" y="102128"/>
                    <a:pt x="4679" y="100974"/>
                    <a:pt x="4796" y="99834"/>
                  </a:cubicBezTo>
                  <a:cubicBezTo>
                    <a:pt x="6390" y="99228"/>
                    <a:pt x="8064" y="98885"/>
                    <a:pt x="9767" y="98812"/>
                  </a:cubicBezTo>
                  <a:cubicBezTo>
                    <a:pt x="11931" y="98666"/>
                    <a:pt x="14109" y="98666"/>
                    <a:pt x="16273" y="98812"/>
                  </a:cubicBezTo>
                  <a:lnTo>
                    <a:pt x="22925" y="98812"/>
                  </a:lnTo>
                  <a:lnTo>
                    <a:pt x="28335" y="99469"/>
                  </a:lnTo>
                  <a:cubicBezTo>
                    <a:pt x="28218" y="102347"/>
                    <a:pt x="29329" y="105137"/>
                    <a:pt x="31405" y="107138"/>
                  </a:cubicBezTo>
                  <a:cubicBezTo>
                    <a:pt x="33240" y="108949"/>
                    <a:pt x="35638" y="110082"/>
                    <a:pt x="38204" y="110352"/>
                  </a:cubicBezTo>
                  <a:cubicBezTo>
                    <a:pt x="40784" y="110549"/>
                    <a:pt x="43357" y="109884"/>
                    <a:pt x="45514" y="108453"/>
                  </a:cubicBezTo>
                  <a:cubicBezTo>
                    <a:pt x="48029" y="106780"/>
                    <a:pt x="49724" y="104129"/>
                    <a:pt x="50192" y="101149"/>
                  </a:cubicBezTo>
                  <a:cubicBezTo>
                    <a:pt x="50192" y="99907"/>
                    <a:pt x="50192" y="98666"/>
                    <a:pt x="50192" y="97351"/>
                  </a:cubicBezTo>
                  <a:cubicBezTo>
                    <a:pt x="50265" y="96233"/>
                    <a:pt x="50265" y="95109"/>
                    <a:pt x="50192" y="93991"/>
                  </a:cubicBezTo>
                  <a:cubicBezTo>
                    <a:pt x="49900" y="91837"/>
                    <a:pt x="49900" y="89645"/>
                    <a:pt x="50192" y="87491"/>
                  </a:cubicBezTo>
                  <a:cubicBezTo>
                    <a:pt x="49001" y="88805"/>
                    <a:pt x="47532" y="89828"/>
                    <a:pt x="45879" y="90485"/>
                  </a:cubicBezTo>
                  <a:cubicBezTo>
                    <a:pt x="44154" y="91099"/>
                    <a:pt x="42363" y="91515"/>
                    <a:pt x="40543" y="91727"/>
                  </a:cubicBezTo>
                  <a:cubicBezTo>
                    <a:pt x="38606" y="91997"/>
                    <a:pt x="36647" y="92121"/>
                    <a:pt x="34695" y="92092"/>
                  </a:cubicBezTo>
                  <a:cubicBezTo>
                    <a:pt x="32743" y="92092"/>
                    <a:pt x="30915" y="92092"/>
                    <a:pt x="29212" y="92092"/>
                  </a:cubicBezTo>
                  <a:cubicBezTo>
                    <a:pt x="26763" y="92085"/>
                    <a:pt x="24321" y="91895"/>
                    <a:pt x="21902" y="91508"/>
                  </a:cubicBezTo>
                  <a:cubicBezTo>
                    <a:pt x="19570" y="91172"/>
                    <a:pt x="17289" y="90558"/>
                    <a:pt x="15103" y="89682"/>
                  </a:cubicBezTo>
                  <a:cubicBezTo>
                    <a:pt x="12976" y="88835"/>
                    <a:pt x="11003" y="87651"/>
                    <a:pt x="9255" y="86176"/>
                  </a:cubicBezTo>
                  <a:cubicBezTo>
                    <a:pt x="7479" y="84577"/>
                    <a:pt x="6039" y="82641"/>
                    <a:pt x="5015" y="80479"/>
                  </a:cubicBezTo>
                  <a:cubicBezTo>
                    <a:pt x="3334" y="77200"/>
                    <a:pt x="2106" y="73716"/>
                    <a:pt x="1360" y="70108"/>
                  </a:cubicBezTo>
                  <a:cubicBezTo>
                    <a:pt x="608" y="66448"/>
                    <a:pt x="118" y="62738"/>
                    <a:pt x="-102" y="59006"/>
                  </a:cubicBezTo>
                  <a:cubicBezTo>
                    <a:pt x="-102" y="53236"/>
                    <a:pt x="-102" y="47027"/>
                    <a:pt x="-102" y="40381"/>
                  </a:cubicBezTo>
                  <a:cubicBezTo>
                    <a:pt x="81" y="34048"/>
                    <a:pt x="1163" y="27782"/>
                    <a:pt x="3115" y="21756"/>
                  </a:cubicBezTo>
                  <a:cubicBezTo>
                    <a:pt x="4906" y="16205"/>
                    <a:pt x="8042" y="11187"/>
                    <a:pt x="12252" y="7148"/>
                  </a:cubicBezTo>
                  <a:cubicBezTo>
                    <a:pt x="17267" y="2861"/>
                    <a:pt x="23634" y="480"/>
                    <a:pt x="30236" y="429"/>
                  </a:cubicBezTo>
                  <a:cubicBezTo>
                    <a:pt x="33964" y="166"/>
                    <a:pt x="37707" y="714"/>
                    <a:pt x="41201" y="2036"/>
                  </a:cubicBezTo>
                  <a:cubicBezTo>
                    <a:pt x="44571" y="3321"/>
                    <a:pt x="47224" y="5972"/>
                    <a:pt x="48511" y="9339"/>
                  </a:cubicBezTo>
                  <a:cubicBezTo>
                    <a:pt x="48949" y="9339"/>
                    <a:pt x="49242" y="9339"/>
                    <a:pt x="49315" y="8682"/>
                  </a:cubicBezTo>
                  <a:cubicBezTo>
                    <a:pt x="49388" y="7835"/>
                    <a:pt x="49388" y="6973"/>
                    <a:pt x="49315" y="6126"/>
                  </a:cubicBezTo>
                  <a:lnTo>
                    <a:pt x="49315" y="2985"/>
                  </a:lnTo>
                  <a:cubicBezTo>
                    <a:pt x="49264" y="2123"/>
                    <a:pt x="49439" y="1269"/>
                    <a:pt x="49827" y="502"/>
                  </a:cubicBezTo>
                  <a:cubicBezTo>
                    <a:pt x="53898" y="-9"/>
                    <a:pt x="58007" y="-155"/>
                    <a:pt x="62108" y="64"/>
                  </a:cubicBezTo>
                  <a:cubicBezTo>
                    <a:pt x="66274" y="64"/>
                    <a:pt x="70515" y="64"/>
                    <a:pt x="74681" y="64"/>
                  </a:cubicBezTo>
                  <a:cubicBezTo>
                    <a:pt x="75120" y="15402"/>
                    <a:pt x="75390" y="31448"/>
                    <a:pt x="75485" y="48196"/>
                  </a:cubicBezTo>
                  <a:cubicBezTo>
                    <a:pt x="75580" y="64944"/>
                    <a:pt x="75244" y="82137"/>
                    <a:pt x="74462" y="99761"/>
                  </a:cubicBezTo>
                  <a:cubicBezTo>
                    <a:pt x="74462" y="102683"/>
                    <a:pt x="74462" y="105604"/>
                    <a:pt x="74462" y="108526"/>
                  </a:cubicBezTo>
                  <a:cubicBezTo>
                    <a:pt x="74688" y="111075"/>
                    <a:pt x="74096" y="113631"/>
                    <a:pt x="72781" y="115830"/>
                  </a:cubicBezTo>
                  <a:cubicBezTo>
                    <a:pt x="71348" y="118196"/>
                    <a:pt x="69601" y="120358"/>
                    <a:pt x="67590" y="122257"/>
                  </a:cubicBezTo>
                  <a:cubicBezTo>
                    <a:pt x="65975" y="123703"/>
                    <a:pt x="64206" y="124974"/>
                    <a:pt x="62327" y="126055"/>
                  </a:cubicBezTo>
                  <a:cubicBezTo>
                    <a:pt x="60704" y="126939"/>
                    <a:pt x="58950" y="127582"/>
                    <a:pt x="57137" y="127954"/>
                  </a:cubicBezTo>
                  <a:cubicBezTo>
                    <a:pt x="55865" y="128334"/>
                    <a:pt x="54571" y="128626"/>
                    <a:pt x="53263" y="128831"/>
                  </a:cubicBezTo>
                  <a:close/>
                  <a:moveTo>
                    <a:pt x="21390" y="48488"/>
                  </a:moveTo>
                  <a:lnTo>
                    <a:pt x="21390" y="50168"/>
                  </a:lnTo>
                  <a:cubicBezTo>
                    <a:pt x="21281" y="55989"/>
                    <a:pt x="23247" y="61664"/>
                    <a:pt x="26946" y="66164"/>
                  </a:cubicBezTo>
                  <a:cubicBezTo>
                    <a:pt x="29168" y="68859"/>
                    <a:pt x="32326" y="70612"/>
                    <a:pt x="35791" y="71057"/>
                  </a:cubicBezTo>
                  <a:cubicBezTo>
                    <a:pt x="39234" y="71583"/>
                    <a:pt x="42750" y="71357"/>
                    <a:pt x="46098" y="70400"/>
                  </a:cubicBezTo>
                  <a:cubicBezTo>
                    <a:pt x="47115" y="70100"/>
                    <a:pt x="48007" y="69487"/>
                    <a:pt x="48657" y="68647"/>
                  </a:cubicBezTo>
                  <a:cubicBezTo>
                    <a:pt x="49271" y="67792"/>
                    <a:pt x="49768" y="66857"/>
                    <a:pt x="50119" y="65871"/>
                  </a:cubicBezTo>
                  <a:cubicBezTo>
                    <a:pt x="50499" y="64798"/>
                    <a:pt x="50792" y="63702"/>
                    <a:pt x="50997" y="62585"/>
                  </a:cubicBezTo>
                  <a:lnTo>
                    <a:pt x="51435" y="59152"/>
                  </a:lnTo>
                  <a:cubicBezTo>
                    <a:pt x="51435" y="54258"/>
                    <a:pt x="51435" y="49292"/>
                    <a:pt x="51435" y="44179"/>
                  </a:cubicBezTo>
                  <a:cubicBezTo>
                    <a:pt x="51296" y="39242"/>
                    <a:pt x="50587" y="34341"/>
                    <a:pt x="49315" y="29571"/>
                  </a:cubicBezTo>
                  <a:cubicBezTo>
                    <a:pt x="48635" y="27774"/>
                    <a:pt x="47378" y="26262"/>
                    <a:pt x="45733" y="25262"/>
                  </a:cubicBezTo>
                  <a:cubicBezTo>
                    <a:pt x="44117" y="24181"/>
                    <a:pt x="42261" y="23502"/>
                    <a:pt x="40324" y="23290"/>
                  </a:cubicBezTo>
                  <a:cubicBezTo>
                    <a:pt x="38364" y="23071"/>
                    <a:pt x="36383" y="23217"/>
                    <a:pt x="34476" y="23728"/>
                  </a:cubicBezTo>
                  <a:cubicBezTo>
                    <a:pt x="32626" y="24276"/>
                    <a:pt x="30908" y="25196"/>
                    <a:pt x="29431" y="26431"/>
                  </a:cubicBezTo>
                  <a:cubicBezTo>
                    <a:pt x="27604" y="28519"/>
                    <a:pt x="26032" y="30827"/>
                    <a:pt x="24753" y="33296"/>
                  </a:cubicBezTo>
                  <a:cubicBezTo>
                    <a:pt x="23452" y="35823"/>
                    <a:pt x="22538" y="38533"/>
                    <a:pt x="22048" y="41330"/>
                  </a:cubicBezTo>
                  <a:cubicBezTo>
                    <a:pt x="21822" y="42514"/>
                    <a:pt x="21697" y="43711"/>
                    <a:pt x="21683" y="44909"/>
                  </a:cubicBezTo>
                  <a:close/>
                </a:path>
              </a:pathLst>
            </a:custGeom>
            <a:solidFill>
              <a:srgbClr val="333233"/>
            </a:solidFill>
            <a:ln w="7301"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5BCC622F-AEA3-3C9E-5DA4-FDC89B113585}"/>
                </a:ext>
              </a:extLst>
            </p:cNvPr>
            <p:cNvSpPr/>
            <p:nvPr/>
          </p:nvSpPr>
          <p:spPr>
            <a:xfrm>
              <a:off x="9659356" y="3700523"/>
              <a:ext cx="74673" cy="97466"/>
            </a:xfrm>
            <a:custGeom>
              <a:avLst/>
              <a:gdLst>
                <a:gd name="connsiteX0" fmla="*/ 24661 w 74673"/>
                <a:gd name="connsiteY0" fmla="*/ 48697 h 97466"/>
                <a:gd name="connsiteX1" fmla="*/ 24661 w 74673"/>
                <a:gd name="connsiteY1" fmla="*/ 51983 h 97466"/>
                <a:gd name="connsiteX2" fmla="*/ 25100 w 74673"/>
                <a:gd name="connsiteY2" fmla="*/ 61040 h 97466"/>
                <a:gd name="connsiteX3" fmla="*/ 27439 w 74673"/>
                <a:gd name="connsiteY3" fmla="*/ 67833 h 97466"/>
                <a:gd name="connsiteX4" fmla="*/ 33653 w 74673"/>
                <a:gd name="connsiteY4" fmla="*/ 74041 h 97466"/>
                <a:gd name="connsiteX5" fmla="*/ 41621 w 74673"/>
                <a:gd name="connsiteY5" fmla="*/ 75356 h 97466"/>
                <a:gd name="connsiteX6" fmla="*/ 48127 w 74673"/>
                <a:gd name="connsiteY6" fmla="*/ 70827 h 97466"/>
                <a:gd name="connsiteX7" fmla="*/ 50466 w 74673"/>
                <a:gd name="connsiteY7" fmla="*/ 59506 h 97466"/>
                <a:gd name="connsiteX8" fmla="*/ 55364 w 74673"/>
                <a:gd name="connsiteY8" fmla="*/ 59506 h 97466"/>
                <a:gd name="connsiteX9" fmla="*/ 61943 w 74673"/>
                <a:gd name="connsiteY9" fmla="*/ 59506 h 97466"/>
                <a:gd name="connsiteX10" fmla="*/ 68449 w 74673"/>
                <a:gd name="connsiteY10" fmla="*/ 59506 h 97466"/>
                <a:gd name="connsiteX11" fmla="*/ 73639 w 74673"/>
                <a:gd name="connsiteY11" fmla="*/ 60091 h 97466"/>
                <a:gd name="connsiteX12" fmla="*/ 72908 w 74673"/>
                <a:gd name="connsiteY12" fmla="*/ 69513 h 97466"/>
                <a:gd name="connsiteX13" fmla="*/ 71958 w 74673"/>
                <a:gd name="connsiteY13" fmla="*/ 78058 h 97466"/>
                <a:gd name="connsiteX14" fmla="*/ 70569 w 74673"/>
                <a:gd name="connsiteY14" fmla="*/ 84851 h 97466"/>
                <a:gd name="connsiteX15" fmla="*/ 68449 w 74673"/>
                <a:gd name="connsiteY15" fmla="*/ 88795 h 97466"/>
                <a:gd name="connsiteX16" fmla="*/ 60408 w 74673"/>
                <a:gd name="connsiteY16" fmla="*/ 95076 h 97466"/>
                <a:gd name="connsiteX17" fmla="*/ 49516 w 74673"/>
                <a:gd name="connsiteY17" fmla="*/ 97267 h 97466"/>
                <a:gd name="connsiteX18" fmla="*/ 37454 w 74673"/>
                <a:gd name="connsiteY18" fmla="*/ 97267 h 97466"/>
                <a:gd name="connsiteX19" fmla="*/ 26123 w 74673"/>
                <a:gd name="connsiteY19" fmla="*/ 96902 h 97466"/>
                <a:gd name="connsiteX20" fmla="*/ 16547 w 74673"/>
                <a:gd name="connsiteY20" fmla="*/ 93615 h 97466"/>
                <a:gd name="connsiteX21" fmla="*/ 8286 w 74673"/>
                <a:gd name="connsiteY21" fmla="*/ 84486 h 97466"/>
                <a:gd name="connsiteX22" fmla="*/ 2950 w 74673"/>
                <a:gd name="connsiteY22" fmla="*/ 72142 h 97466"/>
                <a:gd name="connsiteX23" fmla="*/ 172 w 74673"/>
                <a:gd name="connsiteY23" fmla="*/ 57534 h 97466"/>
                <a:gd name="connsiteX24" fmla="*/ 172 w 74673"/>
                <a:gd name="connsiteY24" fmla="*/ 42488 h 97466"/>
                <a:gd name="connsiteX25" fmla="*/ 1342 w 74673"/>
                <a:gd name="connsiteY25" fmla="*/ 29341 h 97466"/>
                <a:gd name="connsiteX26" fmla="*/ 4193 w 74673"/>
                <a:gd name="connsiteY26" fmla="*/ 16925 h 97466"/>
                <a:gd name="connsiteX27" fmla="*/ 11503 w 74673"/>
                <a:gd name="connsiteY27" fmla="*/ 7795 h 97466"/>
                <a:gd name="connsiteX28" fmla="*/ 22761 w 74673"/>
                <a:gd name="connsiteY28" fmla="*/ 2098 h 97466"/>
                <a:gd name="connsiteX29" fmla="*/ 35992 w 74673"/>
                <a:gd name="connsiteY29" fmla="*/ -20 h 97466"/>
                <a:gd name="connsiteX30" fmla="*/ 49589 w 74673"/>
                <a:gd name="connsiteY30" fmla="*/ 1441 h 97466"/>
                <a:gd name="connsiteX31" fmla="*/ 63259 w 74673"/>
                <a:gd name="connsiteY31" fmla="*/ 7357 h 97466"/>
                <a:gd name="connsiteX32" fmla="*/ 71081 w 74673"/>
                <a:gd name="connsiteY32" fmla="*/ 18021 h 97466"/>
                <a:gd name="connsiteX33" fmla="*/ 74297 w 74673"/>
                <a:gd name="connsiteY33" fmla="*/ 31825 h 97466"/>
                <a:gd name="connsiteX34" fmla="*/ 74297 w 74673"/>
                <a:gd name="connsiteY34" fmla="*/ 47090 h 97466"/>
                <a:gd name="connsiteX35" fmla="*/ 69399 w 74673"/>
                <a:gd name="connsiteY35" fmla="*/ 47820 h 97466"/>
                <a:gd name="connsiteX36" fmla="*/ 60920 w 74673"/>
                <a:gd name="connsiteY36" fmla="*/ 48551 h 97466"/>
                <a:gd name="connsiteX37" fmla="*/ 50539 w 74673"/>
                <a:gd name="connsiteY37" fmla="*/ 49062 h 97466"/>
                <a:gd name="connsiteX38" fmla="*/ 39940 w 74673"/>
                <a:gd name="connsiteY38" fmla="*/ 49062 h 97466"/>
                <a:gd name="connsiteX39" fmla="*/ 30875 w 74673"/>
                <a:gd name="connsiteY39" fmla="*/ 49062 h 97466"/>
                <a:gd name="connsiteX40" fmla="*/ 24661 w 74673"/>
                <a:gd name="connsiteY40" fmla="*/ 48697 h 97466"/>
                <a:gd name="connsiteX41" fmla="*/ 46592 w 74673"/>
                <a:gd name="connsiteY41" fmla="*/ 20212 h 97466"/>
                <a:gd name="connsiteX42" fmla="*/ 43595 w 74673"/>
                <a:gd name="connsiteY42" fmla="*/ 18824 h 97466"/>
                <a:gd name="connsiteX43" fmla="*/ 40159 w 74673"/>
                <a:gd name="connsiteY43" fmla="*/ 18313 h 97466"/>
                <a:gd name="connsiteX44" fmla="*/ 32848 w 74673"/>
                <a:gd name="connsiteY44" fmla="*/ 19262 h 97466"/>
                <a:gd name="connsiteX45" fmla="*/ 28463 w 74673"/>
                <a:gd name="connsiteY45" fmla="*/ 21819 h 97466"/>
                <a:gd name="connsiteX46" fmla="*/ 25977 w 74673"/>
                <a:gd name="connsiteY46" fmla="*/ 25690 h 97466"/>
                <a:gd name="connsiteX47" fmla="*/ 24807 w 74673"/>
                <a:gd name="connsiteY47" fmla="*/ 30291 h 97466"/>
                <a:gd name="connsiteX48" fmla="*/ 24807 w 74673"/>
                <a:gd name="connsiteY48" fmla="*/ 33140 h 97466"/>
                <a:gd name="connsiteX49" fmla="*/ 26562 w 74673"/>
                <a:gd name="connsiteY49" fmla="*/ 34235 h 97466"/>
                <a:gd name="connsiteX50" fmla="*/ 31825 w 74673"/>
                <a:gd name="connsiteY50" fmla="*/ 34235 h 97466"/>
                <a:gd name="connsiteX51" fmla="*/ 42352 w 74673"/>
                <a:gd name="connsiteY51" fmla="*/ 34235 h 97466"/>
                <a:gd name="connsiteX52" fmla="*/ 49662 w 74673"/>
                <a:gd name="connsiteY52" fmla="*/ 34235 h 97466"/>
                <a:gd name="connsiteX53" fmla="*/ 53098 w 74673"/>
                <a:gd name="connsiteY53" fmla="*/ 34235 h 97466"/>
                <a:gd name="connsiteX54" fmla="*/ 54121 w 74673"/>
                <a:gd name="connsiteY54" fmla="*/ 33724 h 97466"/>
                <a:gd name="connsiteX55" fmla="*/ 54121 w 74673"/>
                <a:gd name="connsiteY55" fmla="*/ 31752 h 97466"/>
                <a:gd name="connsiteX56" fmla="*/ 52147 w 74673"/>
                <a:gd name="connsiteY56" fmla="*/ 24813 h 97466"/>
                <a:gd name="connsiteX57" fmla="*/ 46957 w 74673"/>
                <a:gd name="connsiteY57" fmla="*/ 19920 h 9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4673" h="97466">
                  <a:moveTo>
                    <a:pt x="24661" y="48697"/>
                  </a:moveTo>
                  <a:lnTo>
                    <a:pt x="24661" y="51983"/>
                  </a:lnTo>
                  <a:cubicBezTo>
                    <a:pt x="24661" y="55708"/>
                    <a:pt x="24661" y="58703"/>
                    <a:pt x="25100" y="61040"/>
                  </a:cubicBezTo>
                  <a:cubicBezTo>
                    <a:pt x="25334" y="63458"/>
                    <a:pt x="26138" y="65788"/>
                    <a:pt x="27439" y="67833"/>
                  </a:cubicBezTo>
                  <a:cubicBezTo>
                    <a:pt x="28777" y="70521"/>
                    <a:pt x="30962" y="72705"/>
                    <a:pt x="33653" y="74041"/>
                  </a:cubicBezTo>
                  <a:cubicBezTo>
                    <a:pt x="36080" y="75385"/>
                    <a:pt x="38894" y="75853"/>
                    <a:pt x="41621" y="75356"/>
                  </a:cubicBezTo>
                  <a:cubicBezTo>
                    <a:pt x="44311" y="74786"/>
                    <a:pt x="46658" y="73157"/>
                    <a:pt x="48127" y="70827"/>
                  </a:cubicBezTo>
                  <a:cubicBezTo>
                    <a:pt x="50108" y="67402"/>
                    <a:pt x="50927" y="63436"/>
                    <a:pt x="50466" y="59506"/>
                  </a:cubicBezTo>
                  <a:cubicBezTo>
                    <a:pt x="52096" y="59631"/>
                    <a:pt x="53734" y="59631"/>
                    <a:pt x="55364" y="59506"/>
                  </a:cubicBezTo>
                  <a:lnTo>
                    <a:pt x="61943" y="59506"/>
                  </a:lnTo>
                  <a:cubicBezTo>
                    <a:pt x="64209" y="59506"/>
                    <a:pt x="66402" y="59506"/>
                    <a:pt x="68449" y="59506"/>
                  </a:cubicBezTo>
                  <a:cubicBezTo>
                    <a:pt x="70196" y="59477"/>
                    <a:pt x="71943" y="59674"/>
                    <a:pt x="73639" y="60091"/>
                  </a:cubicBezTo>
                  <a:cubicBezTo>
                    <a:pt x="73639" y="63304"/>
                    <a:pt x="73127" y="66445"/>
                    <a:pt x="72908" y="69513"/>
                  </a:cubicBezTo>
                  <a:cubicBezTo>
                    <a:pt x="72689" y="72580"/>
                    <a:pt x="72323" y="75429"/>
                    <a:pt x="71958" y="78058"/>
                  </a:cubicBezTo>
                  <a:cubicBezTo>
                    <a:pt x="71673" y="80352"/>
                    <a:pt x="71212" y="82623"/>
                    <a:pt x="70569" y="84851"/>
                  </a:cubicBezTo>
                  <a:cubicBezTo>
                    <a:pt x="70291" y="86355"/>
                    <a:pt x="69553" y="87736"/>
                    <a:pt x="68449" y="88795"/>
                  </a:cubicBezTo>
                  <a:cubicBezTo>
                    <a:pt x="66497" y="91680"/>
                    <a:pt x="63683" y="93878"/>
                    <a:pt x="60408" y="95076"/>
                  </a:cubicBezTo>
                  <a:cubicBezTo>
                    <a:pt x="56906" y="96347"/>
                    <a:pt x="53236" y="97092"/>
                    <a:pt x="49516" y="97267"/>
                  </a:cubicBezTo>
                  <a:cubicBezTo>
                    <a:pt x="45495" y="97486"/>
                    <a:pt x="41475" y="97486"/>
                    <a:pt x="37454" y="97267"/>
                  </a:cubicBezTo>
                  <a:cubicBezTo>
                    <a:pt x="33360" y="97267"/>
                    <a:pt x="29559" y="96902"/>
                    <a:pt x="26123" y="96902"/>
                  </a:cubicBezTo>
                  <a:cubicBezTo>
                    <a:pt x="22753" y="96420"/>
                    <a:pt x="19508" y="95303"/>
                    <a:pt x="16547" y="93615"/>
                  </a:cubicBezTo>
                  <a:cubicBezTo>
                    <a:pt x="13177" y="91191"/>
                    <a:pt x="10362" y="88079"/>
                    <a:pt x="8286" y="84486"/>
                  </a:cubicBezTo>
                  <a:cubicBezTo>
                    <a:pt x="5998" y="80607"/>
                    <a:pt x="4207" y="76466"/>
                    <a:pt x="2950" y="72142"/>
                  </a:cubicBezTo>
                  <a:cubicBezTo>
                    <a:pt x="1525" y="67380"/>
                    <a:pt x="596" y="62486"/>
                    <a:pt x="172" y="57534"/>
                  </a:cubicBezTo>
                  <a:cubicBezTo>
                    <a:pt x="-193" y="52524"/>
                    <a:pt x="-193" y="47499"/>
                    <a:pt x="172" y="42488"/>
                  </a:cubicBezTo>
                  <a:cubicBezTo>
                    <a:pt x="172" y="37960"/>
                    <a:pt x="903" y="33578"/>
                    <a:pt x="1342" y="29341"/>
                  </a:cubicBezTo>
                  <a:cubicBezTo>
                    <a:pt x="1780" y="25098"/>
                    <a:pt x="2738" y="20935"/>
                    <a:pt x="4193" y="16925"/>
                  </a:cubicBezTo>
                  <a:cubicBezTo>
                    <a:pt x="5838" y="13324"/>
                    <a:pt x="8345" y="10184"/>
                    <a:pt x="11503" y="7795"/>
                  </a:cubicBezTo>
                  <a:cubicBezTo>
                    <a:pt x="14902" y="5268"/>
                    <a:pt x="18711" y="3340"/>
                    <a:pt x="22761" y="2098"/>
                  </a:cubicBezTo>
                  <a:cubicBezTo>
                    <a:pt x="27052" y="783"/>
                    <a:pt x="31504" y="75"/>
                    <a:pt x="35992" y="-20"/>
                  </a:cubicBezTo>
                  <a:cubicBezTo>
                    <a:pt x="40568" y="-130"/>
                    <a:pt x="45137" y="360"/>
                    <a:pt x="49589" y="1441"/>
                  </a:cubicBezTo>
                  <a:cubicBezTo>
                    <a:pt x="54596" y="2142"/>
                    <a:pt x="59319" y="4187"/>
                    <a:pt x="63259" y="7357"/>
                  </a:cubicBezTo>
                  <a:cubicBezTo>
                    <a:pt x="66651" y="10271"/>
                    <a:pt x="69326" y="13916"/>
                    <a:pt x="71081" y="18021"/>
                  </a:cubicBezTo>
                  <a:cubicBezTo>
                    <a:pt x="72894" y="22417"/>
                    <a:pt x="73983" y="27077"/>
                    <a:pt x="74297" y="31825"/>
                  </a:cubicBezTo>
                  <a:cubicBezTo>
                    <a:pt x="74663" y="36908"/>
                    <a:pt x="74663" y="42006"/>
                    <a:pt x="74297" y="47090"/>
                  </a:cubicBezTo>
                  <a:cubicBezTo>
                    <a:pt x="73420" y="47090"/>
                    <a:pt x="71812" y="47528"/>
                    <a:pt x="69399" y="47820"/>
                  </a:cubicBezTo>
                  <a:lnTo>
                    <a:pt x="60920" y="48551"/>
                  </a:lnTo>
                  <a:cubicBezTo>
                    <a:pt x="57703" y="48551"/>
                    <a:pt x="54194" y="48989"/>
                    <a:pt x="50539" y="49062"/>
                  </a:cubicBezTo>
                  <a:lnTo>
                    <a:pt x="39940" y="49062"/>
                  </a:lnTo>
                  <a:cubicBezTo>
                    <a:pt x="36577" y="49062"/>
                    <a:pt x="33507" y="49062"/>
                    <a:pt x="30875" y="49062"/>
                  </a:cubicBezTo>
                  <a:cubicBezTo>
                    <a:pt x="28799" y="49091"/>
                    <a:pt x="26723" y="48974"/>
                    <a:pt x="24661" y="48697"/>
                  </a:cubicBezTo>
                  <a:close/>
                  <a:moveTo>
                    <a:pt x="46592" y="20212"/>
                  </a:moveTo>
                  <a:cubicBezTo>
                    <a:pt x="45671" y="19598"/>
                    <a:pt x="44655" y="19131"/>
                    <a:pt x="43595" y="18824"/>
                  </a:cubicBezTo>
                  <a:cubicBezTo>
                    <a:pt x="42484" y="18488"/>
                    <a:pt x="41321" y="18313"/>
                    <a:pt x="40159" y="18313"/>
                  </a:cubicBezTo>
                  <a:cubicBezTo>
                    <a:pt x="37688" y="18218"/>
                    <a:pt x="35217" y="18539"/>
                    <a:pt x="32848" y="19262"/>
                  </a:cubicBezTo>
                  <a:cubicBezTo>
                    <a:pt x="31204" y="19752"/>
                    <a:pt x="29698" y="20628"/>
                    <a:pt x="28463" y="21819"/>
                  </a:cubicBezTo>
                  <a:cubicBezTo>
                    <a:pt x="27359" y="22907"/>
                    <a:pt x="26503" y="24229"/>
                    <a:pt x="25977" y="25690"/>
                  </a:cubicBezTo>
                  <a:cubicBezTo>
                    <a:pt x="25400" y="27172"/>
                    <a:pt x="25005" y="28713"/>
                    <a:pt x="24807" y="30291"/>
                  </a:cubicBezTo>
                  <a:cubicBezTo>
                    <a:pt x="24661" y="31233"/>
                    <a:pt x="24661" y="32197"/>
                    <a:pt x="24807" y="33140"/>
                  </a:cubicBezTo>
                  <a:cubicBezTo>
                    <a:pt x="24807" y="33724"/>
                    <a:pt x="25392" y="34089"/>
                    <a:pt x="26562" y="34235"/>
                  </a:cubicBezTo>
                  <a:cubicBezTo>
                    <a:pt x="28309" y="34418"/>
                    <a:pt x="30078" y="34418"/>
                    <a:pt x="31825" y="34235"/>
                  </a:cubicBezTo>
                  <a:lnTo>
                    <a:pt x="42352" y="34235"/>
                  </a:lnTo>
                  <a:cubicBezTo>
                    <a:pt x="45568" y="34235"/>
                    <a:pt x="47980" y="34235"/>
                    <a:pt x="49662" y="34235"/>
                  </a:cubicBezTo>
                  <a:cubicBezTo>
                    <a:pt x="50803" y="34337"/>
                    <a:pt x="51957" y="34337"/>
                    <a:pt x="53098" y="34235"/>
                  </a:cubicBezTo>
                  <a:cubicBezTo>
                    <a:pt x="53756" y="34235"/>
                    <a:pt x="54121" y="34235"/>
                    <a:pt x="54121" y="33724"/>
                  </a:cubicBezTo>
                  <a:lnTo>
                    <a:pt x="54121" y="31752"/>
                  </a:lnTo>
                  <a:cubicBezTo>
                    <a:pt x="54114" y="29305"/>
                    <a:pt x="53427" y="26902"/>
                    <a:pt x="52147" y="24813"/>
                  </a:cubicBezTo>
                  <a:cubicBezTo>
                    <a:pt x="50963" y="22688"/>
                    <a:pt x="49150" y="20971"/>
                    <a:pt x="46957" y="19920"/>
                  </a:cubicBezTo>
                  <a:close/>
                </a:path>
              </a:pathLst>
            </a:custGeom>
            <a:solidFill>
              <a:srgbClr val="333233"/>
            </a:solidFill>
            <a:ln w="7301" cap="flat">
              <a:noFill/>
              <a:prstDash val="solid"/>
              <a:miter/>
            </a:ln>
          </p:spPr>
          <p:txBody>
            <a:bodyPr rtlCol="0" anchor="ctr"/>
            <a:lstStyle/>
            <a:p>
              <a:endParaRPr lang="en-US"/>
            </a:p>
          </p:txBody>
        </p:sp>
      </p:grpSp>
      <p:sp>
        <p:nvSpPr>
          <p:cNvPr id="47" name="Rounded Rectangle 46">
            <a:extLst>
              <a:ext uri="{FF2B5EF4-FFF2-40B4-BE49-F238E27FC236}">
                <a16:creationId xmlns:a16="http://schemas.microsoft.com/office/drawing/2014/main" id="{1F4462A7-50D2-F587-AC95-6EEFC1759663}"/>
              </a:ext>
            </a:extLst>
          </p:cNvPr>
          <p:cNvSpPr/>
          <p:nvPr/>
        </p:nvSpPr>
        <p:spPr>
          <a:xfrm>
            <a:off x="8923468" y="1049268"/>
            <a:ext cx="1260000" cy="1728000"/>
          </a:xfrm>
          <a:prstGeom prst="roundRect">
            <a:avLst>
              <a:gd name="adj" fmla="val 6588"/>
            </a:avLst>
          </a:prstGeom>
          <a:noFill/>
          <a:ln w="444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a:extLst>
              <a:ext uri="{FF2B5EF4-FFF2-40B4-BE49-F238E27FC236}">
                <a16:creationId xmlns:a16="http://schemas.microsoft.com/office/drawing/2014/main" id="{8D8CCD3C-F946-21DC-DFC9-2E1BFD791708}"/>
              </a:ext>
            </a:extLst>
          </p:cNvPr>
          <p:cNvSpPr/>
          <p:nvPr/>
        </p:nvSpPr>
        <p:spPr>
          <a:xfrm>
            <a:off x="7680014" y="1296004"/>
            <a:ext cx="924024" cy="766874"/>
          </a:xfrm>
          <a:custGeom>
            <a:avLst/>
            <a:gdLst>
              <a:gd name="connsiteX0" fmla="*/ 524085 w 616536"/>
              <a:gd name="connsiteY0" fmla="*/ 15923 h 514374"/>
              <a:gd name="connsiteX1" fmla="*/ 440749 w 616536"/>
              <a:gd name="connsiteY1" fmla="*/ 1315 h 514374"/>
              <a:gd name="connsiteX2" fmla="*/ 312675 w 616536"/>
              <a:gd name="connsiteY2" fmla="*/ 98968 h 514374"/>
              <a:gd name="connsiteX3" fmla="*/ 308143 w 616536"/>
              <a:gd name="connsiteY3" fmla="*/ 111750 h 514374"/>
              <a:gd name="connsiteX4" fmla="*/ 303684 w 616536"/>
              <a:gd name="connsiteY4" fmla="*/ 98968 h 514374"/>
              <a:gd name="connsiteX5" fmla="*/ 175610 w 616536"/>
              <a:gd name="connsiteY5" fmla="*/ 950 h 514374"/>
              <a:gd name="connsiteX6" fmla="*/ 92201 w 616536"/>
              <a:gd name="connsiteY6" fmla="*/ 15558 h 514374"/>
              <a:gd name="connsiteX7" fmla="*/ 14713 w 616536"/>
              <a:gd name="connsiteY7" fmla="*/ 241978 h 514374"/>
              <a:gd name="connsiteX8" fmla="*/ 175537 w 616536"/>
              <a:gd name="connsiteY8" fmla="*/ 410624 h 514374"/>
              <a:gd name="connsiteX9" fmla="*/ 308070 w 616536"/>
              <a:gd name="connsiteY9" fmla="*/ 514338 h 514374"/>
              <a:gd name="connsiteX10" fmla="*/ 440676 w 616536"/>
              <a:gd name="connsiteY10" fmla="*/ 410624 h 514374"/>
              <a:gd name="connsiteX11" fmla="*/ 601500 w 616536"/>
              <a:gd name="connsiteY11" fmla="*/ 241978 h 514374"/>
              <a:gd name="connsiteX12" fmla="*/ 524085 w 616536"/>
              <a:gd name="connsiteY12" fmla="*/ 15923 h 51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6536" h="514374">
                <a:moveTo>
                  <a:pt x="524085" y="15923"/>
                </a:moveTo>
                <a:cubicBezTo>
                  <a:pt x="498302" y="3106"/>
                  <a:pt x="469354" y="-1968"/>
                  <a:pt x="440749" y="1315"/>
                </a:cubicBezTo>
                <a:cubicBezTo>
                  <a:pt x="383591" y="8498"/>
                  <a:pt x="334693" y="45782"/>
                  <a:pt x="312675" y="98968"/>
                </a:cubicBezTo>
                <a:cubicBezTo>
                  <a:pt x="310899" y="103130"/>
                  <a:pt x="309386" y="107398"/>
                  <a:pt x="308143" y="111750"/>
                </a:cubicBezTo>
                <a:cubicBezTo>
                  <a:pt x="306893" y="107411"/>
                  <a:pt x="305402" y="103144"/>
                  <a:pt x="303684" y="98968"/>
                </a:cubicBezTo>
                <a:cubicBezTo>
                  <a:pt x="281768" y="45640"/>
                  <a:pt x="232849" y="8201"/>
                  <a:pt x="175610" y="950"/>
                </a:cubicBezTo>
                <a:cubicBezTo>
                  <a:pt x="146976" y="-2361"/>
                  <a:pt x="117999" y="2714"/>
                  <a:pt x="92201" y="15558"/>
                </a:cubicBezTo>
                <a:cubicBezTo>
                  <a:pt x="12374" y="55145"/>
                  <a:pt x="-22276" y="156668"/>
                  <a:pt x="14713" y="241978"/>
                </a:cubicBezTo>
                <a:cubicBezTo>
                  <a:pt x="33208" y="284851"/>
                  <a:pt x="106748" y="353142"/>
                  <a:pt x="175537" y="410624"/>
                </a:cubicBezTo>
                <a:cubicBezTo>
                  <a:pt x="244325" y="468105"/>
                  <a:pt x="308070" y="514558"/>
                  <a:pt x="308070" y="514338"/>
                </a:cubicBezTo>
                <a:cubicBezTo>
                  <a:pt x="308070" y="514119"/>
                  <a:pt x="372034" y="467959"/>
                  <a:pt x="440676" y="410624"/>
                </a:cubicBezTo>
                <a:cubicBezTo>
                  <a:pt x="509318" y="353288"/>
                  <a:pt x="583078" y="284851"/>
                  <a:pt x="601500" y="241978"/>
                </a:cubicBezTo>
                <a:cubicBezTo>
                  <a:pt x="638708" y="157034"/>
                  <a:pt x="603985" y="55583"/>
                  <a:pt x="524085" y="15923"/>
                </a:cubicBezTo>
                <a:close/>
              </a:path>
            </a:pathLst>
          </a:custGeom>
          <a:noFill/>
          <a:ln w="38100" cap="rnd">
            <a:solidFill>
              <a:srgbClr val="E7521B"/>
            </a:solidFill>
            <a:prstDash val="solid"/>
            <a:round/>
          </a:ln>
        </p:spPr>
        <p:txBody>
          <a:bodyPr rtlCol="0" anchor="ctr"/>
          <a:lstStyle/>
          <a:p>
            <a:endParaRPr lang="en-US"/>
          </a:p>
        </p:txBody>
      </p:sp>
      <p:grpSp>
        <p:nvGrpSpPr>
          <p:cNvPr id="49" name="Group 48">
            <a:extLst>
              <a:ext uri="{FF2B5EF4-FFF2-40B4-BE49-F238E27FC236}">
                <a16:creationId xmlns:a16="http://schemas.microsoft.com/office/drawing/2014/main" id="{A86D666D-5FBA-62A1-6ED3-49B7E523141C}"/>
              </a:ext>
            </a:extLst>
          </p:cNvPr>
          <p:cNvGrpSpPr/>
          <p:nvPr/>
        </p:nvGrpSpPr>
        <p:grpSpPr>
          <a:xfrm>
            <a:off x="7752924" y="2293417"/>
            <a:ext cx="778205" cy="318096"/>
            <a:chOff x="7609449" y="3486754"/>
            <a:chExt cx="784428" cy="320640"/>
          </a:xfrm>
        </p:grpSpPr>
        <p:sp>
          <p:nvSpPr>
            <p:cNvPr id="50" name="Freeform 49">
              <a:extLst>
                <a:ext uri="{FF2B5EF4-FFF2-40B4-BE49-F238E27FC236}">
                  <a16:creationId xmlns:a16="http://schemas.microsoft.com/office/drawing/2014/main" id="{A9170730-1781-4C1D-4414-1E7F8F8DF589}"/>
                </a:ext>
              </a:extLst>
            </p:cNvPr>
            <p:cNvSpPr/>
            <p:nvPr/>
          </p:nvSpPr>
          <p:spPr>
            <a:xfrm>
              <a:off x="7777531" y="3492085"/>
              <a:ext cx="84042" cy="129819"/>
            </a:xfrm>
            <a:custGeom>
              <a:avLst/>
              <a:gdLst>
                <a:gd name="connsiteX0" fmla="*/ 82676 w 84042"/>
                <a:gd name="connsiteY0" fmla="*/ 41379 h 129819"/>
                <a:gd name="connsiteX1" fmla="*/ 82676 w 84042"/>
                <a:gd name="connsiteY1" fmla="*/ 41379 h 129819"/>
                <a:gd name="connsiteX2" fmla="*/ 68860 w 84042"/>
                <a:gd name="connsiteY2" fmla="*/ 42766 h 129819"/>
                <a:gd name="connsiteX3" fmla="*/ 55044 w 84042"/>
                <a:gd name="connsiteY3" fmla="*/ 41233 h 129819"/>
                <a:gd name="connsiteX4" fmla="*/ 52997 w 84042"/>
                <a:gd name="connsiteY4" fmla="*/ 32906 h 129819"/>
                <a:gd name="connsiteX5" fmla="*/ 36915 w 84042"/>
                <a:gd name="connsiteY5" fmla="*/ 29620 h 129819"/>
                <a:gd name="connsiteX6" fmla="*/ 32017 w 84042"/>
                <a:gd name="connsiteY6" fmla="*/ 36923 h 129819"/>
                <a:gd name="connsiteX7" fmla="*/ 32017 w 84042"/>
                <a:gd name="connsiteY7" fmla="*/ 39407 h 129819"/>
                <a:gd name="connsiteX8" fmla="*/ 32017 w 84042"/>
                <a:gd name="connsiteY8" fmla="*/ 41890 h 129819"/>
                <a:gd name="connsiteX9" fmla="*/ 36842 w 84042"/>
                <a:gd name="connsiteY9" fmla="*/ 47733 h 129819"/>
                <a:gd name="connsiteX10" fmla="*/ 44152 w 84042"/>
                <a:gd name="connsiteY10" fmla="*/ 49778 h 129819"/>
                <a:gd name="connsiteX11" fmla="*/ 62281 w 84042"/>
                <a:gd name="connsiteY11" fmla="*/ 56060 h 129819"/>
                <a:gd name="connsiteX12" fmla="*/ 76024 w 84042"/>
                <a:gd name="connsiteY12" fmla="*/ 69133 h 129819"/>
                <a:gd name="connsiteX13" fmla="*/ 80995 w 84042"/>
                <a:gd name="connsiteY13" fmla="*/ 78190 h 129819"/>
                <a:gd name="connsiteX14" fmla="*/ 82896 w 84042"/>
                <a:gd name="connsiteY14" fmla="*/ 88196 h 129819"/>
                <a:gd name="connsiteX15" fmla="*/ 82165 w 84042"/>
                <a:gd name="connsiteY15" fmla="*/ 98641 h 129819"/>
                <a:gd name="connsiteX16" fmla="*/ 78948 w 84042"/>
                <a:gd name="connsiteY16" fmla="*/ 108647 h 129819"/>
                <a:gd name="connsiteX17" fmla="*/ 73027 w 84042"/>
                <a:gd name="connsiteY17" fmla="*/ 118361 h 129819"/>
                <a:gd name="connsiteX18" fmla="*/ 64693 w 84042"/>
                <a:gd name="connsiteY18" fmla="*/ 125008 h 129819"/>
                <a:gd name="connsiteX19" fmla="*/ 54532 w 84042"/>
                <a:gd name="connsiteY19" fmla="*/ 128806 h 129819"/>
                <a:gd name="connsiteX20" fmla="*/ 43421 w 84042"/>
                <a:gd name="connsiteY20" fmla="*/ 129755 h 129819"/>
                <a:gd name="connsiteX21" fmla="*/ 27339 w 84042"/>
                <a:gd name="connsiteY21" fmla="*/ 126907 h 129819"/>
                <a:gd name="connsiteX22" fmla="*/ 13084 w 84042"/>
                <a:gd name="connsiteY22" fmla="*/ 119603 h 129819"/>
                <a:gd name="connsiteX23" fmla="*/ 3142 w 84042"/>
                <a:gd name="connsiteY23" fmla="*/ 107990 h 129819"/>
                <a:gd name="connsiteX24" fmla="*/ -2 w 84042"/>
                <a:gd name="connsiteY24" fmla="*/ 92214 h 129819"/>
                <a:gd name="connsiteX25" fmla="*/ -2 w 84042"/>
                <a:gd name="connsiteY25" fmla="*/ 91118 h 129819"/>
                <a:gd name="connsiteX26" fmla="*/ 14180 w 84042"/>
                <a:gd name="connsiteY26" fmla="*/ 90680 h 129819"/>
                <a:gd name="connsiteX27" fmla="*/ 28143 w 84042"/>
                <a:gd name="connsiteY27" fmla="*/ 90680 h 129819"/>
                <a:gd name="connsiteX28" fmla="*/ 32821 w 84042"/>
                <a:gd name="connsiteY28" fmla="*/ 99518 h 129819"/>
                <a:gd name="connsiteX29" fmla="*/ 42032 w 84042"/>
                <a:gd name="connsiteY29" fmla="*/ 102366 h 129819"/>
                <a:gd name="connsiteX30" fmla="*/ 50512 w 84042"/>
                <a:gd name="connsiteY30" fmla="*/ 99079 h 129819"/>
                <a:gd name="connsiteX31" fmla="*/ 52997 w 84042"/>
                <a:gd name="connsiteY31" fmla="*/ 89584 h 129819"/>
                <a:gd name="connsiteX32" fmla="*/ 49708 w 84042"/>
                <a:gd name="connsiteY32" fmla="*/ 82280 h 129819"/>
                <a:gd name="connsiteX33" fmla="*/ 43129 w 84042"/>
                <a:gd name="connsiteY33" fmla="*/ 77898 h 129819"/>
                <a:gd name="connsiteX34" fmla="*/ 34941 w 84042"/>
                <a:gd name="connsiteY34" fmla="*/ 75415 h 129819"/>
                <a:gd name="connsiteX35" fmla="*/ 26681 w 84042"/>
                <a:gd name="connsiteY35" fmla="*/ 73881 h 129819"/>
                <a:gd name="connsiteX36" fmla="*/ 19882 w 84042"/>
                <a:gd name="connsiteY36" fmla="*/ 71471 h 129819"/>
                <a:gd name="connsiteX37" fmla="*/ 14180 w 84042"/>
                <a:gd name="connsiteY37" fmla="*/ 67673 h 129819"/>
                <a:gd name="connsiteX38" fmla="*/ 3215 w 84042"/>
                <a:gd name="connsiteY38" fmla="*/ 49778 h 129819"/>
                <a:gd name="connsiteX39" fmla="*/ 3215 w 84042"/>
                <a:gd name="connsiteY39" fmla="*/ 30861 h 129819"/>
                <a:gd name="connsiteX40" fmla="*/ 11622 w 84042"/>
                <a:gd name="connsiteY40" fmla="*/ 14135 h 129819"/>
                <a:gd name="connsiteX41" fmla="*/ 26607 w 84042"/>
                <a:gd name="connsiteY41" fmla="*/ 2887 h 129819"/>
                <a:gd name="connsiteX42" fmla="*/ 36330 w 84042"/>
                <a:gd name="connsiteY42" fmla="*/ 404 h 129819"/>
                <a:gd name="connsiteX43" fmla="*/ 47149 w 84042"/>
                <a:gd name="connsiteY43" fmla="*/ 39 h 129819"/>
                <a:gd name="connsiteX44" fmla="*/ 57822 w 84042"/>
                <a:gd name="connsiteY44" fmla="*/ 1573 h 129819"/>
                <a:gd name="connsiteX45" fmla="*/ 67471 w 84042"/>
                <a:gd name="connsiteY45" fmla="*/ 4933 h 129819"/>
                <a:gd name="connsiteX46" fmla="*/ 81068 w 84042"/>
                <a:gd name="connsiteY46" fmla="*/ 18518 h 129819"/>
                <a:gd name="connsiteX47" fmla="*/ 82676 w 84042"/>
                <a:gd name="connsiteY47" fmla="*/ 41379 h 1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4042" h="129819">
                  <a:moveTo>
                    <a:pt x="82676" y="41379"/>
                  </a:moveTo>
                  <a:lnTo>
                    <a:pt x="82676" y="41379"/>
                  </a:lnTo>
                  <a:cubicBezTo>
                    <a:pt x="78107" y="42160"/>
                    <a:pt x="73495" y="42620"/>
                    <a:pt x="68860" y="42766"/>
                  </a:cubicBezTo>
                  <a:cubicBezTo>
                    <a:pt x="64204" y="43015"/>
                    <a:pt x="59532" y="42496"/>
                    <a:pt x="55044" y="41233"/>
                  </a:cubicBezTo>
                  <a:cubicBezTo>
                    <a:pt x="55877" y="38289"/>
                    <a:pt x="55095" y="35127"/>
                    <a:pt x="52997" y="32906"/>
                  </a:cubicBezTo>
                  <a:cubicBezTo>
                    <a:pt x="48816" y="28626"/>
                    <a:pt x="42441" y="27319"/>
                    <a:pt x="36915" y="29620"/>
                  </a:cubicBezTo>
                  <a:cubicBezTo>
                    <a:pt x="34035" y="30942"/>
                    <a:pt x="32141" y="33761"/>
                    <a:pt x="32017" y="36923"/>
                  </a:cubicBezTo>
                  <a:cubicBezTo>
                    <a:pt x="31878" y="37741"/>
                    <a:pt x="31878" y="38581"/>
                    <a:pt x="32017" y="39407"/>
                  </a:cubicBezTo>
                  <a:cubicBezTo>
                    <a:pt x="32017" y="40210"/>
                    <a:pt x="32017" y="41014"/>
                    <a:pt x="32017" y="41890"/>
                  </a:cubicBezTo>
                  <a:cubicBezTo>
                    <a:pt x="32711" y="44439"/>
                    <a:pt x="34466" y="46565"/>
                    <a:pt x="36842" y="47733"/>
                  </a:cubicBezTo>
                  <a:cubicBezTo>
                    <a:pt x="39159" y="48778"/>
                    <a:pt x="41630" y="49464"/>
                    <a:pt x="44152" y="49778"/>
                  </a:cubicBezTo>
                  <a:cubicBezTo>
                    <a:pt x="50592" y="50494"/>
                    <a:pt x="56784" y="52641"/>
                    <a:pt x="62281" y="56060"/>
                  </a:cubicBezTo>
                  <a:cubicBezTo>
                    <a:pt x="67749" y="59375"/>
                    <a:pt x="72442" y="63838"/>
                    <a:pt x="76024" y="69133"/>
                  </a:cubicBezTo>
                  <a:cubicBezTo>
                    <a:pt x="78159" y="71865"/>
                    <a:pt x="79833" y="74925"/>
                    <a:pt x="80995" y="78190"/>
                  </a:cubicBezTo>
                  <a:cubicBezTo>
                    <a:pt x="82092" y="81419"/>
                    <a:pt x="82735" y="84786"/>
                    <a:pt x="82896" y="88196"/>
                  </a:cubicBezTo>
                  <a:cubicBezTo>
                    <a:pt x="83086" y="91695"/>
                    <a:pt x="82844" y="95201"/>
                    <a:pt x="82165" y="98641"/>
                  </a:cubicBezTo>
                  <a:cubicBezTo>
                    <a:pt x="81492" y="102088"/>
                    <a:pt x="80410" y="105448"/>
                    <a:pt x="78948" y="108647"/>
                  </a:cubicBezTo>
                  <a:cubicBezTo>
                    <a:pt x="77610" y="112233"/>
                    <a:pt x="75600" y="115528"/>
                    <a:pt x="73027" y="118361"/>
                  </a:cubicBezTo>
                  <a:cubicBezTo>
                    <a:pt x="70644" y="121027"/>
                    <a:pt x="67822" y="123277"/>
                    <a:pt x="64693" y="125008"/>
                  </a:cubicBezTo>
                  <a:cubicBezTo>
                    <a:pt x="61513" y="126775"/>
                    <a:pt x="58092" y="128054"/>
                    <a:pt x="54532" y="128806"/>
                  </a:cubicBezTo>
                  <a:cubicBezTo>
                    <a:pt x="50877" y="129566"/>
                    <a:pt x="47149" y="129887"/>
                    <a:pt x="43421" y="129755"/>
                  </a:cubicBezTo>
                  <a:cubicBezTo>
                    <a:pt x="37945" y="129675"/>
                    <a:pt x="32514" y="128711"/>
                    <a:pt x="27339" y="126907"/>
                  </a:cubicBezTo>
                  <a:cubicBezTo>
                    <a:pt x="22207" y="125300"/>
                    <a:pt x="17382" y="122831"/>
                    <a:pt x="13084" y="119603"/>
                  </a:cubicBezTo>
                  <a:cubicBezTo>
                    <a:pt x="8924" y="116543"/>
                    <a:pt x="5525" y="112570"/>
                    <a:pt x="3142" y="107990"/>
                  </a:cubicBezTo>
                  <a:cubicBezTo>
                    <a:pt x="634" y="103126"/>
                    <a:pt x="-455" y="97662"/>
                    <a:pt x="-2" y="92214"/>
                  </a:cubicBezTo>
                  <a:lnTo>
                    <a:pt x="-2" y="91118"/>
                  </a:lnTo>
                  <a:cubicBezTo>
                    <a:pt x="4699" y="90519"/>
                    <a:pt x="9450" y="90373"/>
                    <a:pt x="14180" y="90680"/>
                  </a:cubicBezTo>
                  <a:cubicBezTo>
                    <a:pt x="19297" y="90680"/>
                    <a:pt x="23976" y="90680"/>
                    <a:pt x="28143" y="90680"/>
                  </a:cubicBezTo>
                  <a:cubicBezTo>
                    <a:pt x="28187" y="94208"/>
                    <a:pt x="29926" y="97494"/>
                    <a:pt x="32821" y="99518"/>
                  </a:cubicBezTo>
                  <a:cubicBezTo>
                    <a:pt x="35540" y="101351"/>
                    <a:pt x="38750" y="102344"/>
                    <a:pt x="42032" y="102366"/>
                  </a:cubicBezTo>
                  <a:cubicBezTo>
                    <a:pt x="45168" y="102344"/>
                    <a:pt x="48187" y="101176"/>
                    <a:pt x="50512" y="99079"/>
                  </a:cubicBezTo>
                  <a:cubicBezTo>
                    <a:pt x="53041" y="96618"/>
                    <a:pt x="53999" y="92966"/>
                    <a:pt x="52997" y="89584"/>
                  </a:cubicBezTo>
                  <a:cubicBezTo>
                    <a:pt x="52829" y="86831"/>
                    <a:pt x="51659" y="84231"/>
                    <a:pt x="49708" y="82280"/>
                  </a:cubicBezTo>
                  <a:cubicBezTo>
                    <a:pt x="47800" y="80432"/>
                    <a:pt x="45570" y="78950"/>
                    <a:pt x="43129" y="77898"/>
                  </a:cubicBezTo>
                  <a:cubicBezTo>
                    <a:pt x="40497" y="76781"/>
                    <a:pt x="37755" y="75948"/>
                    <a:pt x="34941" y="75415"/>
                  </a:cubicBezTo>
                  <a:lnTo>
                    <a:pt x="26681" y="73881"/>
                  </a:lnTo>
                  <a:cubicBezTo>
                    <a:pt x="24312" y="73413"/>
                    <a:pt x="22017" y="72595"/>
                    <a:pt x="19882" y="71471"/>
                  </a:cubicBezTo>
                  <a:cubicBezTo>
                    <a:pt x="17850" y="70412"/>
                    <a:pt x="15942" y="69141"/>
                    <a:pt x="14180" y="67673"/>
                  </a:cubicBezTo>
                  <a:cubicBezTo>
                    <a:pt x="8851" y="62911"/>
                    <a:pt x="5042" y="56688"/>
                    <a:pt x="3215" y="49778"/>
                  </a:cubicBezTo>
                  <a:cubicBezTo>
                    <a:pt x="1643" y="43570"/>
                    <a:pt x="1643" y="37069"/>
                    <a:pt x="3215" y="30861"/>
                  </a:cubicBezTo>
                  <a:cubicBezTo>
                    <a:pt x="4677" y="24711"/>
                    <a:pt x="7557" y="18985"/>
                    <a:pt x="11622" y="14135"/>
                  </a:cubicBezTo>
                  <a:cubicBezTo>
                    <a:pt x="15598" y="9191"/>
                    <a:pt x="20745" y="5320"/>
                    <a:pt x="26607" y="2887"/>
                  </a:cubicBezTo>
                  <a:cubicBezTo>
                    <a:pt x="29722" y="1617"/>
                    <a:pt x="32989" y="784"/>
                    <a:pt x="36330" y="404"/>
                  </a:cubicBezTo>
                  <a:cubicBezTo>
                    <a:pt x="39919" y="-12"/>
                    <a:pt x="43538" y="-129"/>
                    <a:pt x="47149" y="39"/>
                  </a:cubicBezTo>
                  <a:cubicBezTo>
                    <a:pt x="50746" y="258"/>
                    <a:pt x="54313" y="769"/>
                    <a:pt x="57822" y="1573"/>
                  </a:cubicBezTo>
                  <a:cubicBezTo>
                    <a:pt x="61133" y="2391"/>
                    <a:pt x="64364" y="3516"/>
                    <a:pt x="67471" y="4933"/>
                  </a:cubicBezTo>
                  <a:cubicBezTo>
                    <a:pt x="73290" y="7964"/>
                    <a:pt x="78034" y="12704"/>
                    <a:pt x="81068" y="18518"/>
                  </a:cubicBezTo>
                  <a:cubicBezTo>
                    <a:pt x="84233" y="25727"/>
                    <a:pt x="84804" y="33805"/>
                    <a:pt x="82676" y="41379"/>
                  </a:cubicBezTo>
                  <a:close/>
                </a:path>
              </a:pathLst>
            </a:custGeom>
            <a:solidFill>
              <a:srgbClr val="333233"/>
            </a:solidFill>
            <a:ln w="7301"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C4CCFDEE-3008-9341-3D0A-E64D3C8276CB}"/>
                </a:ext>
              </a:extLst>
            </p:cNvPr>
            <p:cNvSpPr/>
            <p:nvPr/>
          </p:nvSpPr>
          <p:spPr>
            <a:xfrm>
              <a:off x="7868497" y="3526401"/>
              <a:ext cx="74471" cy="96734"/>
            </a:xfrm>
            <a:custGeom>
              <a:avLst/>
              <a:gdLst>
                <a:gd name="connsiteX0" fmla="*/ 24826 w 74471"/>
                <a:gd name="connsiteY0" fmla="*/ 47965 h 96734"/>
                <a:gd name="connsiteX1" fmla="*/ 24826 w 74471"/>
                <a:gd name="connsiteY1" fmla="*/ 51251 h 96734"/>
                <a:gd name="connsiteX2" fmla="*/ 25337 w 74471"/>
                <a:gd name="connsiteY2" fmla="*/ 60308 h 96734"/>
                <a:gd name="connsiteX3" fmla="*/ 27603 w 74471"/>
                <a:gd name="connsiteY3" fmla="*/ 67101 h 96734"/>
                <a:gd name="connsiteX4" fmla="*/ 33890 w 74471"/>
                <a:gd name="connsiteY4" fmla="*/ 73309 h 96734"/>
                <a:gd name="connsiteX5" fmla="*/ 41785 w 74471"/>
                <a:gd name="connsiteY5" fmla="*/ 74624 h 96734"/>
                <a:gd name="connsiteX6" fmla="*/ 48291 w 74471"/>
                <a:gd name="connsiteY6" fmla="*/ 70095 h 96734"/>
                <a:gd name="connsiteX7" fmla="*/ 50631 w 74471"/>
                <a:gd name="connsiteY7" fmla="*/ 58774 h 96734"/>
                <a:gd name="connsiteX8" fmla="*/ 55601 w 74471"/>
                <a:gd name="connsiteY8" fmla="*/ 58774 h 96734"/>
                <a:gd name="connsiteX9" fmla="*/ 62107 w 74471"/>
                <a:gd name="connsiteY9" fmla="*/ 58774 h 96734"/>
                <a:gd name="connsiteX10" fmla="*/ 68687 w 74471"/>
                <a:gd name="connsiteY10" fmla="*/ 58774 h 96734"/>
                <a:gd name="connsiteX11" fmla="*/ 73804 w 74471"/>
                <a:gd name="connsiteY11" fmla="*/ 59359 h 96734"/>
                <a:gd name="connsiteX12" fmla="*/ 73073 w 74471"/>
                <a:gd name="connsiteY12" fmla="*/ 68781 h 96734"/>
                <a:gd name="connsiteX13" fmla="*/ 72122 w 74471"/>
                <a:gd name="connsiteY13" fmla="*/ 77326 h 96734"/>
                <a:gd name="connsiteX14" fmla="*/ 70806 w 74471"/>
                <a:gd name="connsiteY14" fmla="*/ 84119 h 96734"/>
                <a:gd name="connsiteX15" fmla="*/ 68687 w 74471"/>
                <a:gd name="connsiteY15" fmla="*/ 88063 h 96734"/>
                <a:gd name="connsiteX16" fmla="*/ 60572 w 74471"/>
                <a:gd name="connsiteY16" fmla="*/ 94344 h 96734"/>
                <a:gd name="connsiteX17" fmla="*/ 49680 w 74471"/>
                <a:gd name="connsiteY17" fmla="*/ 96535 h 96734"/>
                <a:gd name="connsiteX18" fmla="*/ 37618 w 74471"/>
                <a:gd name="connsiteY18" fmla="*/ 96535 h 96734"/>
                <a:gd name="connsiteX19" fmla="*/ 26361 w 74471"/>
                <a:gd name="connsiteY19" fmla="*/ 96535 h 96734"/>
                <a:gd name="connsiteX20" fmla="*/ 16784 w 74471"/>
                <a:gd name="connsiteY20" fmla="*/ 93248 h 96734"/>
                <a:gd name="connsiteX21" fmla="*/ 8451 w 74471"/>
                <a:gd name="connsiteY21" fmla="*/ 84119 h 96734"/>
                <a:gd name="connsiteX22" fmla="*/ 3115 w 74471"/>
                <a:gd name="connsiteY22" fmla="*/ 71775 h 96734"/>
                <a:gd name="connsiteX23" fmla="*/ 410 w 74471"/>
                <a:gd name="connsiteY23" fmla="*/ 57533 h 96734"/>
                <a:gd name="connsiteX24" fmla="*/ 44 w 74471"/>
                <a:gd name="connsiteY24" fmla="*/ 42487 h 96734"/>
                <a:gd name="connsiteX25" fmla="*/ 1214 w 74471"/>
                <a:gd name="connsiteY25" fmla="*/ 29340 h 96734"/>
                <a:gd name="connsiteX26" fmla="*/ 4065 w 74471"/>
                <a:gd name="connsiteY26" fmla="*/ 16923 h 96734"/>
                <a:gd name="connsiteX27" fmla="*/ 11375 w 74471"/>
                <a:gd name="connsiteY27" fmla="*/ 7793 h 96734"/>
                <a:gd name="connsiteX28" fmla="*/ 22559 w 74471"/>
                <a:gd name="connsiteY28" fmla="*/ 2096 h 96734"/>
                <a:gd name="connsiteX29" fmla="*/ 35864 w 74471"/>
                <a:gd name="connsiteY29" fmla="*/ -22 h 96734"/>
                <a:gd name="connsiteX30" fmla="*/ 49461 w 74471"/>
                <a:gd name="connsiteY30" fmla="*/ 1439 h 96734"/>
                <a:gd name="connsiteX31" fmla="*/ 70880 w 74471"/>
                <a:gd name="connsiteY31" fmla="*/ 18019 h 96734"/>
                <a:gd name="connsiteX32" fmla="*/ 74096 w 74471"/>
                <a:gd name="connsiteY32" fmla="*/ 31823 h 96734"/>
                <a:gd name="connsiteX33" fmla="*/ 74096 w 74471"/>
                <a:gd name="connsiteY33" fmla="*/ 47088 h 96734"/>
                <a:gd name="connsiteX34" fmla="*/ 69271 w 74471"/>
                <a:gd name="connsiteY34" fmla="*/ 47818 h 96734"/>
                <a:gd name="connsiteX35" fmla="*/ 60792 w 74471"/>
                <a:gd name="connsiteY35" fmla="*/ 48549 h 96734"/>
                <a:gd name="connsiteX36" fmla="*/ 50338 w 74471"/>
                <a:gd name="connsiteY36" fmla="*/ 49060 h 96734"/>
                <a:gd name="connsiteX37" fmla="*/ 39811 w 74471"/>
                <a:gd name="connsiteY37" fmla="*/ 49060 h 96734"/>
                <a:gd name="connsiteX38" fmla="*/ 30674 w 74471"/>
                <a:gd name="connsiteY38" fmla="*/ 49060 h 96734"/>
                <a:gd name="connsiteX39" fmla="*/ 24826 w 74471"/>
                <a:gd name="connsiteY39" fmla="*/ 47965 h 96734"/>
                <a:gd name="connsiteX40" fmla="*/ 47122 w 74471"/>
                <a:gd name="connsiteY40" fmla="*/ 19480 h 96734"/>
                <a:gd name="connsiteX41" fmla="*/ 44198 w 74471"/>
                <a:gd name="connsiteY41" fmla="*/ 18092 h 96734"/>
                <a:gd name="connsiteX42" fmla="*/ 40689 w 74471"/>
                <a:gd name="connsiteY42" fmla="*/ 17580 h 96734"/>
                <a:gd name="connsiteX43" fmla="*/ 33378 w 74471"/>
                <a:gd name="connsiteY43" fmla="*/ 18530 h 96734"/>
                <a:gd name="connsiteX44" fmla="*/ 28919 w 74471"/>
                <a:gd name="connsiteY44" fmla="*/ 21086 h 96734"/>
                <a:gd name="connsiteX45" fmla="*/ 26434 w 74471"/>
                <a:gd name="connsiteY45" fmla="*/ 24957 h 96734"/>
                <a:gd name="connsiteX46" fmla="*/ 25264 w 74471"/>
                <a:gd name="connsiteY46" fmla="*/ 29559 h 96734"/>
                <a:gd name="connsiteX47" fmla="*/ 25264 w 74471"/>
                <a:gd name="connsiteY47" fmla="*/ 32407 h 96734"/>
                <a:gd name="connsiteX48" fmla="*/ 27019 w 74471"/>
                <a:gd name="connsiteY48" fmla="*/ 33503 h 96734"/>
                <a:gd name="connsiteX49" fmla="*/ 32282 w 74471"/>
                <a:gd name="connsiteY49" fmla="*/ 33503 h 96734"/>
                <a:gd name="connsiteX50" fmla="*/ 42882 w 74471"/>
                <a:gd name="connsiteY50" fmla="*/ 33503 h 96734"/>
                <a:gd name="connsiteX51" fmla="*/ 50192 w 74471"/>
                <a:gd name="connsiteY51" fmla="*/ 33503 h 96734"/>
                <a:gd name="connsiteX52" fmla="*/ 53555 w 74471"/>
                <a:gd name="connsiteY52" fmla="*/ 33503 h 96734"/>
                <a:gd name="connsiteX53" fmla="*/ 54578 w 74471"/>
                <a:gd name="connsiteY53" fmla="*/ 32992 h 96734"/>
                <a:gd name="connsiteX54" fmla="*/ 54578 w 74471"/>
                <a:gd name="connsiteY54" fmla="*/ 31020 h 96734"/>
                <a:gd name="connsiteX55" fmla="*/ 52677 w 74471"/>
                <a:gd name="connsiteY55" fmla="*/ 24081 h 96734"/>
                <a:gd name="connsiteX56" fmla="*/ 47122 w 74471"/>
                <a:gd name="connsiteY56" fmla="*/ 19625 h 9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4471" h="96734">
                  <a:moveTo>
                    <a:pt x="24826" y="47965"/>
                  </a:moveTo>
                  <a:lnTo>
                    <a:pt x="24826" y="51251"/>
                  </a:lnTo>
                  <a:cubicBezTo>
                    <a:pt x="24826" y="54976"/>
                    <a:pt x="24826" y="57971"/>
                    <a:pt x="25337" y="60308"/>
                  </a:cubicBezTo>
                  <a:cubicBezTo>
                    <a:pt x="25535" y="62726"/>
                    <a:pt x="26309" y="65056"/>
                    <a:pt x="27603" y="67101"/>
                  </a:cubicBezTo>
                  <a:cubicBezTo>
                    <a:pt x="28970" y="69796"/>
                    <a:pt x="31178" y="71972"/>
                    <a:pt x="33890" y="73309"/>
                  </a:cubicBezTo>
                  <a:cubicBezTo>
                    <a:pt x="36288" y="74653"/>
                    <a:pt x="39080" y="75113"/>
                    <a:pt x="41785" y="74624"/>
                  </a:cubicBezTo>
                  <a:cubicBezTo>
                    <a:pt x="44475" y="74054"/>
                    <a:pt x="46829" y="72425"/>
                    <a:pt x="48291" y="70095"/>
                  </a:cubicBezTo>
                  <a:cubicBezTo>
                    <a:pt x="50309" y="66684"/>
                    <a:pt x="51128" y="62704"/>
                    <a:pt x="50631" y="58774"/>
                  </a:cubicBezTo>
                  <a:cubicBezTo>
                    <a:pt x="52282" y="58898"/>
                    <a:pt x="53949" y="58898"/>
                    <a:pt x="55601" y="58774"/>
                  </a:cubicBezTo>
                  <a:lnTo>
                    <a:pt x="62107" y="58774"/>
                  </a:lnTo>
                  <a:cubicBezTo>
                    <a:pt x="64373" y="58774"/>
                    <a:pt x="66567" y="58774"/>
                    <a:pt x="68687" y="58774"/>
                  </a:cubicBezTo>
                  <a:cubicBezTo>
                    <a:pt x="70412" y="58745"/>
                    <a:pt x="72130" y="58942"/>
                    <a:pt x="73804" y="59359"/>
                  </a:cubicBezTo>
                  <a:cubicBezTo>
                    <a:pt x="73804" y="62572"/>
                    <a:pt x="73292" y="65713"/>
                    <a:pt x="73073" y="68781"/>
                  </a:cubicBezTo>
                  <a:cubicBezTo>
                    <a:pt x="72853" y="71848"/>
                    <a:pt x="72561" y="74697"/>
                    <a:pt x="72122" y="77326"/>
                  </a:cubicBezTo>
                  <a:cubicBezTo>
                    <a:pt x="71823" y="79612"/>
                    <a:pt x="71384" y="81884"/>
                    <a:pt x="70806" y="84119"/>
                  </a:cubicBezTo>
                  <a:cubicBezTo>
                    <a:pt x="70448" y="85594"/>
                    <a:pt x="69717" y="86952"/>
                    <a:pt x="68687" y="88063"/>
                  </a:cubicBezTo>
                  <a:cubicBezTo>
                    <a:pt x="66691" y="90940"/>
                    <a:pt x="63855" y="93132"/>
                    <a:pt x="60572" y="94344"/>
                  </a:cubicBezTo>
                  <a:cubicBezTo>
                    <a:pt x="57078" y="95622"/>
                    <a:pt x="53401" y="96367"/>
                    <a:pt x="49680" y="96535"/>
                  </a:cubicBezTo>
                  <a:cubicBezTo>
                    <a:pt x="45659" y="96754"/>
                    <a:pt x="41639" y="96754"/>
                    <a:pt x="37618" y="96535"/>
                  </a:cubicBezTo>
                  <a:cubicBezTo>
                    <a:pt x="33525" y="96535"/>
                    <a:pt x="29797" y="96535"/>
                    <a:pt x="26361" y="96535"/>
                  </a:cubicBezTo>
                  <a:cubicBezTo>
                    <a:pt x="22991" y="96053"/>
                    <a:pt x="19745" y="94936"/>
                    <a:pt x="16784" y="93248"/>
                  </a:cubicBezTo>
                  <a:cubicBezTo>
                    <a:pt x="13385" y="90831"/>
                    <a:pt x="10549" y="87719"/>
                    <a:pt x="8451" y="84119"/>
                  </a:cubicBezTo>
                  <a:cubicBezTo>
                    <a:pt x="6192" y="80226"/>
                    <a:pt x="4401" y="76084"/>
                    <a:pt x="3115" y="71775"/>
                  </a:cubicBezTo>
                  <a:cubicBezTo>
                    <a:pt x="1740" y="67130"/>
                    <a:pt x="834" y="62360"/>
                    <a:pt x="410" y="57533"/>
                  </a:cubicBezTo>
                  <a:cubicBezTo>
                    <a:pt x="-117" y="52537"/>
                    <a:pt x="-234" y="47504"/>
                    <a:pt x="44" y="42487"/>
                  </a:cubicBezTo>
                  <a:cubicBezTo>
                    <a:pt x="410" y="37958"/>
                    <a:pt x="775" y="33576"/>
                    <a:pt x="1214" y="29340"/>
                  </a:cubicBezTo>
                  <a:cubicBezTo>
                    <a:pt x="1652" y="25096"/>
                    <a:pt x="2610" y="20933"/>
                    <a:pt x="4065" y="16923"/>
                  </a:cubicBezTo>
                  <a:cubicBezTo>
                    <a:pt x="5680" y="13308"/>
                    <a:pt x="8202" y="10167"/>
                    <a:pt x="11375" y="7793"/>
                  </a:cubicBezTo>
                  <a:cubicBezTo>
                    <a:pt x="14745" y="5266"/>
                    <a:pt x="18531" y="3338"/>
                    <a:pt x="22559" y="2096"/>
                  </a:cubicBezTo>
                  <a:cubicBezTo>
                    <a:pt x="26880" y="782"/>
                    <a:pt x="31353" y="73"/>
                    <a:pt x="35864" y="-22"/>
                  </a:cubicBezTo>
                  <a:cubicBezTo>
                    <a:pt x="40440" y="-124"/>
                    <a:pt x="45009" y="373"/>
                    <a:pt x="49461" y="1439"/>
                  </a:cubicBezTo>
                  <a:cubicBezTo>
                    <a:pt x="59066" y="2710"/>
                    <a:pt x="67254" y="9042"/>
                    <a:pt x="70880" y="18019"/>
                  </a:cubicBezTo>
                  <a:cubicBezTo>
                    <a:pt x="72692" y="22416"/>
                    <a:pt x="73782" y="27075"/>
                    <a:pt x="74096" y="31823"/>
                  </a:cubicBezTo>
                  <a:cubicBezTo>
                    <a:pt x="74461" y="36906"/>
                    <a:pt x="74461" y="42005"/>
                    <a:pt x="74096" y="47088"/>
                  </a:cubicBezTo>
                  <a:cubicBezTo>
                    <a:pt x="73219" y="47088"/>
                    <a:pt x="71611" y="47526"/>
                    <a:pt x="69271" y="47818"/>
                  </a:cubicBezTo>
                  <a:lnTo>
                    <a:pt x="60792" y="48549"/>
                  </a:lnTo>
                  <a:cubicBezTo>
                    <a:pt x="57502" y="48549"/>
                    <a:pt x="54066" y="48987"/>
                    <a:pt x="50338" y="49060"/>
                  </a:cubicBezTo>
                  <a:lnTo>
                    <a:pt x="39811" y="49060"/>
                  </a:lnTo>
                  <a:cubicBezTo>
                    <a:pt x="36376" y="49060"/>
                    <a:pt x="33378" y="49060"/>
                    <a:pt x="30674" y="49060"/>
                  </a:cubicBezTo>
                  <a:cubicBezTo>
                    <a:pt x="28700" y="48834"/>
                    <a:pt x="26748" y="48468"/>
                    <a:pt x="24826" y="47965"/>
                  </a:cubicBezTo>
                  <a:close/>
                  <a:moveTo>
                    <a:pt x="47122" y="19480"/>
                  </a:moveTo>
                  <a:cubicBezTo>
                    <a:pt x="46222" y="18873"/>
                    <a:pt x="45236" y="18398"/>
                    <a:pt x="44198" y="18092"/>
                  </a:cubicBezTo>
                  <a:cubicBezTo>
                    <a:pt x="43057" y="17756"/>
                    <a:pt x="41880" y="17588"/>
                    <a:pt x="40689" y="17580"/>
                  </a:cubicBezTo>
                  <a:cubicBezTo>
                    <a:pt x="38218" y="17515"/>
                    <a:pt x="35754" y="17836"/>
                    <a:pt x="33378" y="18530"/>
                  </a:cubicBezTo>
                  <a:cubicBezTo>
                    <a:pt x="31712" y="19019"/>
                    <a:pt x="30184" y="19896"/>
                    <a:pt x="28919" y="21086"/>
                  </a:cubicBezTo>
                  <a:cubicBezTo>
                    <a:pt x="27837" y="22196"/>
                    <a:pt x="26989" y="23511"/>
                    <a:pt x="26434" y="24957"/>
                  </a:cubicBezTo>
                  <a:cubicBezTo>
                    <a:pt x="25893" y="26447"/>
                    <a:pt x="25498" y="27988"/>
                    <a:pt x="25264" y="29559"/>
                  </a:cubicBezTo>
                  <a:cubicBezTo>
                    <a:pt x="25162" y="30508"/>
                    <a:pt x="25162" y="31458"/>
                    <a:pt x="25264" y="32407"/>
                  </a:cubicBezTo>
                  <a:cubicBezTo>
                    <a:pt x="25264" y="32992"/>
                    <a:pt x="25849" y="33357"/>
                    <a:pt x="27019" y="33503"/>
                  </a:cubicBezTo>
                  <a:cubicBezTo>
                    <a:pt x="28766" y="33685"/>
                    <a:pt x="30535" y="33685"/>
                    <a:pt x="32282" y="33503"/>
                  </a:cubicBezTo>
                  <a:lnTo>
                    <a:pt x="42882" y="33503"/>
                  </a:lnTo>
                  <a:cubicBezTo>
                    <a:pt x="46025" y="33503"/>
                    <a:pt x="48437" y="33503"/>
                    <a:pt x="50192" y="33503"/>
                  </a:cubicBezTo>
                  <a:cubicBezTo>
                    <a:pt x="51310" y="33605"/>
                    <a:pt x="52436" y="33605"/>
                    <a:pt x="53555" y="33503"/>
                  </a:cubicBezTo>
                  <a:cubicBezTo>
                    <a:pt x="54286" y="33503"/>
                    <a:pt x="54578" y="33503"/>
                    <a:pt x="54578" y="32992"/>
                  </a:cubicBezTo>
                  <a:lnTo>
                    <a:pt x="54578" y="31020"/>
                  </a:lnTo>
                  <a:cubicBezTo>
                    <a:pt x="54563" y="28580"/>
                    <a:pt x="53905" y="26184"/>
                    <a:pt x="52677" y="24081"/>
                  </a:cubicBezTo>
                  <a:cubicBezTo>
                    <a:pt x="51303" y="22080"/>
                    <a:pt x="49373" y="20531"/>
                    <a:pt x="47122" y="19625"/>
                  </a:cubicBezTo>
                  <a:close/>
                </a:path>
              </a:pathLst>
            </a:custGeom>
            <a:solidFill>
              <a:srgbClr val="333233"/>
            </a:solidFill>
            <a:ln w="7301"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33AA1739-83BF-C9F4-C2F4-851A5B8E7405}"/>
                </a:ext>
              </a:extLst>
            </p:cNvPr>
            <p:cNvSpPr/>
            <p:nvPr/>
          </p:nvSpPr>
          <p:spPr>
            <a:xfrm>
              <a:off x="7948396" y="3528752"/>
              <a:ext cx="75586" cy="93489"/>
            </a:xfrm>
            <a:custGeom>
              <a:avLst/>
              <a:gdLst>
                <a:gd name="connsiteX0" fmla="*/ 74900 w 75586"/>
                <a:gd name="connsiteY0" fmla="*/ -35 h 93489"/>
                <a:gd name="connsiteX1" fmla="*/ 66494 w 75586"/>
                <a:gd name="connsiteY1" fmla="*/ 23045 h 93489"/>
                <a:gd name="connsiteX2" fmla="*/ 59841 w 75586"/>
                <a:gd name="connsiteY2" fmla="*/ 46637 h 93489"/>
                <a:gd name="connsiteX3" fmla="*/ 66055 w 75586"/>
                <a:gd name="connsiteY3" fmla="*/ 69498 h 93489"/>
                <a:gd name="connsiteX4" fmla="*/ 72854 w 75586"/>
                <a:gd name="connsiteY4" fmla="*/ 91921 h 93489"/>
                <a:gd name="connsiteX5" fmla="*/ 71245 w 75586"/>
                <a:gd name="connsiteY5" fmla="*/ 91921 h 93489"/>
                <a:gd name="connsiteX6" fmla="*/ 69564 w 75586"/>
                <a:gd name="connsiteY6" fmla="*/ 91921 h 93489"/>
                <a:gd name="connsiteX7" fmla="*/ 65178 w 75586"/>
                <a:gd name="connsiteY7" fmla="*/ 91921 h 93489"/>
                <a:gd name="connsiteX8" fmla="*/ 53555 w 75586"/>
                <a:gd name="connsiteY8" fmla="*/ 91921 h 93489"/>
                <a:gd name="connsiteX9" fmla="*/ 49169 w 75586"/>
                <a:gd name="connsiteY9" fmla="*/ 91921 h 93489"/>
                <a:gd name="connsiteX10" fmla="*/ 46464 w 75586"/>
                <a:gd name="connsiteY10" fmla="*/ 91921 h 93489"/>
                <a:gd name="connsiteX11" fmla="*/ 46464 w 75586"/>
                <a:gd name="connsiteY11" fmla="*/ 91921 h 93489"/>
                <a:gd name="connsiteX12" fmla="*/ 43978 w 75586"/>
                <a:gd name="connsiteY12" fmla="*/ 85055 h 93489"/>
                <a:gd name="connsiteX13" fmla="*/ 42005 w 75586"/>
                <a:gd name="connsiteY13" fmla="*/ 77751 h 93489"/>
                <a:gd name="connsiteX14" fmla="*/ 40104 w 75586"/>
                <a:gd name="connsiteY14" fmla="*/ 70447 h 93489"/>
                <a:gd name="connsiteX15" fmla="*/ 37619 w 75586"/>
                <a:gd name="connsiteY15" fmla="*/ 63509 h 93489"/>
                <a:gd name="connsiteX16" fmla="*/ 37619 w 75586"/>
                <a:gd name="connsiteY16" fmla="*/ 63509 h 93489"/>
                <a:gd name="connsiteX17" fmla="*/ 32648 w 75586"/>
                <a:gd name="connsiteY17" fmla="*/ 78847 h 93489"/>
                <a:gd name="connsiteX18" fmla="*/ 27823 w 75586"/>
                <a:gd name="connsiteY18" fmla="*/ 93454 h 93489"/>
                <a:gd name="connsiteX19" fmla="*/ 25264 w 75586"/>
                <a:gd name="connsiteY19" fmla="*/ 93454 h 93489"/>
                <a:gd name="connsiteX20" fmla="*/ 21244 w 75586"/>
                <a:gd name="connsiteY20" fmla="*/ 93454 h 93489"/>
                <a:gd name="connsiteX21" fmla="*/ 7501 w 75586"/>
                <a:gd name="connsiteY21" fmla="*/ 93454 h 93489"/>
                <a:gd name="connsiteX22" fmla="*/ 1141 w 75586"/>
                <a:gd name="connsiteY22" fmla="*/ 92432 h 93489"/>
                <a:gd name="connsiteX23" fmla="*/ 4357 w 75586"/>
                <a:gd name="connsiteY23" fmla="*/ 81987 h 93489"/>
                <a:gd name="connsiteX24" fmla="*/ 8378 w 75586"/>
                <a:gd name="connsiteY24" fmla="*/ 70593 h 93489"/>
                <a:gd name="connsiteX25" fmla="*/ 12179 w 75586"/>
                <a:gd name="connsiteY25" fmla="*/ 58907 h 93489"/>
                <a:gd name="connsiteX26" fmla="*/ 15323 w 75586"/>
                <a:gd name="connsiteY26" fmla="*/ 47732 h 93489"/>
                <a:gd name="connsiteX27" fmla="*/ 8597 w 75586"/>
                <a:gd name="connsiteY27" fmla="*/ 24579 h 93489"/>
                <a:gd name="connsiteX28" fmla="*/ -102 w 75586"/>
                <a:gd name="connsiteY28" fmla="*/ 1791 h 93489"/>
                <a:gd name="connsiteX29" fmla="*/ 12764 w 75586"/>
                <a:gd name="connsiteY29" fmla="*/ 1207 h 93489"/>
                <a:gd name="connsiteX30" fmla="*/ 22267 w 75586"/>
                <a:gd name="connsiteY30" fmla="*/ 1207 h 93489"/>
                <a:gd name="connsiteX31" fmla="*/ 26580 w 75586"/>
                <a:gd name="connsiteY31" fmla="*/ 1207 h 93489"/>
                <a:gd name="connsiteX32" fmla="*/ 28627 w 75586"/>
                <a:gd name="connsiteY32" fmla="*/ 1645 h 93489"/>
                <a:gd name="connsiteX33" fmla="*/ 30528 w 75586"/>
                <a:gd name="connsiteY33" fmla="*/ 8949 h 93489"/>
                <a:gd name="connsiteX34" fmla="*/ 32940 w 75586"/>
                <a:gd name="connsiteY34" fmla="*/ 17786 h 93489"/>
                <a:gd name="connsiteX35" fmla="*/ 35206 w 75586"/>
                <a:gd name="connsiteY35" fmla="*/ 26551 h 93489"/>
                <a:gd name="connsiteX36" fmla="*/ 37253 w 75586"/>
                <a:gd name="connsiteY36" fmla="*/ 33198 h 93489"/>
                <a:gd name="connsiteX37" fmla="*/ 39519 w 75586"/>
                <a:gd name="connsiteY37" fmla="*/ 26478 h 93489"/>
                <a:gd name="connsiteX38" fmla="*/ 41932 w 75586"/>
                <a:gd name="connsiteY38" fmla="*/ 17713 h 93489"/>
                <a:gd name="connsiteX39" fmla="*/ 44125 w 75586"/>
                <a:gd name="connsiteY39" fmla="*/ 8803 h 93489"/>
                <a:gd name="connsiteX40" fmla="*/ 46098 w 75586"/>
                <a:gd name="connsiteY40" fmla="*/ 1499 h 93489"/>
                <a:gd name="connsiteX41" fmla="*/ 51142 w 75586"/>
                <a:gd name="connsiteY41" fmla="*/ 1499 h 93489"/>
                <a:gd name="connsiteX42" fmla="*/ 58453 w 75586"/>
                <a:gd name="connsiteY42" fmla="*/ 1499 h 93489"/>
                <a:gd name="connsiteX43" fmla="*/ 67005 w 75586"/>
                <a:gd name="connsiteY43" fmla="*/ 1499 h 93489"/>
                <a:gd name="connsiteX44" fmla="*/ 75485 w 75586"/>
                <a:gd name="connsiteY44" fmla="*/ 1499 h 93489"/>
                <a:gd name="connsiteX45" fmla="*/ 74900 w 75586"/>
                <a:gd name="connsiteY45" fmla="*/ -35 h 93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5586" h="93489">
                  <a:moveTo>
                    <a:pt x="74900" y="-35"/>
                  </a:moveTo>
                  <a:cubicBezTo>
                    <a:pt x="72415" y="7269"/>
                    <a:pt x="69637" y="15230"/>
                    <a:pt x="66494" y="23045"/>
                  </a:cubicBezTo>
                  <a:cubicBezTo>
                    <a:pt x="63453" y="30656"/>
                    <a:pt x="61223" y="38559"/>
                    <a:pt x="59841" y="46637"/>
                  </a:cubicBezTo>
                  <a:cubicBezTo>
                    <a:pt x="61259" y="54423"/>
                    <a:pt x="63336" y="62070"/>
                    <a:pt x="66055" y="69498"/>
                  </a:cubicBezTo>
                  <a:cubicBezTo>
                    <a:pt x="68767" y="76831"/>
                    <a:pt x="71033" y="84317"/>
                    <a:pt x="72854" y="91921"/>
                  </a:cubicBezTo>
                  <a:lnTo>
                    <a:pt x="71245" y="91921"/>
                  </a:lnTo>
                  <a:lnTo>
                    <a:pt x="69564" y="91921"/>
                  </a:lnTo>
                  <a:lnTo>
                    <a:pt x="65178" y="91921"/>
                  </a:lnTo>
                  <a:lnTo>
                    <a:pt x="53555" y="91921"/>
                  </a:lnTo>
                  <a:lnTo>
                    <a:pt x="49169" y="91921"/>
                  </a:lnTo>
                  <a:cubicBezTo>
                    <a:pt x="48270" y="92023"/>
                    <a:pt x="47363" y="92023"/>
                    <a:pt x="46464" y="91921"/>
                  </a:cubicBezTo>
                  <a:lnTo>
                    <a:pt x="46464" y="91921"/>
                  </a:lnTo>
                  <a:cubicBezTo>
                    <a:pt x="45411" y="89722"/>
                    <a:pt x="44578" y="87421"/>
                    <a:pt x="43978" y="85055"/>
                  </a:cubicBezTo>
                  <a:cubicBezTo>
                    <a:pt x="43321" y="82499"/>
                    <a:pt x="42663" y="80015"/>
                    <a:pt x="42005" y="77751"/>
                  </a:cubicBezTo>
                  <a:cubicBezTo>
                    <a:pt x="41347" y="75487"/>
                    <a:pt x="40762" y="72638"/>
                    <a:pt x="40104" y="70447"/>
                  </a:cubicBezTo>
                  <a:cubicBezTo>
                    <a:pt x="39468" y="68073"/>
                    <a:pt x="38635" y="65751"/>
                    <a:pt x="37619" y="63509"/>
                  </a:cubicBezTo>
                  <a:lnTo>
                    <a:pt x="37619" y="63509"/>
                  </a:lnTo>
                  <a:cubicBezTo>
                    <a:pt x="35404" y="68424"/>
                    <a:pt x="33737" y="73566"/>
                    <a:pt x="32648" y="78847"/>
                  </a:cubicBezTo>
                  <a:cubicBezTo>
                    <a:pt x="31646" y="83894"/>
                    <a:pt x="30031" y="88802"/>
                    <a:pt x="27823" y="93454"/>
                  </a:cubicBezTo>
                  <a:lnTo>
                    <a:pt x="25264" y="93454"/>
                  </a:lnTo>
                  <a:lnTo>
                    <a:pt x="21244" y="93454"/>
                  </a:lnTo>
                  <a:lnTo>
                    <a:pt x="7501" y="93454"/>
                  </a:lnTo>
                  <a:cubicBezTo>
                    <a:pt x="5337" y="93447"/>
                    <a:pt x="3195" y="93104"/>
                    <a:pt x="1141" y="92432"/>
                  </a:cubicBezTo>
                  <a:cubicBezTo>
                    <a:pt x="2018" y="89218"/>
                    <a:pt x="3115" y="85785"/>
                    <a:pt x="4357" y="81987"/>
                  </a:cubicBezTo>
                  <a:lnTo>
                    <a:pt x="8378" y="70593"/>
                  </a:lnTo>
                  <a:cubicBezTo>
                    <a:pt x="9694" y="66795"/>
                    <a:pt x="11010" y="62851"/>
                    <a:pt x="12179" y="58907"/>
                  </a:cubicBezTo>
                  <a:cubicBezTo>
                    <a:pt x="13349" y="54963"/>
                    <a:pt x="14445" y="51603"/>
                    <a:pt x="15323" y="47732"/>
                  </a:cubicBezTo>
                  <a:cubicBezTo>
                    <a:pt x="13766" y="39829"/>
                    <a:pt x="11514" y="32087"/>
                    <a:pt x="8597" y="24579"/>
                  </a:cubicBezTo>
                  <a:lnTo>
                    <a:pt x="-102" y="1791"/>
                  </a:lnTo>
                  <a:cubicBezTo>
                    <a:pt x="5381" y="1353"/>
                    <a:pt x="9694" y="1207"/>
                    <a:pt x="12764" y="1207"/>
                  </a:cubicBezTo>
                  <a:lnTo>
                    <a:pt x="22267" y="1207"/>
                  </a:lnTo>
                  <a:lnTo>
                    <a:pt x="26580" y="1207"/>
                  </a:lnTo>
                  <a:cubicBezTo>
                    <a:pt x="27282" y="1221"/>
                    <a:pt x="27977" y="1367"/>
                    <a:pt x="28627" y="1645"/>
                  </a:cubicBezTo>
                  <a:cubicBezTo>
                    <a:pt x="29066" y="3471"/>
                    <a:pt x="29724" y="5808"/>
                    <a:pt x="30528" y="8949"/>
                  </a:cubicBezTo>
                  <a:lnTo>
                    <a:pt x="32940" y="17786"/>
                  </a:lnTo>
                  <a:cubicBezTo>
                    <a:pt x="33744" y="20781"/>
                    <a:pt x="34475" y="23703"/>
                    <a:pt x="35206" y="26551"/>
                  </a:cubicBezTo>
                  <a:cubicBezTo>
                    <a:pt x="35754" y="28808"/>
                    <a:pt x="36442" y="31028"/>
                    <a:pt x="37253" y="33198"/>
                  </a:cubicBezTo>
                  <a:cubicBezTo>
                    <a:pt x="37984" y="31445"/>
                    <a:pt x="38715" y="29180"/>
                    <a:pt x="39519" y="26478"/>
                  </a:cubicBezTo>
                  <a:cubicBezTo>
                    <a:pt x="40323" y="23776"/>
                    <a:pt x="41127" y="20781"/>
                    <a:pt x="41932" y="17713"/>
                  </a:cubicBezTo>
                  <a:cubicBezTo>
                    <a:pt x="42736" y="14646"/>
                    <a:pt x="43467" y="11651"/>
                    <a:pt x="44125" y="8803"/>
                  </a:cubicBezTo>
                  <a:cubicBezTo>
                    <a:pt x="44629" y="6327"/>
                    <a:pt x="45287" y="3887"/>
                    <a:pt x="46098" y="1499"/>
                  </a:cubicBezTo>
                  <a:cubicBezTo>
                    <a:pt x="47195" y="1499"/>
                    <a:pt x="48876" y="1499"/>
                    <a:pt x="51142" y="1499"/>
                  </a:cubicBezTo>
                  <a:lnTo>
                    <a:pt x="58453" y="1499"/>
                  </a:lnTo>
                  <a:lnTo>
                    <a:pt x="67005" y="1499"/>
                  </a:lnTo>
                  <a:lnTo>
                    <a:pt x="75485" y="1499"/>
                  </a:lnTo>
                  <a:lnTo>
                    <a:pt x="74900" y="-35"/>
                  </a:lnTo>
                  <a:close/>
                </a:path>
              </a:pathLst>
            </a:custGeom>
            <a:solidFill>
              <a:srgbClr val="333233"/>
            </a:solidFill>
            <a:ln w="7301"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EDEFF074-67D5-17D7-E1A4-636F748AEE6E}"/>
                </a:ext>
              </a:extLst>
            </p:cNvPr>
            <p:cNvSpPr/>
            <p:nvPr/>
          </p:nvSpPr>
          <p:spPr>
            <a:xfrm>
              <a:off x="8029393" y="3528240"/>
              <a:ext cx="70007" cy="92667"/>
            </a:xfrm>
            <a:custGeom>
              <a:avLst/>
              <a:gdLst>
                <a:gd name="connsiteX0" fmla="*/ 45660 w 70007"/>
                <a:gd name="connsiteY0" fmla="*/ 82645 h 92667"/>
                <a:gd name="connsiteX1" fmla="*/ 43394 w 70007"/>
                <a:gd name="connsiteY1" fmla="*/ 83959 h 92667"/>
                <a:gd name="connsiteX2" fmla="*/ 41054 w 70007"/>
                <a:gd name="connsiteY2" fmla="*/ 85420 h 92667"/>
                <a:gd name="connsiteX3" fmla="*/ 32428 w 70007"/>
                <a:gd name="connsiteY3" fmla="*/ 89802 h 92667"/>
                <a:gd name="connsiteX4" fmla="*/ 22560 w 70007"/>
                <a:gd name="connsiteY4" fmla="*/ 91628 h 92667"/>
                <a:gd name="connsiteX5" fmla="*/ 12691 w 70007"/>
                <a:gd name="connsiteY5" fmla="*/ 90533 h 92667"/>
                <a:gd name="connsiteX6" fmla="*/ 4065 w 70007"/>
                <a:gd name="connsiteY6" fmla="*/ 85931 h 92667"/>
                <a:gd name="connsiteX7" fmla="*/ 1214 w 70007"/>
                <a:gd name="connsiteY7" fmla="*/ 79066 h 92667"/>
                <a:gd name="connsiteX8" fmla="*/ -102 w 70007"/>
                <a:gd name="connsiteY8" fmla="*/ 66430 h 92667"/>
                <a:gd name="connsiteX9" fmla="*/ -102 w 70007"/>
                <a:gd name="connsiteY9" fmla="*/ 50362 h 92667"/>
                <a:gd name="connsiteX10" fmla="*/ -102 w 70007"/>
                <a:gd name="connsiteY10" fmla="*/ 32686 h 92667"/>
                <a:gd name="connsiteX11" fmla="*/ 264 w 70007"/>
                <a:gd name="connsiteY11" fmla="*/ 15522 h 92667"/>
                <a:gd name="connsiteX12" fmla="*/ 264 w 70007"/>
                <a:gd name="connsiteY12" fmla="*/ 915 h 92667"/>
                <a:gd name="connsiteX13" fmla="*/ 11741 w 70007"/>
                <a:gd name="connsiteY13" fmla="*/ 38 h 92667"/>
                <a:gd name="connsiteX14" fmla="*/ 23291 w 70007"/>
                <a:gd name="connsiteY14" fmla="*/ 38 h 92667"/>
                <a:gd name="connsiteX15" fmla="*/ 23656 w 70007"/>
                <a:gd name="connsiteY15" fmla="*/ 9606 h 92667"/>
                <a:gd name="connsiteX16" fmla="*/ 23656 w 70007"/>
                <a:gd name="connsiteY16" fmla="*/ 20635 h 92667"/>
                <a:gd name="connsiteX17" fmla="*/ 23656 w 70007"/>
                <a:gd name="connsiteY17" fmla="*/ 32029 h 92667"/>
                <a:gd name="connsiteX18" fmla="*/ 24095 w 70007"/>
                <a:gd name="connsiteY18" fmla="*/ 42693 h 92667"/>
                <a:gd name="connsiteX19" fmla="*/ 24460 w 70007"/>
                <a:gd name="connsiteY19" fmla="*/ 47586 h 92667"/>
                <a:gd name="connsiteX20" fmla="*/ 25118 w 70007"/>
                <a:gd name="connsiteY20" fmla="*/ 52772 h 92667"/>
                <a:gd name="connsiteX21" fmla="*/ 26361 w 70007"/>
                <a:gd name="connsiteY21" fmla="*/ 57373 h 92667"/>
                <a:gd name="connsiteX22" fmla="*/ 28700 w 70007"/>
                <a:gd name="connsiteY22" fmla="*/ 60514 h 92667"/>
                <a:gd name="connsiteX23" fmla="*/ 29066 w 70007"/>
                <a:gd name="connsiteY23" fmla="*/ 60514 h 92667"/>
                <a:gd name="connsiteX24" fmla="*/ 29066 w 70007"/>
                <a:gd name="connsiteY24" fmla="*/ 60514 h 92667"/>
                <a:gd name="connsiteX25" fmla="*/ 33379 w 70007"/>
                <a:gd name="connsiteY25" fmla="*/ 61756 h 92667"/>
                <a:gd name="connsiteX26" fmla="*/ 39008 w 70007"/>
                <a:gd name="connsiteY26" fmla="*/ 61756 h 92667"/>
                <a:gd name="connsiteX27" fmla="*/ 43978 w 70007"/>
                <a:gd name="connsiteY27" fmla="*/ 58396 h 92667"/>
                <a:gd name="connsiteX28" fmla="*/ 46537 w 70007"/>
                <a:gd name="connsiteY28" fmla="*/ 51092 h 92667"/>
                <a:gd name="connsiteX29" fmla="*/ 46537 w 70007"/>
                <a:gd name="connsiteY29" fmla="*/ 38602 h 92667"/>
                <a:gd name="connsiteX30" fmla="*/ 46025 w 70007"/>
                <a:gd name="connsiteY30" fmla="*/ 26186 h 92667"/>
                <a:gd name="connsiteX31" fmla="*/ 45660 w 70007"/>
                <a:gd name="connsiteY31" fmla="*/ 13989 h 92667"/>
                <a:gd name="connsiteX32" fmla="*/ 46537 w 70007"/>
                <a:gd name="connsiteY32" fmla="*/ 1864 h 92667"/>
                <a:gd name="connsiteX33" fmla="*/ 46537 w 70007"/>
                <a:gd name="connsiteY33" fmla="*/ 1134 h 92667"/>
                <a:gd name="connsiteX34" fmla="*/ 51946 w 70007"/>
                <a:gd name="connsiteY34" fmla="*/ -35 h 92667"/>
                <a:gd name="connsiteX35" fmla="*/ 56625 w 70007"/>
                <a:gd name="connsiteY35" fmla="*/ -35 h 92667"/>
                <a:gd name="connsiteX36" fmla="*/ 61962 w 70007"/>
                <a:gd name="connsiteY36" fmla="*/ -35 h 92667"/>
                <a:gd name="connsiteX37" fmla="*/ 69272 w 70007"/>
                <a:gd name="connsiteY37" fmla="*/ -35 h 92667"/>
                <a:gd name="connsiteX38" fmla="*/ 69710 w 70007"/>
                <a:gd name="connsiteY38" fmla="*/ 45249 h 92667"/>
                <a:gd name="connsiteX39" fmla="*/ 69710 w 70007"/>
                <a:gd name="connsiteY39" fmla="*/ 92140 h 92667"/>
                <a:gd name="connsiteX40" fmla="*/ 66055 w 70007"/>
                <a:gd name="connsiteY40" fmla="*/ 92140 h 92667"/>
                <a:gd name="connsiteX41" fmla="*/ 60499 w 70007"/>
                <a:gd name="connsiteY41" fmla="*/ 92140 h 92667"/>
                <a:gd name="connsiteX42" fmla="*/ 56844 w 70007"/>
                <a:gd name="connsiteY42" fmla="*/ 92140 h 92667"/>
                <a:gd name="connsiteX43" fmla="*/ 54286 w 70007"/>
                <a:gd name="connsiteY43" fmla="*/ 92140 h 92667"/>
                <a:gd name="connsiteX44" fmla="*/ 50631 w 70007"/>
                <a:gd name="connsiteY44" fmla="*/ 92578 h 92667"/>
                <a:gd name="connsiteX45" fmla="*/ 47268 w 70007"/>
                <a:gd name="connsiteY45" fmla="*/ 92578 h 92667"/>
                <a:gd name="connsiteX46" fmla="*/ 45806 w 70007"/>
                <a:gd name="connsiteY46" fmla="*/ 91921 h 92667"/>
                <a:gd name="connsiteX47" fmla="*/ 45806 w 70007"/>
                <a:gd name="connsiteY47" fmla="*/ 86808 h 92667"/>
                <a:gd name="connsiteX48" fmla="*/ 45660 w 70007"/>
                <a:gd name="connsiteY48" fmla="*/ 82645 h 9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0007" h="92667">
                  <a:moveTo>
                    <a:pt x="45660" y="82645"/>
                  </a:moveTo>
                  <a:lnTo>
                    <a:pt x="43394" y="83959"/>
                  </a:lnTo>
                  <a:cubicBezTo>
                    <a:pt x="42553" y="84332"/>
                    <a:pt x="41764" y="84829"/>
                    <a:pt x="41054" y="85420"/>
                  </a:cubicBezTo>
                  <a:cubicBezTo>
                    <a:pt x="38401" y="87283"/>
                    <a:pt x="35499" y="88758"/>
                    <a:pt x="32428" y="89802"/>
                  </a:cubicBezTo>
                  <a:cubicBezTo>
                    <a:pt x="29256" y="90913"/>
                    <a:pt x="25922" y="91534"/>
                    <a:pt x="22560" y="91628"/>
                  </a:cubicBezTo>
                  <a:cubicBezTo>
                    <a:pt x="19234" y="91782"/>
                    <a:pt x="15900" y="91409"/>
                    <a:pt x="12691" y="90533"/>
                  </a:cubicBezTo>
                  <a:cubicBezTo>
                    <a:pt x="9511" y="89649"/>
                    <a:pt x="6565" y="88079"/>
                    <a:pt x="4065" y="85931"/>
                  </a:cubicBezTo>
                  <a:cubicBezTo>
                    <a:pt x="2435" y="83989"/>
                    <a:pt x="1433" y="81593"/>
                    <a:pt x="1214" y="79066"/>
                  </a:cubicBezTo>
                  <a:cubicBezTo>
                    <a:pt x="483" y="74888"/>
                    <a:pt x="45" y="70666"/>
                    <a:pt x="-102" y="66430"/>
                  </a:cubicBezTo>
                  <a:cubicBezTo>
                    <a:pt x="-102" y="61537"/>
                    <a:pt x="-102" y="56205"/>
                    <a:pt x="-102" y="50362"/>
                  </a:cubicBezTo>
                  <a:cubicBezTo>
                    <a:pt x="-102" y="44519"/>
                    <a:pt x="-102" y="38675"/>
                    <a:pt x="-102" y="32686"/>
                  </a:cubicBezTo>
                  <a:cubicBezTo>
                    <a:pt x="-102" y="26697"/>
                    <a:pt x="-102" y="21000"/>
                    <a:pt x="264" y="15522"/>
                  </a:cubicBezTo>
                  <a:cubicBezTo>
                    <a:pt x="629" y="10044"/>
                    <a:pt x="264" y="5151"/>
                    <a:pt x="264" y="915"/>
                  </a:cubicBezTo>
                  <a:cubicBezTo>
                    <a:pt x="4065" y="330"/>
                    <a:pt x="7896" y="38"/>
                    <a:pt x="11741" y="38"/>
                  </a:cubicBezTo>
                  <a:lnTo>
                    <a:pt x="23291" y="38"/>
                  </a:lnTo>
                  <a:cubicBezTo>
                    <a:pt x="23291" y="2887"/>
                    <a:pt x="23656" y="6027"/>
                    <a:pt x="23656" y="9606"/>
                  </a:cubicBezTo>
                  <a:cubicBezTo>
                    <a:pt x="23656" y="13185"/>
                    <a:pt x="23656" y="16910"/>
                    <a:pt x="23656" y="20635"/>
                  </a:cubicBezTo>
                  <a:cubicBezTo>
                    <a:pt x="23656" y="24360"/>
                    <a:pt x="23656" y="27939"/>
                    <a:pt x="23656" y="32029"/>
                  </a:cubicBezTo>
                  <a:cubicBezTo>
                    <a:pt x="23656" y="36119"/>
                    <a:pt x="23656" y="39333"/>
                    <a:pt x="24095" y="42693"/>
                  </a:cubicBezTo>
                  <a:cubicBezTo>
                    <a:pt x="24095" y="44153"/>
                    <a:pt x="24095" y="45760"/>
                    <a:pt x="24460" y="47586"/>
                  </a:cubicBezTo>
                  <a:cubicBezTo>
                    <a:pt x="24826" y="49412"/>
                    <a:pt x="24460" y="51092"/>
                    <a:pt x="25118" y="52772"/>
                  </a:cubicBezTo>
                  <a:cubicBezTo>
                    <a:pt x="25374" y="54342"/>
                    <a:pt x="25791" y="55883"/>
                    <a:pt x="26361" y="57373"/>
                  </a:cubicBezTo>
                  <a:cubicBezTo>
                    <a:pt x="26843" y="58615"/>
                    <a:pt x="27648" y="59696"/>
                    <a:pt x="28700" y="60514"/>
                  </a:cubicBezTo>
                  <a:cubicBezTo>
                    <a:pt x="28700" y="60514"/>
                    <a:pt x="28700" y="60514"/>
                    <a:pt x="29066" y="60514"/>
                  </a:cubicBezTo>
                  <a:lnTo>
                    <a:pt x="29066" y="60514"/>
                  </a:lnTo>
                  <a:cubicBezTo>
                    <a:pt x="30425" y="61157"/>
                    <a:pt x="31880" y="61580"/>
                    <a:pt x="33379" y="61756"/>
                  </a:cubicBezTo>
                  <a:cubicBezTo>
                    <a:pt x="35236" y="62157"/>
                    <a:pt x="37151" y="62157"/>
                    <a:pt x="39008" y="61756"/>
                  </a:cubicBezTo>
                  <a:cubicBezTo>
                    <a:pt x="40945" y="61120"/>
                    <a:pt x="42670" y="59959"/>
                    <a:pt x="43978" y="58396"/>
                  </a:cubicBezTo>
                  <a:cubicBezTo>
                    <a:pt x="45609" y="56307"/>
                    <a:pt x="46508" y="53743"/>
                    <a:pt x="46537" y="51092"/>
                  </a:cubicBezTo>
                  <a:cubicBezTo>
                    <a:pt x="46537" y="46951"/>
                    <a:pt x="46537" y="42788"/>
                    <a:pt x="46537" y="38602"/>
                  </a:cubicBezTo>
                  <a:cubicBezTo>
                    <a:pt x="46537" y="34439"/>
                    <a:pt x="46537" y="30276"/>
                    <a:pt x="46025" y="26186"/>
                  </a:cubicBezTo>
                  <a:cubicBezTo>
                    <a:pt x="45514" y="22096"/>
                    <a:pt x="46025" y="18006"/>
                    <a:pt x="45660" y="13989"/>
                  </a:cubicBezTo>
                  <a:cubicBezTo>
                    <a:pt x="45587" y="9928"/>
                    <a:pt x="45879" y="5874"/>
                    <a:pt x="46537" y="1864"/>
                  </a:cubicBezTo>
                  <a:lnTo>
                    <a:pt x="46537" y="1134"/>
                  </a:lnTo>
                  <a:cubicBezTo>
                    <a:pt x="48291" y="549"/>
                    <a:pt x="50104" y="162"/>
                    <a:pt x="51946" y="-35"/>
                  </a:cubicBezTo>
                  <a:cubicBezTo>
                    <a:pt x="53482" y="-35"/>
                    <a:pt x="55017" y="-35"/>
                    <a:pt x="56625" y="-35"/>
                  </a:cubicBezTo>
                  <a:lnTo>
                    <a:pt x="61962" y="-35"/>
                  </a:lnTo>
                  <a:cubicBezTo>
                    <a:pt x="64396" y="133"/>
                    <a:pt x="66837" y="133"/>
                    <a:pt x="69272" y="-35"/>
                  </a:cubicBezTo>
                  <a:cubicBezTo>
                    <a:pt x="69272" y="15084"/>
                    <a:pt x="69272" y="30130"/>
                    <a:pt x="69710" y="45249"/>
                  </a:cubicBezTo>
                  <a:cubicBezTo>
                    <a:pt x="70149" y="60368"/>
                    <a:pt x="69710" y="75925"/>
                    <a:pt x="69710" y="92140"/>
                  </a:cubicBezTo>
                  <a:lnTo>
                    <a:pt x="66055" y="92140"/>
                  </a:lnTo>
                  <a:lnTo>
                    <a:pt x="60499" y="92140"/>
                  </a:lnTo>
                  <a:lnTo>
                    <a:pt x="56844" y="92140"/>
                  </a:lnTo>
                  <a:cubicBezTo>
                    <a:pt x="55996" y="92067"/>
                    <a:pt x="55134" y="92067"/>
                    <a:pt x="54286" y="92140"/>
                  </a:cubicBezTo>
                  <a:lnTo>
                    <a:pt x="50631" y="92578"/>
                  </a:lnTo>
                  <a:cubicBezTo>
                    <a:pt x="49512" y="92651"/>
                    <a:pt x="48386" y="92651"/>
                    <a:pt x="47268" y="92578"/>
                  </a:cubicBezTo>
                  <a:cubicBezTo>
                    <a:pt x="46318" y="92578"/>
                    <a:pt x="45806" y="92578"/>
                    <a:pt x="45806" y="91921"/>
                  </a:cubicBezTo>
                  <a:cubicBezTo>
                    <a:pt x="45682" y="90219"/>
                    <a:pt x="45682" y="88510"/>
                    <a:pt x="45806" y="86808"/>
                  </a:cubicBezTo>
                  <a:cubicBezTo>
                    <a:pt x="45843" y="85420"/>
                    <a:pt x="45799" y="84025"/>
                    <a:pt x="45660" y="82645"/>
                  </a:cubicBezTo>
                  <a:close/>
                </a:path>
              </a:pathLst>
            </a:custGeom>
            <a:solidFill>
              <a:srgbClr val="333233"/>
            </a:solidFill>
            <a:ln w="7301"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01A60583-CEA0-53E2-D328-40AB7DB87C0F}"/>
                </a:ext>
              </a:extLst>
            </p:cNvPr>
            <p:cNvSpPr/>
            <p:nvPr/>
          </p:nvSpPr>
          <p:spPr>
            <a:xfrm>
              <a:off x="8109071" y="3528094"/>
              <a:ext cx="78441" cy="92813"/>
            </a:xfrm>
            <a:custGeom>
              <a:avLst/>
              <a:gdLst>
                <a:gd name="connsiteX0" fmla="*/ 78046 w 78441"/>
                <a:gd name="connsiteY0" fmla="*/ 988 h 92813"/>
                <a:gd name="connsiteX1" fmla="*/ 78046 w 78441"/>
                <a:gd name="connsiteY1" fmla="*/ 3179 h 92813"/>
                <a:gd name="connsiteX2" fmla="*/ 78046 w 78441"/>
                <a:gd name="connsiteY2" fmla="*/ 5370 h 92813"/>
                <a:gd name="connsiteX3" fmla="*/ 78046 w 78441"/>
                <a:gd name="connsiteY3" fmla="*/ 7269 h 92813"/>
                <a:gd name="connsiteX4" fmla="*/ 78046 w 78441"/>
                <a:gd name="connsiteY4" fmla="*/ 46344 h 92813"/>
                <a:gd name="connsiteX5" fmla="*/ 77535 w 78441"/>
                <a:gd name="connsiteY5" fmla="*/ 85201 h 92813"/>
                <a:gd name="connsiteX6" fmla="*/ 77535 w 78441"/>
                <a:gd name="connsiteY6" fmla="*/ 90022 h 92813"/>
                <a:gd name="connsiteX7" fmla="*/ 75196 w 78441"/>
                <a:gd name="connsiteY7" fmla="*/ 92724 h 92813"/>
                <a:gd name="connsiteX8" fmla="*/ 73003 w 78441"/>
                <a:gd name="connsiteY8" fmla="*/ 92724 h 92813"/>
                <a:gd name="connsiteX9" fmla="*/ 67008 w 78441"/>
                <a:gd name="connsiteY9" fmla="*/ 92724 h 92813"/>
                <a:gd name="connsiteX10" fmla="*/ 61014 w 78441"/>
                <a:gd name="connsiteY10" fmla="*/ 92724 h 92813"/>
                <a:gd name="connsiteX11" fmla="*/ 57066 w 78441"/>
                <a:gd name="connsiteY11" fmla="*/ 92724 h 92813"/>
                <a:gd name="connsiteX12" fmla="*/ 53119 w 78441"/>
                <a:gd name="connsiteY12" fmla="*/ 92724 h 92813"/>
                <a:gd name="connsiteX13" fmla="*/ 51364 w 78441"/>
                <a:gd name="connsiteY13" fmla="*/ 91263 h 92813"/>
                <a:gd name="connsiteX14" fmla="*/ 50926 w 78441"/>
                <a:gd name="connsiteY14" fmla="*/ 88707 h 92813"/>
                <a:gd name="connsiteX15" fmla="*/ 51291 w 78441"/>
                <a:gd name="connsiteY15" fmla="*/ 85420 h 92813"/>
                <a:gd name="connsiteX16" fmla="*/ 51291 w 78441"/>
                <a:gd name="connsiteY16" fmla="*/ 82279 h 92813"/>
                <a:gd name="connsiteX17" fmla="*/ 40180 w 78441"/>
                <a:gd name="connsiteY17" fmla="*/ 89583 h 92813"/>
                <a:gd name="connsiteX18" fmla="*/ 27022 w 78441"/>
                <a:gd name="connsiteY18" fmla="*/ 92724 h 92813"/>
                <a:gd name="connsiteX19" fmla="*/ 14741 w 78441"/>
                <a:gd name="connsiteY19" fmla="*/ 87757 h 92813"/>
                <a:gd name="connsiteX20" fmla="*/ 6407 w 78441"/>
                <a:gd name="connsiteY20" fmla="*/ 75414 h 92813"/>
                <a:gd name="connsiteX21" fmla="*/ 1509 w 78441"/>
                <a:gd name="connsiteY21" fmla="*/ 59418 h 92813"/>
                <a:gd name="connsiteX22" fmla="*/ -99 w 78441"/>
                <a:gd name="connsiteY22" fmla="*/ 43423 h 92813"/>
                <a:gd name="connsiteX23" fmla="*/ 2313 w 78441"/>
                <a:gd name="connsiteY23" fmla="*/ 26478 h 92813"/>
                <a:gd name="connsiteX24" fmla="*/ 8819 w 78441"/>
                <a:gd name="connsiteY24" fmla="*/ 13185 h 92813"/>
                <a:gd name="connsiteX25" fmla="*/ 18688 w 78441"/>
                <a:gd name="connsiteY25" fmla="*/ 4347 h 92813"/>
                <a:gd name="connsiteX26" fmla="*/ 30823 w 78441"/>
                <a:gd name="connsiteY26" fmla="*/ 988 h 92813"/>
                <a:gd name="connsiteX27" fmla="*/ 37037 w 78441"/>
                <a:gd name="connsiteY27" fmla="*/ 988 h 92813"/>
                <a:gd name="connsiteX28" fmla="*/ 42300 w 78441"/>
                <a:gd name="connsiteY28" fmla="*/ 1864 h 92813"/>
                <a:gd name="connsiteX29" fmla="*/ 46467 w 78441"/>
                <a:gd name="connsiteY29" fmla="*/ 4420 h 92813"/>
                <a:gd name="connsiteX30" fmla="*/ 49610 w 78441"/>
                <a:gd name="connsiteY30" fmla="*/ 9314 h 92813"/>
                <a:gd name="connsiteX31" fmla="*/ 49610 w 78441"/>
                <a:gd name="connsiteY31" fmla="*/ 4274 h 92813"/>
                <a:gd name="connsiteX32" fmla="*/ 50049 w 78441"/>
                <a:gd name="connsiteY32" fmla="*/ -35 h 92813"/>
                <a:gd name="connsiteX33" fmla="*/ 51291 w 78441"/>
                <a:gd name="connsiteY33" fmla="*/ -35 h 92813"/>
                <a:gd name="connsiteX34" fmla="*/ 58602 w 78441"/>
                <a:gd name="connsiteY34" fmla="*/ -35 h 92813"/>
                <a:gd name="connsiteX35" fmla="*/ 66277 w 78441"/>
                <a:gd name="connsiteY35" fmla="*/ 330 h 92813"/>
                <a:gd name="connsiteX36" fmla="*/ 24463 w 78441"/>
                <a:gd name="connsiteY36" fmla="*/ 37507 h 92813"/>
                <a:gd name="connsiteX37" fmla="*/ 23586 w 78441"/>
                <a:gd name="connsiteY37" fmla="*/ 42400 h 92813"/>
                <a:gd name="connsiteX38" fmla="*/ 23586 w 78441"/>
                <a:gd name="connsiteY38" fmla="*/ 47221 h 92813"/>
                <a:gd name="connsiteX39" fmla="*/ 27899 w 78441"/>
                <a:gd name="connsiteY39" fmla="*/ 61317 h 92813"/>
                <a:gd name="connsiteX40" fmla="*/ 39961 w 78441"/>
                <a:gd name="connsiteY40" fmla="*/ 67087 h 92813"/>
                <a:gd name="connsiteX41" fmla="*/ 47271 w 78441"/>
                <a:gd name="connsiteY41" fmla="*/ 65554 h 92813"/>
                <a:gd name="connsiteX42" fmla="*/ 50560 w 78441"/>
                <a:gd name="connsiteY42" fmla="*/ 61171 h 92813"/>
                <a:gd name="connsiteX43" fmla="*/ 51657 w 78441"/>
                <a:gd name="connsiteY43" fmla="*/ 53867 h 92813"/>
                <a:gd name="connsiteX44" fmla="*/ 51657 w 78441"/>
                <a:gd name="connsiteY44" fmla="*/ 44592 h 92813"/>
                <a:gd name="connsiteX45" fmla="*/ 51657 w 78441"/>
                <a:gd name="connsiteY45" fmla="*/ 34366 h 92813"/>
                <a:gd name="connsiteX46" fmla="*/ 50707 w 78441"/>
                <a:gd name="connsiteY46" fmla="*/ 28596 h 92813"/>
                <a:gd name="connsiteX47" fmla="*/ 48002 w 78441"/>
                <a:gd name="connsiteY47" fmla="*/ 25967 h 92813"/>
                <a:gd name="connsiteX48" fmla="*/ 42154 w 78441"/>
                <a:gd name="connsiteY48" fmla="*/ 25455 h 92813"/>
                <a:gd name="connsiteX49" fmla="*/ 30311 w 78441"/>
                <a:gd name="connsiteY49" fmla="*/ 29034 h 92813"/>
                <a:gd name="connsiteX50" fmla="*/ 24463 w 78441"/>
                <a:gd name="connsiteY50" fmla="*/ 37580 h 9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78441" h="92813">
                  <a:moveTo>
                    <a:pt x="78046" y="988"/>
                  </a:moveTo>
                  <a:cubicBezTo>
                    <a:pt x="78046" y="1718"/>
                    <a:pt x="78046" y="2448"/>
                    <a:pt x="78046" y="3179"/>
                  </a:cubicBezTo>
                  <a:cubicBezTo>
                    <a:pt x="78046" y="3909"/>
                    <a:pt x="78046" y="4639"/>
                    <a:pt x="78046" y="5370"/>
                  </a:cubicBezTo>
                  <a:lnTo>
                    <a:pt x="78046" y="7269"/>
                  </a:lnTo>
                  <a:cubicBezTo>
                    <a:pt x="77681" y="20489"/>
                    <a:pt x="78046" y="33490"/>
                    <a:pt x="78046" y="46344"/>
                  </a:cubicBezTo>
                  <a:cubicBezTo>
                    <a:pt x="78566" y="59294"/>
                    <a:pt x="78397" y="72266"/>
                    <a:pt x="77535" y="85201"/>
                  </a:cubicBezTo>
                  <a:cubicBezTo>
                    <a:pt x="77535" y="86808"/>
                    <a:pt x="77535" y="88415"/>
                    <a:pt x="77535" y="90022"/>
                  </a:cubicBezTo>
                  <a:cubicBezTo>
                    <a:pt x="77623" y="91409"/>
                    <a:pt x="76577" y="92607"/>
                    <a:pt x="75196" y="92724"/>
                  </a:cubicBezTo>
                  <a:lnTo>
                    <a:pt x="73003" y="92724"/>
                  </a:lnTo>
                  <a:lnTo>
                    <a:pt x="67008" y="92724"/>
                  </a:lnTo>
                  <a:cubicBezTo>
                    <a:pt x="65013" y="92614"/>
                    <a:pt x="63010" y="92614"/>
                    <a:pt x="61014" y="92724"/>
                  </a:cubicBezTo>
                  <a:cubicBezTo>
                    <a:pt x="59698" y="92614"/>
                    <a:pt x="58382" y="92614"/>
                    <a:pt x="57066" y="92724"/>
                  </a:cubicBezTo>
                  <a:cubicBezTo>
                    <a:pt x="55751" y="92797"/>
                    <a:pt x="54435" y="92797"/>
                    <a:pt x="53119" y="92724"/>
                  </a:cubicBezTo>
                  <a:cubicBezTo>
                    <a:pt x="52322" y="92563"/>
                    <a:pt x="51664" y="92016"/>
                    <a:pt x="51364" y="91263"/>
                  </a:cubicBezTo>
                  <a:cubicBezTo>
                    <a:pt x="51065" y="90445"/>
                    <a:pt x="50918" y="89576"/>
                    <a:pt x="50926" y="88707"/>
                  </a:cubicBezTo>
                  <a:cubicBezTo>
                    <a:pt x="50911" y="87597"/>
                    <a:pt x="51036" y="86494"/>
                    <a:pt x="51291" y="85420"/>
                  </a:cubicBezTo>
                  <a:cubicBezTo>
                    <a:pt x="51423" y="84376"/>
                    <a:pt x="51423" y="83324"/>
                    <a:pt x="51291" y="82279"/>
                  </a:cubicBezTo>
                  <a:cubicBezTo>
                    <a:pt x="48024" y="85325"/>
                    <a:pt x="44266" y="87794"/>
                    <a:pt x="40180" y="89583"/>
                  </a:cubicBezTo>
                  <a:cubicBezTo>
                    <a:pt x="36079" y="91585"/>
                    <a:pt x="31583" y="92658"/>
                    <a:pt x="27022" y="92724"/>
                  </a:cubicBezTo>
                  <a:cubicBezTo>
                    <a:pt x="22424" y="92797"/>
                    <a:pt x="17994" y="91008"/>
                    <a:pt x="14741" y="87757"/>
                  </a:cubicBezTo>
                  <a:cubicBezTo>
                    <a:pt x="11210" y="84200"/>
                    <a:pt x="8388" y="80015"/>
                    <a:pt x="6407" y="75414"/>
                  </a:cubicBezTo>
                  <a:cubicBezTo>
                    <a:pt x="4090" y="70316"/>
                    <a:pt x="2445" y="64940"/>
                    <a:pt x="1509" y="59418"/>
                  </a:cubicBezTo>
                  <a:cubicBezTo>
                    <a:pt x="508" y="54145"/>
                    <a:pt x="-26" y="48791"/>
                    <a:pt x="-99" y="43423"/>
                  </a:cubicBezTo>
                  <a:cubicBezTo>
                    <a:pt x="-158" y="37682"/>
                    <a:pt x="661" y="31971"/>
                    <a:pt x="2313" y="26478"/>
                  </a:cubicBezTo>
                  <a:cubicBezTo>
                    <a:pt x="3753" y="21723"/>
                    <a:pt x="5947" y="17239"/>
                    <a:pt x="8819" y="13185"/>
                  </a:cubicBezTo>
                  <a:cubicBezTo>
                    <a:pt x="11444" y="9577"/>
                    <a:pt x="14806" y="6560"/>
                    <a:pt x="18688" y="4347"/>
                  </a:cubicBezTo>
                  <a:cubicBezTo>
                    <a:pt x="22394" y="2236"/>
                    <a:pt x="26561" y="1082"/>
                    <a:pt x="30823" y="988"/>
                  </a:cubicBezTo>
                  <a:lnTo>
                    <a:pt x="37037" y="988"/>
                  </a:lnTo>
                  <a:cubicBezTo>
                    <a:pt x="38828" y="1002"/>
                    <a:pt x="40604" y="1302"/>
                    <a:pt x="42300" y="1864"/>
                  </a:cubicBezTo>
                  <a:cubicBezTo>
                    <a:pt x="43842" y="2441"/>
                    <a:pt x="45253" y="3310"/>
                    <a:pt x="46467" y="4420"/>
                  </a:cubicBezTo>
                  <a:cubicBezTo>
                    <a:pt x="47834" y="5823"/>
                    <a:pt x="48901" y="7488"/>
                    <a:pt x="49610" y="9314"/>
                  </a:cubicBezTo>
                  <a:cubicBezTo>
                    <a:pt x="49413" y="7641"/>
                    <a:pt x="49413" y="5947"/>
                    <a:pt x="49610" y="4274"/>
                  </a:cubicBezTo>
                  <a:cubicBezTo>
                    <a:pt x="49903" y="2857"/>
                    <a:pt x="50049" y="1411"/>
                    <a:pt x="50049" y="-35"/>
                  </a:cubicBezTo>
                  <a:cubicBezTo>
                    <a:pt x="50049" y="-35"/>
                    <a:pt x="50487" y="-35"/>
                    <a:pt x="51291" y="-35"/>
                  </a:cubicBezTo>
                  <a:lnTo>
                    <a:pt x="58602" y="-35"/>
                  </a:lnTo>
                  <a:lnTo>
                    <a:pt x="66277" y="330"/>
                  </a:lnTo>
                  <a:close/>
                  <a:moveTo>
                    <a:pt x="24463" y="37507"/>
                  </a:moveTo>
                  <a:cubicBezTo>
                    <a:pt x="23951" y="39092"/>
                    <a:pt x="23659" y="40735"/>
                    <a:pt x="23586" y="42400"/>
                  </a:cubicBezTo>
                  <a:cubicBezTo>
                    <a:pt x="23586" y="44007"/>
                    <a:pt x="23586" y="45687"/>
                    <a:pt x="23586" y="47221"/>
                  </a:cubicBezTo>
                  <a:cubicBezTo>
                    <a:pt x="23440" y="52268"/>
                    <a:pt x="24960" y="57213"/>
                    <a:pt x="27899" y="61317"/>
                  </a:cubicBezTo>
                  <a:cubicBezTo>
                    <a:pt x="30750" y="65072"/>
                    <a:pt x="35246" y="67219"/>
                    <a:pt x="39961" y="67087"/>
                  </a:cubicBezTo>
                  <a:cubicBezTo>
                    <a:pt x="42497" y="67321"/>
                    <a:pt x="45041" y="66781"/>
                    <a:pt x="47271" y="65554"/>
                  </a:cubicBezTo>
                  <a:cubicBezTo>
                    <a:pt x="48828" y="64502"/>
                    <a:pt x="49983" y="62961"/>
                    <a:pt x="50560" y="61171"/>
                  </a:cubicBezTo>
                  <a:cubicBezTo>
                    <a:pt x="51299" y="58805"/>
                    <a:pt x="51671" y="56343"/>
                    <a:pt x="51657" y="53867"/>
                  </a:cubicBezTo>
                  <a:cubicBezTo>
                    <a:pt x="51657" y="51092"/>
                    <a:pt x="51657" y="48024"/>
                    <a:pt x="51657" y="44592"/>
                  </a:cubicBezTo>
                  <a:cubicBezTo>
                    <a:pt x="51657" y="41159"/>
                    <a:pt x="51657" y="36850"/>
                    <a:pt x="51657" y="34366"/>
                  </a:cubicBezTo>
                  <a:cubicBezTo>
                    <a:pt x="51694" y="32401"/>
                    <a:pt x="51372" y="30444"/>
                    <a:pt x="50707" y="28596"/>
                  </a:cubicBezTo>
                  <a:cubicBezTo>
                    <a:pt x="50297" y="27325"/>
                    <a:pt x="49281" y="26339"/>
                    <a:pt x="48002" y="25967"/>
                  </a:cubicBezTo>
                  <a:cubicBezTo>
                    <a:pt x="46079" y="25550"/>
                    <a:pt x="44120" y="25382"/>
                    <a:pt x="42154" y="25455"/>
                  </a:cubicBezTo>
                  <a:cubicBezTo>
                    <a:pt x="37906" y="25207"/>
                    <a:pt x="33711" y="26471"/>
                    <a:pt x="30311" y="29034"/>
                  </a:cubicBezTo>
                  <a:cubicBezTo>
                    <a:pt x="27380" y="31072"/>
                    <a:pt x="25304" y="34111"/>
                    <a:pt x="24463" y="37580"/>
                  </a:cubicBezTo>
                  <a:close/>
                </a:path>
              </a:pathLst>
            </a:custGeom>
            <a:solidFill>
              <a:srgbClr val="333233"/>
            </a:solidFill>
            <a:ln w="7301"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00860077-3E49-0243-A421-280BAE3324F5}"/>
                </a:ext>
              </a:extLst>
            </p:cNvPr>
            <p:cNvSpPr/>
            <p:nvPr/>
          </p:nvSpPr>
          <p:spPr>
            <a:xfrm>
              <a:off x="8199780" y="3486754"/>
              <a:ext cx="26475" cy="133843"/>
            </a:xfrm>
            <a:custGeom>
              <a:avLst/>
              <a:gdLst>
                <a:gd name="connsiteX0" fmla="*/ 1154 w 26475"/>
                <a:gd name="connsiteY0" fmla="*/ -35 h 133843"/>
                <a:gd name="connsiteX1" fmla="*/ 26155 w 26475"/>
                <a:gd name="connsiteY1" fmla="*/ 549 h 133843"/>
                <a:gd name="connsiteX2" fmla="*/ 26155 w 26475"/>
                <a:gd name="connsiteY2" fmla="*/ 18736 h 133843"/>
                <a:gd name="connsiteX3" fmla="*/ 25789 w 26475"/>
                <a:gd name="connsiteY3" fmla="*/ 41524 h 133843"/>
                <a:gd name="connsiteX4" fmla="*/ 25789 w 26475"/>
                <a:gd name="connsiteY4" fmla="*/ 66722 h 133843"/>
                <a:gd name="connsiteX5" fmla="*/ 25789 w 26475"/>
                <a:gd name="connsiteY5" fmla="*/ 91921 h 133843"/>
                <a:gd name="connsiteX6" fmla="*/ 25789 w 26475"/>
                <a:gd name="connsiteY6" fmla="*/ 114636 h 133843"/>
                <a:gd name="connsiteX7" fmla="*/ 26374 w 26475"/>
                <a:gd name="connsiteY7" fmla="*/ 132603 h 133843"/>
                <a:gd name="connsiteX8" fmla="*/ 21768 w 26475"/>
                <a:gd name="connsiteY8" fmla="*/ 133772 h 133843"/>
                <a:gd name="connsiteX9" fmla="*/ 13727 w 26475"/>
                <a:gd name="connsiteY9" fmla="*/ 133772 h 133843"/>
                <a:gd name="connsiteX10" fmla="*/ 5540 w 26475"/>
                <a:gd name="connsiteY10" fmla="*/ 133772 h 133843"/>
                <a:gd name="connsiteX11" fmla="*/ 423 w 26475"/>
                <a:gd name="connsiteY11" fmla="*/ 133772 h 133843"/>
                <a:gd name="connsiteX12" fmla="*/ 1373 w 26475"/>
                <a:gd name="connsiteY12" fmla="*/ 100466 h 133843"/>
                <a:gd name="connsiteX13" fmla="*/ 569 w 26475"/>
                <a:gd name="connsiteY13" fmla="*/ 67014 h 133843"/>
                <a:gd name="connsiteX14" fmla="*/ -89 w 26475"/>
                <a:gd name="connsiteY14" fmla="*/ 33563 h 133843"/>
                <a:gd name="connsiteX15" fmla="*/ 1154 w 26475"/>
                <a:gd name="connsiteY15" fmla="*/ -35 h 13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475" h="133843">
                  <a:moveTo>
                    <a:pt x="1154" y="-35"/>
                  </a:moveTo>
                  <a:lnTo>
                    <a:pt x="26155" y="549"/>
                  </a:lnTo>
                  <a:cubicBezTo>
                    <a:pt x="26155" y="5589"/>
                    <a:pt x="26155" y="11651"/>
                    <a:pt x="26155" y="18736"/>
                  </a:cubicBezTo>
                  <a:cubicBezTo>
                    <a:pt x="26155" y="25821"/>
                    <a:pt x="26155" y="33344"/>
                    <a:pt x="25789" y="41524"/>
                  </a:cubicBezTo>
                  <a:cubicBezTo>
                    <a:pt x="25423" y="49704"/>
                    <a:pt x="25789" y="58031"/>
                    <a:pt x="25789" y="66722"/>
                  </a:cubicBezTo>
                  <a:cubicBezTo>
                    <a:pt x="25789" y="75414"/>
                    <a:pt x="25789" y="83813"/>
                    <a:pt x="25789" y="91921"/>
                  </a:cubicBezTo>
                  <a:cubicBezTo>
                    <a:pt x="25789" y="100028"/>
                    <a:pt x="25789" y="107624"/>
                    <a:pt x="25789" y="114636"/>
                  </a:cubicBezTo>
                  <a:cubicBezTo>
                    <a:pt x="25789" y="121647"/>
                    <a:pt x="25789" y="127710"/>
                    <a:pt x="26374" y="132603"/>
                  </a:cubicBezTo>
                  <a:cubicBezTo>
                    <a:pt x="25029" y="133531"/>
                    <a:pt x="23391" y="133940"/>
                    <a:pt x="21768" y="133772"/>
                  </a:cubicBezTo>
                  <a:cubicBezTo>
                    <a:pt x="19283" y="133772"/>
                    <a:pt x="16651" y="133772"/>
                    <a:pt x="13727" y="133772"/>
                  </a:cubicBezTo>
                  <a:lnTo>
                    <a:pt x="5540" y="133772"/>
                  </a:lnTo>
                  <a:cubicBezTo>
                    <a:pt x="3844" y="133538"/>
                    <a:pt x="2119" y="133538"/>
                    <a:pt x="423" y="133772"/>
                  </a:cubicBezTo>
                  <a:cubicBezTo>
                    <a:pt x="1227" y="122743"/>
                    <a:pt x="1592" y="111860"/>
                    <a:pt x="1373" y="100466"/>
                  </a:cubicBezTo>
                  <a:cubicBezTo>
                    <a:pt x="1154" y="89072"/>
                    <a:pt x="934" y="78189"/>
                    <a:pt x="569" y="67014"/>
                  </a:cubicBezTo>
                  <a:cubicBezTo>
                    <a:pt x="203" y="55839"/>
                    <a:pt x="-16" y="44665"/>
                    <a:pt x="-89" y="33563"/>
                  </a:cubicBezTo>
                  <a:cubicBezTo>
                    <a:pt x="-162" y="22461"/>
                    <a:pt x="57" y="11359"/>
                    <a:pt x="1154" y="-35"/>
                  </a:cubicBezTo>
                  <a:close/>
                </a:path>
              </a:pathLst>
            </a:custGeom>
            <a:solidFill>
              <a:srgbClr val="333233"/>
            </a:solidFill>
            <a:ln w="7301"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A8A7496D-27CF-7905-A91F-138379914175}"/>
                </a:ext>
              </a:extLst>
            </p:cNvPr>
            <p:cNvSpPr/>
            <p:nvPr/>
          </p:nvSpPr>
          <p:spPr>
            <a:xfrm>
              <a:off x="7609449" y="3675996"/>
              <a:ext cx="78445" cy="131398"/>
            </a:xfrm>
            <a:custGeom>
              <a:avLst/>
              <a:gdLst>
                <a:gd name="connsiteX0" fmla="*/ 74876 w 78445"/>
                <a:gd name="connsiteY0" fmla="*/ 19687 h 131398"/>
                <a:gd name="connsiteX1" fmla="*/ 76850 w 78445"/>
                <a:gd name="connsiteY1" fmla="*/ 25311 h 131398"/>
                <a:gd name="connsiteX2" fmla="*/ 77873 w 78445"/>
                <a:gd name="connsiteY2" fmla="*/ 31081 h 131398"/>
                <a:gd name="connsiteX3" fmla="*/ 78312 w 78445"/>
                <a:gd name="connsiteY3" fmla="*/ 40211 h 131398"/>
                <a:gd name="connsiteX4" fmla="*/ 78312 w 78445"/>
                <a:gd name="connsiteY4" fmla="*/ 49341 h 131398"/>
                <a:gd name="connsiteX5" fmla="*/ 77946 w 78445"/>
                <a:gd name="connsiteY5" fmla="*/ 68258 h 131398"/>
                <a:gd name="connsiteX6" fmla="*/ 77361 w 78445"/>
                <a:gd name="connsiteY6" fmla="*/ 87029 h 131398"/>
                <a:gd name="connsiteX7" fmla="*/ 76850 w 78445"/>
                <a:gd name="connsiteY7" fmla="*/ 93091 h 131398"/>
                <a:gd name="connsiteX8" fmla="*/ 74803 w 78445"/>
                <a:gd name="connsiteY8" fmla="*/ 106019 h 131398"/>
                <a:gd name="connsiteX9" fmla="*/ 69832 w 78445"/>
                <a:gd name="connsiteY9" fmla="*/ 117924 h 131398"/>
                <a:gd name="connsiteX10" fmla="*/ 61644 w 78445"/>
                <a:gd name="connsiteY10" fmla="*/ 125228 h 131398"/>
                <a:gd name="connsiteX11" fmla="*/ 50899 w 78445"/>
                <a:gd name="connsiteY11" fmla="*/ 129318 h 131398"/>
                <a:gd name="connsiteX12" fmla="*/ 40445 w 78445"/>
                <a:gd name="connsiteY12" fmla="*/ 131144 h 131398"/>
                <a:gd name="connsiteX13" fmla="*/ 29918 w 78445"/>
                <a:gd name="connsiteY13" fmla="*/ 131144 h 131398"/>
                <a:gd name="connsiteX14" fmla="*/ 22608 w 78445"/>
                <a:gd name="connsiteY14" fmla="*/ 130194 h 131398"/>
                <a:gd name="connsiteX15" fmla="*/ 15737 w 78445"/>
                <a:gd name="connsiteY15" fmla="*/ 128076 h 131398"/>
                <a:gd name="connsiteX16" fmla="*/ 9962 w 78445"/>
                <a:gd name="connsiteY16" fmla="*/ 124278 h 131398"/>
                <a:gd name="connsiteX17" fmla="*/ 5722 w 78445"/>
                <a:gd name="connsiteY17" fmla="*/ 118289 h 131398"/>
                <a:gd name="connsiteX18" fmla="*/ 2359 w 78445"/>
                <a:gd name="connsiteY18" fmla="*/ 108429 h 131398"/>
                <a:gd name="connsiteX19" fmla="*/ 1336 w 78445"/>
                <a:gd name="connsiteY19" fmla="*/ 97911 h 131398"/>
                <a:gd name="connsiteX20" fmla="*/ 93 w 78445"/>
                <a:gd name="connsiteY20" fmla="*/ 69134 h 131398"/>
                <a:gd name="connsiteX21" fmla="*/ 93 w 78445"/>
                <a:gd name="connsiteY21" fmla="*/ 39919 h 131398"/>
                <a:gd name="connsiteX22" fmla="*/ 2213 w 78445"/>
                <a:gd name="connsiteY22" fmla="*/ 23266 h 131398"/>
                <a:gd name="connsiteX23" fmla="*/ 9889 w 78445"/>
                <a:gd name="connsiteY23" fmla="*/ 8658 h 131398"/>
                <a:gd name="connsiteX24" fmla="*/ 14128 w 78445"/>
                <a:gd name="connsiteY24" fmla="*/ 5371 h 131398"/>
                <a:gd name="connsiteX25" fmla="*/ 27287 w 78445"/>
                <a:gd name="connsiteY25" fmla="*/ 1062 h 131398"/>
                <a:gd name="connsiteX26" fmla="*/ 41469 w 78445"/>
                <a:gd name="connsiteY26" fmla="*/ 40 h 131398"/>
                <a:gd name="connsiteX27" fmla="*/ 55212 w 78445"/>
                <a:gd name="connsiteY27" fmla="*/ 2523 h 131398"/>
                <a:gd name="connsiteX28" fmla="*/ 67273 w 78445"/>
                <a:gd name="connsiteY28" fmla="*/ 8658 h 131398"/>
                <a:gd name="connsiteX29" fmla="*/ 74876 w 78445"/>
                <a:gd name="connsiteY29" fmla="*/ 19687 h 131398"/>
                <a:gd name="connsiteX30" fmla="*/ 55212 w 78445"/>
                <a:gd name="connsiteY30" fmla="*/ 64533 h 131398"/>
                <a:gd name="connsiteX31" fmla="*/ 54846 w 78445"/>
                <a:gd name="connsiteY31" fmla="*/ 52043 h 131398"/>
                <a:gd name="connsiteX32" fmla="*/ 54846 w 78445"/>
                <a:gd name="connsiteY32" fmla="*/ 48318 h 131398"/>
                <a:gd name="connsiteX33" fmla="*/ 54407 w 78445"/>
                <a:gd name="connsiteY33" fmla="*/ 41599 h 131398"/>
                <a:gd name="connsiteX34" fmla="*/ 51556 w 78445"/>
                <a:gd name="connsiteY34" fmla="*/ 32177 h 131398"/>
                <a:gd name="connsiteX35" fmla="*/ 44831 w 78445"/>
                <a:gd name="connsiteY35" fmla="*/ 25968 h 131398"/>
                <a:gd name="connsiteX36" fmla="*/ 37521 w 78445"/>
                <a:gd name="connsiteY36" fmla="*/ 25384 h 131398"/>
                <a:gd name="connsiteX37" fmla="*/ 30723 w 78445"/>
                <a:gd name="connsiteY37" fmla="*/ 28525 h 131398"/>
                <a:gd name="connsiteX38" fmla="*/ 22024 w 78445"/>
                <a:gd name="connsiteY38" fmla="*/ 41233 h 131398"/>
                <a:gd name="connsiteX39" fmla="*/ 20269 w 78445"/>
                <a:gd name="connsiteY39" fmla="*/ 55841 h 131398"/>
                <a:gd name="connsiteX40" fmla="*/ 20269 w 78445"/>
                <a:gd name="connsiteY40" fmla="*/ 71325 h 131398"/>
                <a:gd name="connsiteX41" fmla="*/ 21512 w 78445"/>
                <a:gd name="connsiteY41" fmla="*/ 84472 h 131398"/>
                <a:gd name="connsiteX42" fmla="*/ 23705 w 78445"/>
                <a:gd name="connsiteY42" fmla="*/ 97254 h 131398"/>
                <a:gd name="connsiteX43" fmla="*/ 29041 w 78445"/>
                <a:gd name="connsiteY43" fmla="*/ 102951 h 131398"/>
                <a:gd name="connsiteX44" fmla="*/ 36351 w 78445"/>
                <a:gd name="connsiteY44" fmla="*/ 105215 h 131398"/>
                <a:gd name="connsiteX45" fmla="*/ 44393 w 78445"/>
                <a:gd name="connsiteY45" fmla="*/ 104120 h 131398"/>
                <a:gd name="connsiteX46" fmla="*/ 51264 w 78445"/>
                <a:gd name="connsiteY46" fmla="*/ 99591 h 131398"/>
                <a:gd name="connsiteX47" fmla="*/ 53603 w 78445"/>
                <a:gd name="connsiteY47" fmla="*/ 96012 h 131398"/>
                <a:gd name="connsiteX48" fmla="*/ 54554 w 78445"/>
                <a:gd name="connsiteY48" fmla="*/ 93018 h 131398"/>
                <a:gd name="connsiteX49" fmla="*/ 54554 w 78445"/>
                <a:gd name="connsiteY49" fmla="*/ 89074 h 131398"/>
                <a:gd name="connsiteX50" fmla="*/ 54554 w 78445"/>
                <a:gd name="connsiteY50" fmla="*/ 82865 h 131398"/>
                <a:gd name="connsiteX51" fmla="*/ 54554 w 78445"/>
                <a:gd name="connsiteY51" fmla="*/ 76438 h 131398"/>
                <a:gd name="connsiteX52" fmla="*/ 54554 w 78445"/>
                <a:gd name="connsiteY52" fmla="*/ 73297 h 13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8445" h="131398">
                  <a:moveTo>
                    <a:pt x="74876" y="19687"/>
                  </a:moveTo>
                  <a:cubicBezTo>
                    <a:pt x="75739" y="21484"/>
                    <a:pt x="76404" y="23368"/>
                    <a:pt x="76850" y="25311"/>
                  </a:cubicBezTo>
                  <a:cubicBezTo>
                    <a:pt x="77288" y="27210"/>
                    <a:pt x="77581" y="29109"/>
                    <a:pt x="77873" y="31081"/>
                  </a:cubicBezTo>
                  <a:cubicBezTo>
                    <a:pt x="77873" y="34149"/>
                    <a:pt x="78239" y="37216"/>
                    <a:pt x="78312" y="40211"/>
                  </a:cubicBezTo>
                  <a:cubicBezTo>
                    <a:pt x="78385" y="43205"/>
                    <a:pt x="78312" y="46273"/>
                    <a:pt x="78312" y="49341"/>
                  </a:cubicBezTo>
                  <a:cubicBezTo>
                    <a:pt x="77946" y="55768"/>
                    <a:pt x="77800" y="62122"/>
                    <a:pt x="77946" y="68258"/>
                  </a:cubicBezTo>
                  <a:cubicBezTo>
                    <a:pt x="78092" y="74393"/>
                    <a:pt x="77946" y="80601"/>
                    <a:pt x="77361" y="87029"/>
                  </a:cubicBezTo>
                  <a:lnTo>
                    <a:pt x="76850" y="93091"/>
                  </a:lnTo>
                  <a:cubicBezTo>
                    <a:pt x="76565" y="97451"/>
                    <a:pt x="75878" y="101782"/>
                    <a:pt x="74803" y="106019"/>
                  </a:cubicBezTo>
                  <a:cubicBezTo>
                    <a:pt x="73765" y="110218"/>
                    <a:pt x="72091" y="114235"/>
                    <a:pt x="69832" y="117924"/>
                  </a:cubicBezTo>
                  <a:cubicBezTo>
                    <a:pt x="67697" y="120955"/>
                    <a:pt x="64898" y="123453"/>
                    <a:pt x="61644" y="125228"/>
                  </a:cubicBezTo>
                  <a:cubicBezTo>
                    <a:pt x="58238" y="127010"/>
                    <a:pt x="54627" y="128383"/>
                    <a:pt x="50899" y="129318"/>
                  </a:cubicBezTo>
                  <a:cubicBezTo>
                    <a:pt x="47492" y="130319"/>
                    <a:pt x="43991" y="130932"/>
                    <a:pt x="40445" y="131144"/>
                  </a:cubicBezTo>
                  <a:cubicBezTo>
                    <a:pt x="36943" y="131436"/>
                    <a:pt x="33420" y="131436"/>
                    <a:pt x="29918" y="131144"/>
                  </a:cubicBezTo>
                  <a:cubicBezTo>
                    <a:pt x="27470" y="130947"/>
                    <a:pt x="25028" y="130633"/>
                    <a:pt x="22608" y="130194"/>
                  </a:cubicBezTo>
                  <a:cubicBezTo>
                    <a:pt x="20247" y="129756"/>
                    <a:pt x="17937" y="129048"/>
                    <a:pt x="15737" y="128076"/>
                  </a:cubicBezTo>
                  <a:cubicBezTo>
                    <a:pt x="13646" y="127076"/>
                    <a:pt x="11702" y="125798"/>
                    <a:pt x="9962" y="124278"/>
                  </a:cubicBezTo>
                  <a:cubicBezTo>
                    <a:pt x="8141" y="122598"/>
                    <a:pt x="6701" y="120561"/>
                    <a:pt x="5722" y="118289"/>
                  </a:cubicBezTo>
                  <a:cubicBezTo>
                    <a:pt x="4019" y="115229"/>
                    <a:pt x="2878" y="111891"/>
                    <a:pt x="2359" y="108429"/>
                  </a:cubicBezTo>
                  <a:cubicBezTo>
                    <a:pt x="1760" y="104952"/>
                    <a:pt x="1416" y="101439"/>
                    <a:pt x="1336" y="97911"/>
                  </a:cubicBezTo>
                  <a:cubicBezTo>
                    <a:pt x="1336" y="88343"/>
                    <a:pt x="532" y="78702"/>
                    <a:pt x="93" y="69134"/>
                  </a:cubicBezTo>
                  <a:cubicBezTo>
                    <a:pt x="-345" y="59566"/>
                    <a:pt x="93" y="49852"/>
                    <a:pt x="93" y="39919"/>
                  </a:cubicBezTo>
                  <a:cubicBezTo>
                    <a:pt x="268" y="34317"/>
                    <a:pt x="978" y="28737"/>
                    <a:pt x="2213" y="23266"/>
                  </a:cubicBezTo>
                  <a:cubicBezTo>
                    <a:pt x="3529" y="17839"/>
                    <a:pt x="6168" y="12821"/>
                    <a:pt x="9889" y="8658"/>
                  </a:cubicBezTo>
                  <a:cubicBezTo>
                    <a:pt x="11183" y="7416"/>
                    <a:pt x="12601" y="6314"/>
                    <a:pt x="14128" y="5371"/>
                  </a:cubicBezTo>
                  <a:cubicBezTo>
                    <a:pt x="18310" y="3370"/>
                    <a:pt x="22733" y="1924"/>
                    <a:pt x="27287" y="1062"/>
                  </a:cubicBezTo>
                  <a:cubicBezTo>
                    <a:pt x="31951" y="142"/>
                    <a:pt x="36717" y="-201"/>
                    <a:pt x="41469" y="40"/>
                  </a:cubicBezTo>
                  <a:cubicBezTo>
                    <a:pt x="46132" y="317"/>
                    <a:pt x="50745" y="1150"/>
                    <a:pt x="55212" y="2523"/>
                  </a:cubicBezTo>
                  <a:cubicBezTo>
                    <a:pt x="59547" y="3881"/>
                    <a:pt x="63625" y="5956"/>
                    <a:pt x="67273" y="8658"/>
                  </a:cubicBezTo>
                  <a:cubicBezTo>
                    <a:pt x="70724" y="11616"/>
                    <a:pt x="73341" y="15414"/>
                    <a:pt x="74876" y="19687"/>
                  </a:cubicBezTo>
                  <a:close/>
                  <a:moveTo>
                    <a:pt x="55212" y="64533"/>
                  </a:moveTo>
                  <a:lnTo>
                    <a:pt x="54846" y="52043"/>
                  </a:lnTo>
                  <a:cubicBezTo>
                    <a:pt x="54846" y="52043"/>
                    <a:pt x="54846" y="50655"/>
                    <a:pt x="54846" y="48318"/>
                  </a:cubicBezTo>
                  <a:cubicBezTo>
                    <a:pt x="54846" y="45981"/>
                    <a:pt x="54846" y="43644"/>
                    <a:pt x="54407" y="41599"/>
                  </a:cubicBezTo>
                  <a:cubicBezTo>
                    <a:pt x="54225" y="38275"/>
                    <a:pt x="53245" y="35047"/>
                    <a:pt x="51556" y="32177"/>
                  </a:cubicBezTo>
                  <a:cubicBezTo>
                    <a:pt x="49999" y="29467"/>
                    <a:pt x="47653" y="27305"/>
                    <a:pt x="44831" y="25968"/>
                  </a:cubicBezTo>
                  <a:cubicBezTo>
                    <a:pt x="42514" y="25026"/>
                    <a:pt x="39963" y="24822"/>
                    <a:pt x="37521" y="25384"/>
                  </a:cubicBezTo>
                  <a:cubicBezTo>
                    <a:pt x="35065" y="25961"/>
                    <a:pt x="32755" y="27035"/>
                    <a:pt x="30723" y="28525"/>
                  </a:cubicBezTo>
                  <a:cubicBezTo>
                    <a:pt x="26490" y="31680"/>
                    <a:pt x="23427" y="36150"/>
                    <a:pt x="22024" y="41233"/>
                  </a:cubicBezTo>
                  <a:cubicBezTo>
                    <a:pt x="21058" y="46047"/>
                    <a:pt x="20474" y="50933"/>
                    <a:pt x="20269" y="55841"/>
                  </a:cubicBezTo>
                  <a:cubicBezTo>
                    <a:pt x="20269" y="61027"/>
                    <a:pt x="20269" y="66140"/>
                    <a:pt x="20269" y="71325"/>
                  </a:cubicBezTo>
                  <a:cubicBezTo>
                    <a:pt x="20269" y="76511"/>
                    <a:pt x="21293" y="79944"/>
                    <a:pt x="21512" y="84472"/>
                  </a:cubicBezTo>
                  <a:cubicBezTo>
                    <a:pt x="21782" y="88796"/>
                    <a:pt x="22521" y="93083"/>
                    <a:pt x="23705" y="97254"/>
                  </a:cubicBezTo>
                  <a:cubicBezTo>
                    <a:pt x="24933" y="99599"/>
                    <a:pt x="26775" y="101571"/>
                    <a:pt x="29041" y="102951"/>
                  </a:cubicBezTo>
                  <a:cubicBezTo>
                    <a:pt x="31278" y="104244"/>
                    <a:pt x="33778" y="105011"/>
                    <a:pt x="36351" y="105215"/>
                  </a:cubicBezTo>
                  <a:cubicBezTo>
                    <a:pt x="39078" y="105434"/>
                    <a:pt x="41820" y="105062"/>
                    <a:pt x="44393" y="104120"/>
                  </a:cubicBezTo>
                  <a:cubicBezTo>
                    <a:pt x="47039" y="103229"/>
                    <a:pt x="49400" y="101666"/>
                    <a:pt x="51264" y="99591"/>
                  </a:cubicBezTo>
                  <a:cubicBezTo>
                    <a:pt x="52156" y="98474"/>
                    <a:pt x="52945" y="97276"/>
                    <a:pt x="53603" y="96012"/>
                  </a:cubicBezTo>
                  <a:cubicBezTo>
                    <a:pt x="54115" y="95085"/>
                    <a:pt x="54437" y="94070"/>
                    <a:pt x="54554" y="93018"/>
                  </a:cubicBezTo>
                  <a:cubicBezTo>
                    <a:pt x="54671" y="91703"/>
                    <a:pt x="54671" y="90388"/>
                    <a:pt x="54554" y="89074"/>
                  </a:cubicBezTo>
                  <a:cubicBezTo>
                    <a:pt x="54429" y="87007"/>
                    <a:pt x="54429" y="84932"/>
                    <a:pt x="54554" y="82865"/>
                  </a:cubicBezTo>
                  <a:cubicBezTo>
                    <a:pt x="54554" y="80455"/>
                    <a:pt x="54554" y="78264"/>
                    <a:pt x="54554" y="76438"/>
                  </a:cubicBezTo>
                  <a:cubicBezTo>
                    <a:pt x="54554" y="74612"/>
                    <a:pt x="54554" y="73590"/>
                    <a:pt x="54554" y="73297"/>
                  </a:cubicBezTo>
                  <a:close/>
                </a:path>
              </a:pathLst>
            </a:custGeom>
            <a:solidFill>
              <a:srgbClr val="333233"/>
            </a:solidFill>
            <a:ln w="7301"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1137C500-B923-FF66-EBA2-3539C9A67A6D}"/>
                </a:ext>
              </a:extLst>
            </p:cNvPr>
            <p:cNvSpPr/>
            <p:nvPr/>
          </p:nvSpPr>
          <p:spPr>
            <a:xfrm>
              <a:off x="7699437" y="3712827"/>
              <a:ext cx="60138" cy="92156"/>
            </a:xfrm>
            <a:custGeom>
              <a:avLst/>
              <a:gdLst>
                <a:gd name="connsiteX0" fmla="*/ 25971 w 60138"/>
                <a:gd name="connsiteY0" fmla="*/ 6228 h 92156"/>
                <a:gd name="connsiteX1" fmla="*/ 29334 w 60138"/>
                <a:gd name="connsiteY1" fmla="*/ 4767 h 92156"/>
                <a:gd name="connsiteX2" fmla="*/ 34597 w 60138"/>
                <a:gd name="connsiteY2" fmla="*/ 2722 h 92156"/>
                <a:gd name="connsiteX3" fmla="*/ 42492 w 60138"/>
                <a:gd name="connsiteY3" fmla="*/ 969 h 92156"/>
                <a:gd name="connsiteX4" fmla="*/ 50826 w 60138"/>
                <a:gd name="connsiteY4" fmla="*/ 166 h 92156"/>
                <a:gd name="connsiteX5" fmla="*/ 57332 w 60138"/>
                <a:gd name="connsiteY5" fmla="*/ 166 h 92156"/>
                <a:gd name="connsiteX6" fmla="*/ 60036 w 60138"/>
                <a:gd name="connsiteY6" fmla="*/ 166 h 92156"/>
                <a:gd name="connsiteX7" fmla="*/ 60036 w 60138"/>
                <a:gd name="connsiteY7" fmla="*/ 11195 h 92156"/>
                <a:gd name="connsiteX8" fmla="*/ 60036 w 60138"/>
                <a:gd name="connsiteY8" fmla="*/ 19740 h 92156"/>
                <a:gd name="connsiteX9" fmla="*/ 60036 w 60138"/>
                <a:gd name="connsiteY9" fmla="*/ 26679 h 92156"/>
                <a:gd name="connsiteX10" fmla="*/ 60036 w 60138"/>
                <a:gd name="connsiteY10" fmla="*/ 32522 h 92156"/>
                <a:gd name="connsiteX11" fmla="*/ 58355 w 60138"/>
                <a:gd name="connsiteY11" fmla="*/ 32011 h 92156"/>
                <a:gd name="connsiteX12" fmla="*/ 56381 w 60138"/>
                <a:gd name="connsiteY12" fmla="*/ 31353 h 92156"/>
                <a:gd name="connsiteX13" fmla="*/ 54481 w 60138"/>
                <a:gd name="connsiteY13" fmla="*/ 30696 h 92156"/>
                <a:gd name="connsiteX14" fmla="*/ 49948 w 60138"/>
                <a:gd name="connsiteY14" fmla="*/ 29819 h 92156"/>
                <a:gd name="connsiteX15" fmla="*/ 47463 w 60138"/>
                <a:gd name="connsiteY15" fmla="*/ 29454 h 92156"/>
                <a:gd name="connsiteX16" fmla="*/ 38398 w 60138"/>
                <a:gd name="connsiteY16" fmla="*/ 28870 h 92156"/>
                <a:gd name="connsiteX17" fmla="*/ 31088 w 60138"/>
                <a:gd name="connsiteY17" fmla="*/ 30185 h 92156"/>
                <a:gd name="connsiteX18" fmla="*/ 26337 w 60138"/>
                <a:gd name="connsiteY18" fmla="*/ 34202 h 92156"/>
                <a:gd name="connsiteX19" fmla="*/ 24874 w 60138"/>
                <a:gd name="connsiteY19" fmla="*/ 42090 h 92156"/>
                <a:gd name="connsiteX20" fmla="*/ 24874 w 60138"/>
                <a:gd name="connsiteY20" fmla="*/ 54214 h 92156"/>
                <a:gd name="connsiteX21" fmla="*/ 24874 w 60138"/>
                <a:gd name="connsiteY21" fmla="*/ 65755 h 92156"/>
                <a:gd name="connsiteX22" fmla="*/ 24874 w 60138"/>
                <a:gd name="connsiteY22" fmla="*/ 77514 h 92156"/>
                <a:gd name="connsiteX23" fmla="*/ 24874 w 60138"/>
                <a:gd name="connsiteY23" fmla="*/ 90296 h 92156"/>
                <a:gd name="connsiteX24" fmla="*/ 24874 w 60138"/>
                <a:gd name="connsiteY24" fmla="*/ 91026 h 92156"/>
                <a:gd name="connsiteX25" fmla="*/ 19173 w 60138"/>
                <a:gd name="connsiteY25" fmla="*/ 92122 h 92156"/>
                <a:gd name="connsiteX26" fmla="*/ 13836 w 60138"/>
                <a:gd name="connsiteY26" fmla="*/ 92122 h 92156"/>
                <a:gd name="connsiteX27" fmla="*/ 7842 w 60138"/>
                <a:gd name="connsiteY27" fmla="*/ 92122 h 92156"/>
                <a:gd name="connsiteX28" fmla="*/ 532 w 60138"/>
                <a:gd name="connsiteY28" fmla="*/ 92122 h 92156"/>
                <a:gd name="connsiteX29" fmla="*/ 93 w 60138"/>
                <a:gd name="connsiteY29" fmla="*/ 46911 h 92156"/>
                <a:gd name="connsiteX30" fmla="*/ 93 w 60138"/>
                <a:gd name="connsiteY30" fmla="*/ 20 h 92156"/>
                <a:gd name="connsiteX31" fmla="*/ 3821 w 60138"/>
                <a:gd name="connsiteY31" fmla="*/ 20 h 92156"/>
                <a:gd name="connsiteX32" fmla="*/ 10108 w 60138"/>
                <a:gd name="connsiteY32" fmla="*/ 20 h 92156"/>
                <a:gd name="connsiteX33" fmla="*/ 13836 w 60138"/>
                <a:gd name="connsiteY33" fmla="*/ 20 h 92156"/>
                <a:gd name="connsiteX34" fmla="*/ 16468 w 60138"/>
                <a:gd name="connsiteY34" fmla="*/ 20 h 92156"/>
                <a:gd name="connsiteX35" fmla="*/ 20561 w 60138"/>
                <a:gd name="connsiteY35" fmla="*/ 20 h 92156"/>
                <a:gd name="connsiteX36" fmla="*/ 24217 w 60138"/>
                <a:gd name="connsiteY36" fmla="*/ 20 h 92156"/>
                <a:gd name="connsiteX37" fmla="*/ 25752 w 60138"/>
                <a:gd name="connsiteY37" fmla="*/ 458 h 92156"/>
                <a:gd name="connsiteX38" fmla="*/ 25752 w 60138"/>
                <a:gd name="connsiteY38" fmla="*/ 3891 h 92156"/>
                <a:gd name="connsiteX39" fmla="*/ 25752 w 60138"/>
                <a:gd name="connsiteY39" fmla="*/ 4913 h 92156"/>
                <a:gd name="connsiteX40" fmla="*/ 25971 w 60138"/>
                <a:gd name="connsiteY40" fmla="*/ 6228 h 9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138" h="92156">
                  <a:moveTo>
                    <a:pt x="25971" y="6228"/>
                  </a:moveTo>
                  <a:lnTo>
                    <a:pt x="29334" y="4767"/>
                  </a:lnTo>
                  <a:lnTo>
                    <a:pt x="34597" y="2722"/>
                  </a:lnTo>
                  <a:cubicBezTo>
                    <a:pt x="37178" y="1941"/>
                    <a:pt x="39816" y="1349"/>
                    <a:pt x="42492" y="969"/>
                  </a:cubicBezTo>
                  <a:cubicBezTo>
                    <a:pt x="45248" y="538"/>
                    <a:pt x="48033" y="268"/>
                    <a:pt x="50826" y="166"/>
                  </a:cubicBezTo>
                  <a:cubicBezTo>
                    <a:pt x="53384" y="166"/>
                    <a:pt x="55577" y="166"/>
                    <a:pt x="57332" y="166"/>
                  </a:cubicBezTo>
                  <a:cubicBezTo>
                    <a:pt x="58231" y="42"/>
                    <a:pt x="59137" y="42"/>
                    <a:pt x="60036" y="166"/>
                  </a:cubicBezTo>
                  <a:cubicBezTo>
                    <a:pt x="60036" y="4329"/>
                    <a:pt x="60036" y="8054"/>
                    <a:pt x="60036" y="11195"/>
                  </a:cubicBezTo>
                  <a:cubicBezTo>
                    <a:pt x="60036" y="14335"/>
                    <a:pt x="60036" y="17257"/>
                    <a:pt x="60036" y="19740"/>
                  </a:cubicBezTo>
                  <a:lnTo>
                    <a:pt x="60036" y="26679"/>
                  </a:lnTo>
                  <a:cubicBezTo>
                    <a:pt x="60036" y="28724"/>
                    <a:pt x="60036" y="30696"/>
                    <a:pt x="60036" y="32522"/>
                  </a:cubicBezTo>
                  <a:lnTo>
                    <a:pt x="58355" y="32011"/>
                  </a:lnTo>
                  <a:lnTo>
                    <a:pt x="56381" y="31353"/>
                  </a:lnTo>
                  <a:cubicBezTo>
                    <a:pt x="55723" y="31200"/>
                    <a:pt x="55087" y="30981"/>
                    <a:pt x="54481" y="30696"/>
                  </a:cubicBezTo>
                  <a:cubicBezTo>
                    <a:pt x="52982" y="30323"/>
                    <a:pt x="51476" y="30031"/>
                    <a:pt x="49948" y="29819"/>
                  </a:cubicBezTo>
                  <a:lnTo>
                    <a:pt x="47463" y="29454"/>
                  </a:lnTo>
                  <a:cubicBezTo>
                    <a:pt x="44451" y="29096"/>
                    <a:pt x="41425" y="28899"/>
                    <a:pt x="38398" y="28870"/>
                  </a:cubicBezTo>
                  <a:cubicBezTo>
                    <a:pt x="35898" y="28790"/>
                    <a:pt x="33406" y="29235"/>
                    <a:pt x="31088" y="30185"/>
                  </a:cubicBezTo>
                  <a:cubicBezTo>
                    <a:pt x="29114" y="30974"/>
                    <a:pt x="27448" y="32383"/>
                    <a:pt x="26337" y="34202"/>
                  </a:cubicBezTo>
                  <a:cubicBezTo>
                    <a:pt x="25123" y="36641"/>
                    <a:pt x="24619" y="39373"/>
                    <a:pt x="24874" y="42090"/>
                  </a:cubicBezTo>
                  <a:cubicBezTo>
                    <a:pt x="24874" y="46399"/>
                    <a:pt x="24874" y="50489"/>
                    <a:pt x="24874" y="54214"/>
                  </a:cubicBezTo>
                  <a:cubicBezTo>
                    <a:pt x="24874" y="57939"/>
                    <a:pt x="24874" y="61518"/>
                    <a:pt x="24874" y="65755"/>
                  </a:cubicBezTo>
                  <a:cubicBezTo>
                    <a:pt x="24874" y="69991"/>
                    <a:pt x="24874" y="73570"/>
                    <a:pt x="24874" y="77514"/>
                  </a:cubicBezTo>
                  <a:cubicBezTo>
                    <a:pt x="24874" y="81458"/>
                    <a:pt x="24874" y="85767"/>
                    <a:pt x="24874" y="90296"/>
                  </a:cubicBezTo>
                  <a:lnTo>
                    <a:pt x="24874" y="91026"/>
                  </a:lnTo>
                  <a:cubicBezTo>
                    <a:pt x="23025" y="91610"/>
                    <a:pt x="21110" y="91975"/>
                    <a:pt x="19173" y="92122"/>
                  </a:cubicBezTo>
                  <a:cubicBezTo>
                    <a:pt x="17491" y="92122"/>
                    <a:pt x="15664" y="92122"/>
                    <a:pt x="13836" y="92122"/>
                  </a:cubicBezTo>
                  <a:lnTo>
                    <a:pt x="7842" y="92122"/>
                  </a:lnTo>
                  <a:cubicBezTo>
                    <a:pt x="5408" y="91961"/>
                    <a:pt x="2966" y="91961"/>
                    <a:pt x="532" y="92122"/>
                  </a:cubicBezTo>
                  <a:cubicBezTo>
                    <a:pt x="532" y="77075"/>
                    <a:pt x="532" y="61957"/>
                    <a:pt x="93" y="46911"/>
                  </a:cubicBezTo>
                  <a:cubicBezTo>
                    <a:pt x="-345" y="31865"/>
                    <a:pt x="93" y="16161"/>
                    <a:pt x="93" y="20"/>
                  </a:cubicBezTo>
                  <a:lnTo>
                    <a:pt x="3821" y="20"/>
                  </a:lnTo>
                  <a:lnTo>
                    <a:pt x="10108" y="20"/>
                  </a:lnTo>
                  <a:lnTo>
                    <a:pt x="13836" y="20"/>
                  </a:lnTo>
                  <a:lnTo>
                    <a:pt x="16468" y="20"/>
                  </a:lnTo>
                  <a:lnTo>
                    <a:pt x="20561" y="20"/>
                  </a:lnTo>
                  <a:cubicBezTo>
                    <a:pt x="21782" y="-53"/>
                    <a:pt x="22996" y="-53"/>
                    <a:pt x="24217" y="20"/>
                  </a:cubicBezTo>
                  <a:cubicBezTo>
                    <a:pt x="25240" y="20"/>
                    <a:pt x="25752" y="166"/>
                    <a:pt x="25752" y="458"/>
                  </a:cubicBezTo>
                  <a:lnTo>
                    <a:pt x="25752" y="3891"/>
                  </a:lnTo>
                  <a:cubicBezTo>
                    <a:pt x="25722" y="4234"/>
                    <a:pt x="25722" y="4570"/>
                    <a:pt x="25752" y="4913"/>
                  </a:cubicBezTo>
                  <a:cubicBezTo>
                    <a:pt x="25898" y="4767"/>
                    <a:pt x="25971" y="5352"/>
                    <a:pt x="25971" y="6228"/>
                  </a:cubicBezTo>
                  <a:close/>
                </a:path>
              </a:pathLst>
            </a:custGeom>
            <a:solidFill>
              <a:srgbClr val="333233"/>
            </a:solidFill>
            <a:ln w="7301"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3A2A037-1851-B596-9DDE-AFD078B2A031}"/>
                </a:ext>
              </a:extLst>
            </p:cNvPr>
            <p:cNvSpPr/>
            <p:nvPr/>
          </p:nvSpPr>
          <p:spPr>
            <a:xfrm>
              <a:off x="7766501" y="3671980"/>
              <a:ext cx="26189" cy="132711"/>
            </a:xfrm>
            <a:custGeom>
              <a:avLst/>
              <a:gdLst>
                <a:gd name="connsiteX0" fmla="*/ 22944 w 26189"/>
                <a:gd name="connsiteY0" fmla="*/ 40063 h 132711"/>
                <a:gd name="connsiteX1" fmla="*/ 26088 w 26189"/>
                <a:gd name="connsiteY1" fmla="*/ 40063 h 132711"/>
                <a:gd name="connsiteX2" fmla="*/ 26088 w 26189"/>
                <a:gd name="connsiteY2" fmla="*/ 40647 h 132711"/>
                <a:gd name="connsiteX3" fmla="*/ 25284 w 26189"/>
                <a:gd name="connsiteY3" fmla="*/ 86077 h 132711"/>
                <a:gd name="connsiteX4" fmla="*/ 25868 w 26189"/>
                <a:gd name="connsiteY4" fmla="*/ 131507 h 132711"/>
                <a:gd name="connsiteX5" fmla="*/ 21336 w 26189"/>
                <a:gd name="connsiteY5" fmla="*/ 132676 h 132711"/>
                <a:gd name="connsiteX6" fmla="*/ 13295 w 26189"/>
                <a:gd name="connsiteY6" fmla="*/ 132676 h 132711"/>
                <a:gd name="connsiteX7" fmla="*/ 5108 w 26189"/>
                <a:gd name="connsiteY7" fmla="*/ 132676 h 132711"/>
                <a:gd name="connsiteX8" fmla="*/ -82 w 26189"/>
                <a:gd name="connsiteY8" fmla="*/ 132676 h 132711"/>
                <a:gd name="connsiteX9" fmla="*/ 795 w 26189"/>
                <a:gd name="connsiteY9" fmla="*/ 109085 h 132711"/>
                <a:gd name="connsiteX10" fmla="*/ 283 w 26189"/>
                <a:gd name="connsiteY10" fmla="*/ 85420 h 132711"/>
                <a:gd name="connsiteX11" fmla="*/ -82 w 26189"/>
                <a:gd name="connsiteY11" fmla="*/ 62121 h 132711"/>
                <a:gd name="connsiteX12" fmla="*/ 1087 w 26189"/>
                <a:gd name="connsiteY12" fmla="*/ 39771 h 132711"/>
                <a:gd name="connsiteX13" fmla="*/ 1087 w 26189"/>
                <a:gd name="connsiteY13" fmla="*/ 39771 h 132711"/>
                <a:gd name="connsiteX14" fmla="*/ 3499 w 26189"/>
                <a:gd name="connsiteY14" fmla="*/ 39771 h 132711"/>
                <a:gd name="connsiteX15" fmla="*/ 6204 w 26189"/>
                <a:gd name="connsiteY15" fmla="*/ 39771 h 132711"/>
                <a:gd name="connsiteX16" fmla="*/ 12856 w 26189"/>
                <a:gd name="connsiteY16" fmla="*/ 39771 h 132711"/>
                <a:gd name="connsiteX17" fmla="*/ 22944 w 26189"/>
                <a:gd name="connsiteY17" fmla="*/ 40063 h 132711"/>
                <a:gd name="connsiteX18" fmla="*/ 283 w 26189"/>
                <a:gd name="connsiteY18" fmla="*/ -35 h 132711"/>
                <a:gd name="connsiteX19" fmla="*/ 25357 w 26189"/>
                <a:gd name="connsiteY19" fmla="*/ 549 h 132711"/>
                <a:gd name="connsiteX20" fmla="*/ 25357 w 26189"/>
                <a:gd name="connsiteY20" fmla="*/ 4493 h 132711"/>
                <a:gd name="connsiteX21" fmla="*/ 25357 w 26189"/>
                <a:gd name="connsiteY21" fmla="*/ 10775 h 132711"/>
                <a:gd name="connsiteX22" fmla="*/ 25357 w 26189"/>
                <a:gd name="connsiteY22" fmla="*/ 17713 h 132711"/>
                <a:gd name="connsiteX23" fmla="*/ 25357 w 26189"/>
                <a:gd name="connsiteY23" fmla="*/ 24068 h 132711"/>
                <a:gd name="connsiteX24" fmla="*/ 21994 w 26189"/>
                <a:gd name="connsiteY24" fmla="*/ 25529 h 132711"/>
                <a:gd name="connsiteX25" fmla="*/ 15707 w 26189"/>
                <a:gd name="connsiteY25" fmla="*/ 25529 h 132711"/>
                <a:gd name="connsiteX26" fmla="*/ 8397 w 26189"/>
                <a:gd name="connsiteY26" fmla="*/ 25163 h 132711"/>
                <a:gd name="connsiteX27" fmla="*/ 1087 w 26189"/>
                <a:gd name="connsiteY27" fmla="*/ 25163 h 132711"/>
                <a:gd name="connsiteX28" fmla="*/ 575 w 26189"/>
                <a:gd name="connsiteY28" fmla="*/ 14061 h 132711"/>
                <a:gd name="connsiteX29" fmla="*/ 283 w 26189"/>
                <a:gd name="connsiteY29" fmla="*/ -35 h 13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189" h="132711">
                  <a:moveTo>
                    <a:pt x="22944" y="40063"/>
                  </a:moveTo>
                  <a:lnTo>
                    <a:pt x="26088" y="40063"/>
                  </a:lnTo>
                  <a:lnTo>
                    <a:pt x="26088" y="40647"/>
                  </a:lnTo>
                  <a:cubicBezTo>
                    <a:pt x="26088" y="55255"/>
                    <a:pt x="25722" y="70593"/>
                    <a:pt x="25284" y="86077"/>
                  </a:cubicBezTo>
                  <a:cubicBezTo>
                    <a:pt x="24845" y="101562"/>
                    <a:pt x="25284" y="116681"/>
                    <a:pt x="25868" y="131507"/>
                  </a:cubicBezTo>
                  <a:cubicBezTo>
                    <a:pt x="25284" y="132238"/>
                    <a:pt x="23749" y="132603"/>
                    <a:pt x="21336" y="132676"/>
                  </a:cubicBezTo>
                  <a:lnTo>
                    <a:pt x="13295" y="132676"/>
                  </a:lnTo>
                  <a:lnTo>
                    <a:pt x="5108" y="132676"/>
                  </a:lnTo>
                  <a:cubicBezTo>
                    <a:pt x="3390" y="132406"/>
                    <a:pt x="1636" y="132406"/>
                    <a:pt x="-82" y="132676"/>
                  </a:cubicBezTo>
                  <a:cubicBezTo>
                    <a:pt x="575" y="124934"/>
                    <a:pt x="868" y="117046"/>
                    <a:pt x="795" y="109085"/>
                  </a:cubicBezTo>
                  <a:cubicBezTo>
                    <a:pt x="722" y="101123"/>
                    <a:pt x="795" y="93235"/>
                    <a:pt x="283" y="85420"/>
                  </a:cubicBezTo>
                  <a:cubicBezTo>
                    <a:pt x="-229" y="77605"/>
                    <a:pt x="-82" y="69790"/>
                    <a:pt x="-82" y="62121"/>
                  </a:cubicBezTo>
                  <a:cubicBezTo>
                    <a:pt x="-104" y="54656"/>
                    <a:pt x="283" y="47192"/>
                    <a:pt x="1087" y="39771"/>
                  </a:cubicBezTo>
                  <a:lnTo>
                    <a:pt x="1087" y="39771"/>
                  </a:lnTo>
                  <a:cubicBezTo>
                    <a:pt x="1884" y="39618"/>
                    <a:pt x="2703" y="39618"/>
                    <a:pt x="3499" y="39771"/>
                  </a:cubicBezTo>
                  <a:lnTo>
                    <a:pt x="6204" y="39771"/>
                  </a:lnTo>
                  <a:cubicBezTo>
                    <a:pt x="7812" y="39771"/>
                    <a:pt x="10006" y="39771"/>
                    <a:pt x="12856" y="39771"/>
                  </a:cubicBezTo>
                  <a:cubicBezTo>
                    <a:pt x="15707" y="39771"/>
                    <a:pt x="18997" y="40209"/>
                    <a:pt x="22944" y="40063"/>
                  </a:cubicBezTo>
                  <a:close/>
                  <a:moveTo>
                    <a:pt x="283" y="-35"/>
                  </a:moveTo>
                  <a:lnTo>
                    <a:pt x="25357" y="549"/>
                  </a:lnTo>
                  <a:cubicBezTo>
                    <a:pt x="25357" y="1280"/>
                    <a:pt x="25357" y="2594"/>
                    <a:pt x="25357" y="4493"/>
                  </a:cubicBezTo>
                  <a:cubicBezTo>
                    <a:pt x="25357" y="6392"/>
                    <a:pt x="25357" y="8511"/>
                    <a:pt x="25357" y="10775"/>
                  </a:cubicBezTo>
                  <a:cubicBezTo>
                    <a:pt x="25357" y="13039"/>
                    <a:pt x="25357" y="15376"/>
                    <a:pt x="25357" y="17713"/>
                  </a:cubicBezTo>
                  <a:cubicBezTo>
                    <a:pt x="25357" y="20051"/>
                    <a:pt x="25357" y="22242"/>
                    <a:pt x="25357" y="24068"/>
                  </a:cubicBezTo>
                  <a:cubicBezTo>
                    <a:pt x="24494" y="25003"/>
                    <a:pt x="23273" y="25536"/>
                    <a:pt x="21994" y="25529"/>
                  </a:cubicBezTo>
                  <a:cubicBezTo>
                    <a:pt x="19904" y="25726"/>
                    <a:pt x="17798" y="25726"/>
                    <a:pt x="15707" y="25529"/>
                  </a:cubicBezTo>
                  <a:lnTo>
                    <a:pt x="8397" y="25163"/>
                  </a:lnTo>
                  <a:cubicBezTo>
                    <a:pt x="5963" y="25025"/>
                    <a:pt x="3521" y="25025"/>
                    <a:pt x="1087" y="25163"/>
                  </a:cubicBezTo>
                  <a:cubicBezTo>
                    <a:pt x="1087" y="21584"/>
                    <a:pt x="1087" y="17859"/>
                    <a:pt x="575" y="14061"/>
                  </a:cubicBezTo>
                  <a:cubicBezTo>
                    <a:pt x="64" y="10263"/>
                    <a:pt x="210" y="5662"/>
                    <a:pt x="283" y="-35"/>
                  </a:cubicBezTo>
                  <a:close/>
                </a:path>
              </a:pathLst>
            </a:custGeom>
            <a:solidFill>
              <a:srgbClr val="333233"/>
            </a:solidFill>
            <a:ln w="7301"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B6BD737-91D1-39FD-A889-A446F3DF99E0}"/>
                </a:ext>
              </a:extLst>
            </p:cNvPr>
            <p:cNvSpPr/>
            <p:nvPr/>
          </p:nvSpPr>
          <p:spPr>
            <a:xfrm>
              <a:off x="7803242" y="3710446"/>
              <a:ext cx="74520" cy="96746"/>
            </a:xfrm>
            <a:custGeom>
              <a:avLst/>
              <a:gdLst>
                <a:gd name="connsiteX0" fmla="*/ 24874 w 74520"/>
                <a:gd name="connsiteY0" fmla="*/ 47977 h 96746"/>
                <a:gd name="connsiteX1" fmla="*/ 24874 w 74520"/>
                <a:gd name="connsiteY1" fmla="*/ 51263 h 96746"/>
                <a:gd name="connsiteX2" fmla="*/ 25313 w 74520"/>
                <a:gd name="connsiteY2" fmla="*/ 60247 h 96746"/>
                <a:gd name="connsiteX3" fmla="*/ 27652 w 74520"/>
                <a:gd name="connsiteY3" fmla="*/ 67113 h 96746"/>
                <a:gd name="connsiteX4" fmla="*/ 33866 w 74520"/>
                <a:gd name="connsiteY4" fmla="*/ 73321 h 96746"/>
                <a:gd name="connsiteX5" fmla="*/ 41760 w 74520"/>
                <a:gd name="connsiteY5" fmla="*/ 74636 h 96746"/>
                <a:gd name="connsiteX6" fmla="*/ 48340 w 74520"/>
                <a:gd name="connsiteY6" fmla="*/ 70107 h 96746"/>
                <a:gd name="connsiteX7" fmla="*/ 50606 w 74520"/>
                <a:gd name="connsiteY7" fmla="*/ 58786 h 96746"/>
                <a:gd name="connsiteX8" fmla="*/ 55577 w 74520"/>
                <a:gd name="connsiteY8" fmla="*/ 58786 h 96746"/>
                <a:gd name="connsiteX9" fmla="*/ 62156 w 74520"/>
                <a:gd name="connsiteY9" fmla="*/ 58786 h 96746"/>
                <a:gd name="connsiteX10" fmla="*/ 68662 w 74520"/>
                <a:gd name="connsiteY10" fmla="*/ 58786 h 96746"/>
                <a:gd name="connsiteX11" fmla="*/ 73852 w 74520"/>
                <a:gd name="connsiteY11" fmla="*/ 59371 h 96746"/>
                <a:gd name="connsiteX12" fmla="*/ 73121 w 74520"/>
                <a:gd name="connsiteY12" fmla="*/ 68793 h 96746"/>
                <a:gd name="connsiteX13" fmla="*/ 72171 w 74520"/>
                <a:gd name="connsiteY13" fmla="*/ 77338 h 96746"/>
                <a:gd name="connsiteX14" fmla="*/ 70782 w 74520"/>
                <a:gd name="connsiteY14" fmla="*/ 84131 h 96746"/>
                <a:gd name="connsiteX15" fmla="*/ 68662 w 74520"/>
                <a:gd name="connsiteY15" fmla="*/ 88075 h 96746"/>
                <a:gd name="connsiteX16" fmla="*/ 60548 w 74520"/>
                <a:gd name="connsiteY16" fmla="*/ 94356 h 96746"/>
                <a:gd name="connsiteX17" fmla="*/ 49728 w 74520"/>
                <a:gd name="connsiteY17" fmla="*/ 96547 h 96746"/>
                <a:gd name="connsiteX18" fmla="*/ 37667 w 74520"/>
                <a:gd name="connsiteY18" fmla="*/ 96547 h 96746"/>
                <a:gd name="connsiteX19" fmla="*/ 26336 w 74520"/>
                <a:gd name="connsiteY19" fmla="*/ 96547 h 96746"/>
                <a:gd name="connsiteX20" fmla="*/ 16760 w 74520"/>
                <a:gd name="connsiteY20" fmla="*/ 93260 h 96746"/>
                <a:gd name="connsiteX21" fmla="*/ 8499 w 74520"/>
                <a:gd name="connsiteY21" fmla="*/ 84131 h 96746"/>
                <a:gd name="connsiteX22" fmla="*/ 3163 w 74520"/>
                <a:gd name="connsiteY22" fmla="*/ 71787 h 96746"/>
                <a:gd name="connsiteX23" fmla="*/ 385 w 74520"/>
                <a:gd name="connsiteY23" fmla="*/ 57545 h 96746"/>
                <a:gd name="connsiteX24" fmla="*/ 20 w 74520"/>
                <a:gd name="connsiteY24" fmla="*/ 42499 h 96746"/>
                <a:gd name="connsiteX25" fmla="*/ 1189 w 74520"/>
                <a:gd name="connsiteY25" fmla="*/ 29352 h 96746"/>
                <a:gd name="connsiteX26" fmla="*/ 4040 w 74520"/>
                <a:gd name="connsiteY26" fmla="*/ 16935 h 96746"/>
                <a:gd name="connsiteX27" fmla="*/ 11350 w 74520"/>
                <a:gd name="connsiteY27" fmla="*/ 7805 h 96746"/>
                <a:gd name="connsiteX28" fmla="*/ 22608 w 74520"/>
                <a:gd name="connsiteY28" fmla="*/ 2108 h 96746"/>
                <a:gd name="connsiteX29" fmla="*/ 35839 w 74520"/>
                <a:gd name="connsiteY29" fmla="*/ -10 h 96746"/>
                <a:gd name="connsiteX30" fmla="*/ 49436 w 74520"/>
                <a:gd name="connsiteY30" fmla="*/ 1451 h 96746"/>
                <a:gd name="connsiteX31" fmla="*/ 63106 w 74520"/>
                <a:gd name="connsiteY31" fmla="*/ 7367 h 96746"/>
                <a:gd name="connsiteX32" fmla="*/ 70928 w 74520"/>
                <a:gd name="connsiteY32" fmla="*/ 18031 h 96746"/>
                <a:gd name="connsiteX33" fmla="*/ 74144 w 74520"/>
                <a:gd name="connsiteY33" fmla="*/ 31835 h 96746"/>
                <a:gd name="connsiteX34" fmla="*/ 74144 w 74520"/>
                <a:gd name="connsiteY34" fmla="*/ 47100 h 96746"/>
                <a:gd name="connsiteX35" fmla="*/ 69247 w 74520"/>
                <a:gd name="connsiteY35" fmla="*/ 47830 h 96746"/>
                <a:gd name="connsiteX36" fmla="*/ 60767 w 74520"/>
                <a:gd name="connsiteY36" fmla="*/ 48561 h 96746"/>
                <a:gd name="connsiteX37" fmla="*/ 50386 w 74520"/>
                <a:gd name="connsiteY37" fmla="*/ 49072 h 96746"/>
                <a:gd name="connsiteX38" fmla="*/ 39787 w 74520"/>
                <a:gd name="connsiteY38" fmla="*/ 49072 h 96746"/>
                <a:gd name="connsiteX39" fmla="*/ 30649 w 74520"/>
                <a:gd name="connsiteY39" fmla="*/ 49072 h 96746"/>
                <a:gd name="connsiteX40" fmla="*/ 24874 w 74520"/>
                <a:gd name="connsiteY40" fmla="*/ 47977 h 96746"/>
                <a:gd name="connsiteX41" fmla="*/ 46804 w 74520"/>
                <a:gd name="connsiteY41" fmla="*/ 19491 h 96746"/>
                <a:gd name="connsiteX42" fmla="*/ 43880 w 74520"/>
                <a:gd name="connsiteY42" fmla="*/ 18104 h 96746"/>
                <a:gd name="connsiteX43" fmla="*/ 40372 w 74520"/>
                <a:gd name="connsiteY43" fmla="*/ 17592 h 96746"/>
                <a:gd name="connsiteX44" fmla="*/ 33061 w 74520"/>
                <a:gd name="connsiteY44" fmla="*/ 18542 h 96746"/>
                <a:gd name="connsiteX45" fmla="*/ 28675 w 74520"/>
                <a:gd name="connsiteY45" fmla="*/ 21098 h 96746"/>
                <a:gd name="connsiteX46" fmla="*/ 26190 w 74520"/>
                <a:gd name="connsiteY46" fmla="*/ 24969 h 96746"/>
                <a:gd name="connsiteX47" fmla="*/ 24947 w 74520"/>
                <a:gd name="connsiteY47" fmla="*/ 29571 h 96746"/>
                <a:gd name="connsiteX48" fmla="*/ 24947 w 74520"/>
                <a:gd name="connsiteY48" fmla="*/ 32419 h 96746"/>
                <a:gd name="connsiteX49" fmla="*/ 26628 w 74520"/>
                <a:gd name="connsiteY49" fmla="*/ 33515 h 96746"/>
                <a:gd name="connsiteX50" fmla="*/ 31892 w 74520"/>
                <a:gd name="connsiteY50" fmla="*/ 33515 h 96746"/>
                <a:gd name="connsiteX51" fmla="*/ 42492 w 74520"/>
                <a:gd name="connsiteY51" fmla="*/ 33515 h 96746"/>
                <a:gd name="connsiteX52" fmla="*/ 49802 w 74520"/>
                <a:gd name="connsiteY52" fmla="*/ 33515 h 96746"/>
                <a:gd name="connsiteX53" fmla="*/ 53237 w 74520"/>
                <a:gd name="connsiteY53" fmla="*/ 33515 h 96746"/>
                <a:gd name="connsiteX54" fmla="*/ 54261 w 74520"/>
                <a:gd name="connsiteY54" fmla="*/ 33004 h 96746"/>
                <a:gd name="connsiteX55" fmla="*/ 54261 w 74520"/>
                <a:gd name="connsiteY55" fmla="*/ 31032 h 96746"/>
                <a:gd name="connsiteX56" fmla="*/ 52287 w 74520"/>
                <a:gd name="connsiteY56" fmla="*/ 23728 h 96746"/>
                <a:gd name="connsiteX57" fmla="*/ 47097 w 74520"/>
                <a:gd name="connsiteY57" fmla="*/ 19491 h 96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4520" h="96746">
                  <a:moveTo>
                    <a:pt x="24874" y="47977"/>
                  </a:moveTo>
                  <a:lnTo>
                    <a:pt x="24874" y="51263"/>
                  </a:lnTo>
                  <a:cubicBezTo>
                    <a:pt x="24874" y="54915"/>
                    <a:pt x="24874" y="57910"/>
                    <a:pt x="25313" y="60247"/>
                  </a:cubicBezTo>
                  <a:cubicBezTo>
                    <a:pt x="25547" y="62687"/>
                    <a:pt x="26343" y="65038"/>
                    <a:pt x="27652" y="67113"/>
                  </a:cubicBezTo>
                  <a:cubicBezTo>
                    <a:pt x="28990" y="69800"/>
                    <a:pt x="31175" y="71984"/>
                    <a:pt x="33866" y="73321"/>
                  </a:cubicBezTo>
                  <a:cubicBezTo>
                    <a:pt x="36263" y="74665"/>
                    <a:pt x="39056" y="75125"/>
                    <a:pt x="41760" y="74636"/>
                  </a:cubicBezTo>
                  <a:cubicBezTo>
                    <a:pt x="44473" y="74073"/>
                    <a:pt x="46848" y="72437"/>
                    <a:pt x="48340" y="70107"/>
                  </a:cubicBezTo>
                  <a:cubicBezTo>
                    <a:pt x="50328" y="66689"/>
                    <a:pt x="51125" y="62708"/>
                    <a:pt x="50606" y="58786"/>
                  </a:cubicBezTo>
                  <a:cubicBezTo>
                    <a:pt x="52258" y="58903"/>
                    <a:pt x="53925" y="58903"/>
                    <a:pt x="55577" y="58786"/>
                  </a:cubicBezTo>
                  <a:lnTo>
                    <a:pt x="62156" y="58786"/>
                  </a:lnTo>
                  <a:cubicBezTo>
                    <a:pt x="64422" y="58786"/>
                    <a:pt x="66615" y="58786"/>
                    <a:pt x="68662" y="58786"/>
                  </a:cubicBezTo>
                  <a:cubicBezTo>
                    <a:pt x="70409" y="58757"/>
                    <a:pt x="72156" y="58954"/>
                    <a:pt x="73852" y="59371"/>
                  </a:cubicBezTo>
                  <a:cubicBezTo>
                    <a:pt x="73852" y="62584"/>
                    <a:pt x="73340" y="65725"/>
                    <a:pt x="73121" y="68793"/>
                  </a:cubicBezTo>
                  <a:cubicBezTo>
                    <a:pt x="72902" y="71860"/>
                    <a:pt x="72536" y="74709"/>
                    <a:pt x="72171" y="77338"/>
                  </a:cubicBezTo>
                  <a:cubicBezTo>
                    <a:pt x="71886" y="79631"/>
                    <a:pt x="71425" y="81903"/>
                    <a:pt x="70782" y="84131"/>
                  </a:cubicBezTo>
                  <a:cubicBezTo>
                    <a:pt x="70453" y="85613"/>
                    <a:pt x="69722" y="86979"/>
                    <a:pt x="68662" y="88075"/>
                  </a:cubicBezTo>
                  <a:cubicBezTo>
                    <a:pt x="66673" y="90960"/>
                    <a:pt x="63837" y="93151"/>
                    <a:pt x="60548" y="94356"/>
                  </a:cubicBezTo>
                  <a:cubicBezTo>
                    <a:pt x="57053" y="95561"/>
                    <a:pt x="53413" y="96299"/>
                    <a:pt x="49728" y="96547"/>
                  </a:cubicBezTo>
                  <a:cubicBezTo>
                    <a:pt x="45708" y="96766"/>
                    <a:pt x="41687" y="96766"/>
                    <a:pt x="37667" y="96547"/>
                  </a:cubicBezTo>
                  <a:cubicBezTo>
                    <a:pt x="33573" y="96547"/>
                    <a:pt x="29772" y="96547"/>
                    <a:pt x="26336" y="96547"/>
                  </a:cubicBezTo>
                  <a:cubicBezTo>
                    <a:pt x="22966" y="96065"/>
                    <a:pt x="19720" y="94948"/>
                    <a:pt x="16760" y="93260"/>
                  </a:cubicBezTo>
                  <a:cubicBezTo>
                    <a:pt x="13390" y="90836"/>
                    <a:pt x="10575" y="87724"/>
                    <a:pt x="8499" y="84131"/>
                  </a:cubicBezTo>
                  <a:cubicBezTo>
                    <a:pt x="6197" y="80267"/>
                    <a:pt x="4398" y="76118"/>
                    <a:pt x="3163" y="71787"/>
                  </a:cubicBezTo>
                  <a:cubicBezTo>
                    <a:pt x="1759" y="67142"/>
                    <a:pt x="831" y="62372"/>
                    <a:pt x="385" y="57545"/>
                  </a:cubicBezTo>
                  <a:cubicBezTo>
                    <a:pt x="-105" y="52541"/>
                    <a:pt x="-222" y="47516"/>
                    <a:pt x="20" y="42499"/>
                  </a:cubicBezTo>
                  <a:cubicBezTo>
                    <a:pt x="385" y="37897"/>
                    <a:pt x="751" y="33515"/>
                    <a:pt x="1189" y="29352"/>
                  </a:cubicBezTo>
                  <a:cubicBezTo>
                    <a:pt x="1628" y="25108"/>
                    <a:pt x="2585" y="20945"/>
                    <a:pt x="4040" y="16935"/>
                  </a:cubicBezTo>
                  <a:cubicBezTo>
                    <a:pt x="5685" y="13334"/>
                    <a:pt x="8192" y="10194"/>
                    <a:pt x="11350" y="7805"/>
                  </a:cubicBezTo>
                  <a:cubicBezTo>
                    <a:pt x="14749" y="5278"/>
                    <a:pt x="18558" y="3350"/>
                    <a:pt x="22608" y="2108"/>
                  </a:cubicBezTo>
                  <a:cubicBezTo>
                    <a:pt x="26899" y="794"/>
                    <a:pt x="31351" y="85"/>
                    <a:pt x="35839" y="-10"/>
                  </a:cubicBezTo>
                  <a:cubicBezTo>
                    <a:pt x="40415" y="-156"/>
                    <a:pt x="44991" y="333"/>
                    <a:pt x="49436" y="1451"/>
                  </a:cubicBezTo>
                  <a:cubicBezTo>
                    <a:pt x="54444" y="2167"/>
                    <a:pt x="59159" y="4212"/>
                    <a:pt x="63106" y="7367"/>
                  </a:cubicBezTo>
                  <a:cubicBezTo>
                    <a:pt x="66498" y="10281"/>
                    <a:pt x="69174" y="13926"/>
                    <a:pt x="70928" y="18031"/>
                  </a:cubicBezTo>
                  <a:cubicBezTo>
                    <a:pt x="72741" y="22428"/>
                    <a:pt x="73830" y="27087"/>
                    <a:pt x="74144" y="31835"/>
                  </a:cubicBezTo>
                  <a:cubicBezTo>
                    <a:pt x="74510" y="36919"/>
                    <a:pt x="74510" y="42017"/>
                    <a:pt x="74144" y="47100"/>
                  </a:cubicBezTo>
                  <a:cubicBezTo>
                    <a:pt x="73267" y="47100"/>
                    <a:pt x="71659" y="47538"/>
                    <a:pt x="69247" y="47830"/>
                  </a:cubicBezTo>
                  <a:lnTo>
                    <a:pt x="60767" y="48561"/>
                  </a:lnTo>
                  <a:cubicBezTo>
                    <a:pt x="57550" y="48561"/>
                    <a:pt x="54041" y="48999"/>
                    <a:pt x="50386" y="49072"/>
                  </a:cubicBezTo>
                  <a:lnTo>
                    <a:pt x="39787" y="49072"/>
                  </a:lnTo>
                  <a:cubicBezTo>
                    <a:pt x="36424" y="49072"/>
                    <a:pt x="33354" y="49072"/>
                    <a:pt x="30649" y="49072"/>
                  </a:cubicBezTo>
                  <a:cubicBezTo>
                    <a:pt x="28697" y="48846"/>
                    <a:pt x="26767" y="48480"/>
                    <a:pt x="24874" y="47977"/>
                  </a:cubicBezTo>
                  <a:close/>
                  <a:moveTo>
                    <a:pt x="46804" y="19491"/>
                  </a:moveTo>
                  <a:cubicBezTo>
                    <a:pt x="45913" y="18871"/>
                    <a:pt x="44926" y="18403"/>
                    <a:pt x="43880" y="18104"/>
                  </a:cubicBezTo>
                  <a:cubicBezTo>
                    <a:pt x="42755" y="17724"/>
                    <a:pt x="41563" y="17549"/>
                    <a:pt x="40372" y="17592"/>
                  </a:cubicBezTo>
                  <a:cubicBezTo>
                    <a:pt x="37901" y="17497"/>
                    <a:pt x="35430" y="17819"/>
                    <a:pt x="33061" y="18542"/>
                  </a:cubicBezTo>
                  <a:cubicBezTo>
                    <a:pt x="31417" y="19031"/>
                    <a:pt x="29911" y="19908"/>
                    <a:pt x="28675" y="21098"/>
                  </a:cubicBezTo>
                  <a:cubicBezTo>
                    <a:pt x="27564" y="22187"/>
                    <a:pt x="26716" y="23509"/>
                    <a:pt x="26190" y="24969"/>
                  </a:cubicBezTo>
                  <a:cubicBezTo>
                    <a:pt x="25620" y="26459"/>
                    <a:pt x="25203" y="28000"/>
                    <a:pt x="24947" y="29571"/>
                  </a:cubicBezTo>
                  <a:cubicBezTo>
                    <a:pt x="24823" y="30513"/>
                    <a:pt x="24823" y="31477"/>
                    <a:pt x="24947" y="32419"/>
                  </a:cubicBezTo>
                  <a:cubicBezTo>
                    <a:pt x="24947" y="32931"/>
                    <a:pt x="25532" y="33369"/>
                    <a:pt x="26628" y="33515"/>
                  </a:cubicBezTo>
                  <a:cubicBezTo>
                    <a:pt x="28376" y="33690"/>
                    <a:pt x="30145" y="33690"/>
                    <a:pt x="31892" y="33515"/>
                  </a:cubicBezTo>
                  <a:lnTo>
                    <a:pt x="42492" y="33515"/>
                  </a:lnTo>
                  <a:cubicBezTo>
                    <a:pt x="45708" y="33515"/>
                    <a:pt x="48047" y="33515"/>
                    <a:pt x="49802" y="33515"/>
                  </a:cubicBezTo>
                  <a:cubicBezTo>
                    <a:pt x="50949" y="33581"/>
                    <a:pt x="52090" y="33581"/>
                    <a:pt x="53237" y="33515"/>
                  </a:cubicBezTo>
                  <a:cubicBezTo>
                    <a:pt x="53895" y="33515"/>
                    <a:pt x="54261" y="33515"/>
                    <a:pt x="54261" y="33004"/>
                  </a:cubicBezTo>
                  <a:lnTo>
                    <a:pt x="54261" y="31032"/>
                  </a:lnTo>
                  <a:cubicBezTo>
                    <a:pt x="54297" y="28461"/>
                    <a:pt x="53610" y="25934"/>
                    <a:pt x="52287" y="23728"/>
                  </a:cubicBezTo>
                  <a:cubicBezTo>
                    <a:pt x="51008" y="21843"/>
                    <a:pt x="49202" y="20368"/>
                    <a:pt x="47097" y="19491"/>
                  </a:cubicBezTo>
                  <a:close/>
                </a:path>
              </a:pathLst>
            </a:custGeom>
            <a:solidFill>
              <a:srgbClr val="333233"/>
            </a:solidFill>
            <a:ln w="7301"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3CEBCBA-1F1A-704C-76BB-45523F96DD7C}"/>
                </a:ext>
              </a:extLst>
            </p:cNvPr>
            <p:cNvSpPr/>
            <p:nvPr/>
          </p:nvSpPr>
          <p:spPr>
            <a:xfrm>
              <a:off x="7888737" y="3712906"/>
              <a:ext cx="70404" cy="92589"/>
            </a:xfrm>
            <a:custGeom>
              <a:avLst/>
              <a:gdLst>
                <a:gd name="connsiteX0" fmla="*/ 24615 w 70404"/>
                <a:gd name="connsiteY0" fmla="*/ 9655 h 92589"/>
                <a:gd name="connsiteX1" fmla="*/ 26881 w 70404"/>
                <a:gd name="connsiteY1" fmla="*/ 8341 h 92589"/>
                <a:gd name="connsiteX2" fmla="*/ 29220 w 70404"/>
                <a:gd name="connsiteY2" fmla="*/ 6880 h 92589"/>
                <a:gd name="connsiteX3" fmla="*/ 37846 w 70404"/>
                <a:gd name="connsiteY3" fmla="*/ 2498 h 92589"/>
                <a:gd name="connsiteX4" fmla="*/ 47715 w 70404"/>
                <a:gd name="connsiteY4" fmla="*/ 599 h 92589"/>
                <a:gd name="connsiteX5" fmla="*/ 57510 w 70404"/>
                <a:gd name="connsiteY5" fmla="*/ 1767 h 92589"/>
                <a:gd name="connsiteX6" fmla="*/ 66209 w 70404"/>
                <a:gd name="connsiteY6" fmla="*/ 6296 h 92589"/>
                <a:gd name="connsiteX7" fmla="*/ 69060 w 70404"/>
                <a:gd name="connsiteY7" fmla="*/ 13234 h 92589"/>
                <a:gd name="connsiteX8" fmla="*/ 70303 w 70404"/>
                <a:gd name="connsiteY8" fmla="*/ 25797 h 92589"/>
                <a:gd name="connsiteX9" fmla="*/ 70303 w 70404"/>
                <a:gd name="connsiteY9" fmla="*/ 41939 h 92589"/>
                <a:gd name="connsiteX10" fmla="*/ 70303 w 70404"/>
                <a:gd name="connsiteY10" fmla="*/ 59541 h 92589"/>
                <a:gd name="connsiteX11" fmla="*/ 69938 w 70404"/>
                <a:gd name="connsiteY11" fmla="*/ 76778 h 92589"/>
                <a:gd name="connsiteX12" fmla="*/ 69938 w 70404"/>
                <a:gd name="connsiteY12" fmla="*/ 91386 h 92589"/>
                <a:gd name="connsiteX13" fmla="*/ 58388 w 70404"/>
                <a:gd name="connsiteY13" fmla="*/ 92189 h 92589"/>
                <a:gd name="connsiteX14" fmla="*/ 47422 w 70404"/>
                <a:gd name="connsiteY14" fmla="*/ 92189 h 92589"/>
                <a:gd name="connsiteX15" fmla="*/ 47057 w 70404"/>
                <a:gd name="connsiteY15" fmla="*/ 82621 h 92589"/>
                <a:gd name="connsiteX16" fmla="*/ 47057 w 70404"/>
                <a:gd name="connsiteY16" fmla="*/ 71592 h 92589"/>
                <a:gd name="connsiteX17" fmla="*/ 47057 w 70404"/>
                <a:gd name="connsiteY17" fmla="*/ 60198 h 92589"/>
                <a:gd name="connsiteX18" fmla="*/ 46618 w 70404"/>
                <a:gd name="connsiteY18" fmla="*/ 49534 h 92589"/>
                <a:gd name="connsiteX19" fmla="*/ 46253 w 70404"/>
                <a:gd name="connsiteY19" fmla="*/ 44641 h 92589"/>
                <a:gd name="connsiteX20" fmla="*/ 45595 w 70404"/>
                <a:gd name="connsiteY20" fmla="*/ 39382 h 92589"/>
                <a:gd name="connsiteX21" fmla="*/ 44279 w 70404"/>
                <a:gd name="connsiteY21" fmla="*/ 34781 h 92589"/>
                <a:gd name="connsiteX22" fmla="*/ 42013 w 70404"/>
                <a:gd name="connsiteY22" fmla="*/ 31640 h 92589"/>
                <a:gd name="connsiteX23" fmla="*/ 41647 w 70404"/>
                <a:gd name="connsiteY23" fmla="*/ 31640 h 92589"/>
                <a:gd name="connsiteX24" fmla="*/ 41282 w 70404"/>
                <a:gd name="connsiteY24" fmla="*/ 31640 h 92589"/>
                <a:gd name="connsiteX25" fmla="*/ 36969 w 70404"/>
                <a:gd name="connsiteY25" fmla="*/ 30471 h 92589"/>
                <a:gd name="connsiteX26" fmla="*/ 31340 w 70404"/>
                <a:gd name="connsiteY26" fmla="*/ 30837 h 92589"/>
                <a:gd name="connsiteX27" fmla="*/ 26369 w 70404"/>
                <a:gd name="connsiteY27" fmla="*/ 34123 h 92589"/>
                <a:gd name="connsiteX28" fmla="*/ 23738 w 70404"/>
                <a:gd name="connsiteY28" fmla="*/ 41427 h 92589"/>
                <a:gd name="connsiteX29" fmla="*/ 23738 w 70404"/>
                <a:gd name="connsiteY29" fmla="*/ 54063 h 92589"/>
                <a:gd name="connsiteX30" fmla="*/ 24176 w 70404"/>
                <a:gd name="connsiteY30" fmla="*/ 66406 h 92589"/>
                <a:gd name="connsiteX31" fmla="*/ 24176 w 70404"/>
                <a:gd name="connsiteY31" fmla="*/ 78604 h 92589"/>
                <a:gd name="connsiteX32" fmla="*/ 23445 w 70404"/>
                <a:gd name="connsiteY32" fmla="*/ 90728 h 92589"/>
                <a:gd name="connsiteX33" fmla="*/ 23445 w 70404"/>
                <a:gd name="connsiteY33" fmla="*/ 91459 h 92589"/>
                <a:gd name="connsiteX34" fmla="*/ 18036 w 70404"/>
                <a:gd name="connsiteY34" fmla="*/ 92554 h 92589"/>
                <a:gd name="connsiteX35" fmla="*/ 13284 w 70404"/>
                <a:gd name="connsiteY35" fmla="*/ 92554 h 92589"/>
                <a:gd name="connsiteX36" fmla="*/ 7948 w 70404"/>
                <a:gd name="connsiteY36" fmla="*/ 92554 h 92589"/>
                <a:gd name="connsiteX37" fmla="*/ 637 w 70404"/>
                <a:gd name="connsiteY37" fmla="*/ 92554 h 92589"/>
                <a:gd name="connsiteX38" fmla="*/ 126 w 70404"/>
                <a:gd name="connsiteY38" fmla="*/ 47343 h 92589"/>
                <a:gd name="connsiteX39" fmla="*/ 126 w 70404"/>
                <a:gd name="connsiteY39" fmla="*/ 453 h 92589"/>
                <a:gd name="connsiteX40" fmla="*/ 3854 w 70404"/>
                <a:gd name="connsiteY40" fmla="*/ 453 h 92589"/>
                <a:gd name="connsiteX41" fmla="*/ 9337 w 70404"/>
                <a:gd name="connsiteY41" fmla="*/ 453 h 92589"/>
                <a:gd name="connsiteX42" fmla="*/ 12992 w 70404"/>
                <a:gd name="connsiteY42" fmla="*/ 453 h 92589"/>
                <a:gd name="connsiteX43" fmla="*/ 15623 w 70404"/>
                <a:gd name="connsiteY43" fmla="*/ 453 h 92589"/>
                <a:gd name="connsiteX44" fmla="*/ 19278 w 70404"/>
                <a:gd name="connsiteY44" fmla="*/ 14 h 92589"/>
                <a:gd name="connsiteX45" fmla="*/ 22568 w 70404"/>
                <a:gd name="connsiteY45" fmla="*/ 14 h 92589"/>
                <a:gd name="connsiteX46" fmla="*/ 24103 w 70404"/>
                <a:gd name="connsiteY46" fmla="*/ 672 h 92589"/>
                <a:gd name="connsiteX47" fmla="*/ 24103 w 70404"/>
                <a:gd name="connsiteY47" fmla="*/ 5857 h 92589"/>
                <a:gd name="connsiteX48" fmla="*/ 24615 w 70404"/>
                <a:gd name="connsiteY48" fmla="*/ 9655 h 9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0404" h="92589">
                  <a:moveTo>
                    <a:pt x="24615" y="9655"/>
                  </a:moveTo>
                  <a:lnTo>
                    <a:pt x="26881" y="8341"/>
                  </a:lnTo>
                  <a:cubicBezTo>
                    <a:pt x="27700" y="7917"/>
                    <a:pt x="28482" y="7435"/>
                    <a:pt x="29220" y="6880"/>
                  </a:cubicBezTo>
                  <a:cubicBezTo>
                    <a:pt x="31866" y="5003"/>
                    <a:pt x="34769" y="3527"/>
                    <a:pt x="37846" y="2498"/>
                  </a:cubicBezTo>
                  <a:cubicBezTo>
                    <a:pt x="41019" y="1358"/>
                    <a:pt x="44345" y="715"/>
                    <a:pt x="47715" y="599"/>
                  </a:cubicBezTo>
                  <a:cubicBezTo>
                    <a:pt x="51019" y="504"/>
                    <a:pt x="54323" y="898"/>
                    <a:pt x="57510" y="1767"/>
                  </a:cubicBezTo>
                  <a:cubicBezTo>
                    <a:pt x="60712" y="2600"/>
                    <a:pt x="63687" y="4148"/>
                    <a:pt x="66209" y="6296"/>
                  </a:cubicBezTo>
                  <a:cubicBezTo>
                    <a:pt x="67781" y="8304"/>
                    <a:pt x="68768" y="10707"/>
                    <a:pt x="69060" y="13234"/>
                  </a:cubicBezTo>
                  <a:cubicBezTo>
                    <a:pt x="69799" y="17383"/>
                    <a:pt x="70215" y="21583"/>
                    <a:pt x="70303" y="25797"/>
                  </a:cubicBezTo>
                  <a:cubicBezTo>
                    <a:pt x="70303" y="30691"/>
                    <a:pt x="70303" y="36095"/>
                    <a:pt x="70303" y="41939"/>
                  </a:cubicBezTo>
                  <a:cubicBezTo>
                    <a:pt x="70303" y="47782"/>
                    <a:pt x="70303" y="53625"/>
                    <a:pt x="70303" y="59541"/>
                  </a:cubicBezTo>
                  <a:cubicBezTo>
                    <a:pt x="70303" y="65457"/>
                    <a:pt x="70303" y="71227"/>
                    <a:pt x="69938" y="76778"/>
                  </a:cubicBezTo>
                  <a:cubicBezTo>
                    <a:pt x="69572" y="82329"/>
                    <a:pt x="69938" y="87149"/>
                    <a:pt x="69938" y="91386"/>
                  </a:cubicBezTo>
                  <a:cubicBezTo>
                    <a:pt x="66114" y="91948"/>
                    <a:pt x="62255" y="92218"/>
                    <a:pt x="58388" y="92189"/>
                  </a:cubicBezTo>
                  <a:lnTo>
                    <a:pt x="47422" y="92189"/>
                  </a:lnTo>
                  <a:cubicBezTo>
                    <a:pt x="47422" y="89340"/>
                    <a:pt x="47057" y="86127"/>
                    <a:pt x="47057" y="82621"/>
                  </a:cubicBezTo>
                  <a:cubicBezTo>
                    <a:pt x="47057" y="79115"/>
                    <a:pt x="47057" y="75317"/>
                    <a:pt x="47057" y="71592"/>
                  </a:cubicBezTo>
                  <a:cubicBezTo>
                    <a:pt x="47057" y="67867"/>
                    <a:pt x="47057" y="64288"/>
                    <a:pt x="47057" y="60198"/>
                  </a:cubicBezTo>
                  <a:cubicBezTo>
                    <a:pt x="47057" y="56108"/>
                    <a:pt x="47057" y="52894"/>
                    <a:pt x="46618" y="49534"/>
                  </a:cubicBezTo>
                  <a:cubicBezTo>
                    <a:pt x="46618" y="48001"/>
                    <a:pt x="46618" y="46394"/>
                    <a:pt x="46253" y="44641"/>
                  </a:cubicBezTo>
                  <a:cubicBezTo>
                    <a:pt x="45887" y="42888"/>
                    <a:pt x="45887" y="41135"/>
                    <a:pt x="45595" y="39382"/>
                  </a:cubicBezTo>
                  <a:cubicBezTo>
                    <a:pt x="45332" y="37804"/>
                    <a:pt x="44893" y="36263"/>
                    <a:pt x="44279" y="34781"/>
                  </a:cubicBezTo>
                  <a:cubicBezTo>
                    <a:pt x="43818" y="33546"/>
                    <a:pt x="43036" y="32465"/>
                    <a:pt x="42013" y="31640"/>
                  </a:cubicBezTo>
                  <a:lnTo>
                    <a:pt x="41647" y="31640"/>
                  </a:lnTo>
                  <a:cubicBezTo>
                    <a:pt x="41538" y="31706"/>
                    <a:pt x="41391" y="31706"/>
                    <a:pt x="41282" y="31640"/>
                  </a:cubicBezTo>
                  <a:cubicBezTo>
                    <a:pt x="39893" y="31078"/>
                    <a:pt x="38445" y="30691"/>
                    <a:pt x="36969" y="30471"/>
                  </a:cubicBezTo>
                  <a:cubicBezTo>
                    <a:pt x="35090" y="30150"/>
                    <a:pt x="33160" y="30274"/>
                    <a:pt x="31340" y="30837"/>
                  </a:cubicBezTo>
                  <a:cubicBezTo>
                    <a:pt x="29417" y="31472"/>
                    <a:pt x="27707" y="32604"/>
                    <a:pt x="26369" y="34123"/>
                  </a:cubicBezTo>
                  <a:cubicBezTo>
                    <a:pt x="24761" y="36227"/>
                    <a:pt x="23840" y="38783"/>
                    <a:pt x="23738" y="41427"/>
                  </a:cubicBezTo>
                  <a:cubicBezTo>
                    <a:pt x="23738" y="45736"/>
                    <a:pt x="23738" y="49973"/>
                    <a:pt x="23738" y="54063"/>
                  </a:cubicBezTo>
                  <a:lnTo>
                    <a:pt x="24176" y="66406"/>
                  </a:lnTo>
                  <a:cubicBezTo>
                    <a:pt x="24176" y="70497"/>
                    <a:pt x="24176" y="74514"/>
                    <a:pt x="24176" y="78604"/>
                  </a:cubicBezTo>
                  <a:cubicBezTo>
                    <a:pt x="24191" y="82658"/>
                    <a:pt x="23942" y="86704"/>
                    <a:pt x="23445" y="90728"/>
                  </a:cubicBezTo>
                  <a:lnTo>
                    <a:pt x="23445" y="91459"/>
                  </a:lnTo>
                  <a:cubicBezTo>
                    <a:pt x="21683" y="92014"/>
                    <a:pt x="19870" y="92379"/>
                    <a:pt x="18036" y="92554"/>
                  </a:cubicBezTo>
                  <a:cubicBezTo>
                    <a:pt x="16500" y="92554"/>
                    <a:pt x="14892" y="92554"/>
                    <a:pt x="13284" y="92554"/>
                  </a:cubicBezTo>
                  <a:lnTo>
                    <a:pt x="7948" y="92554"/>
                  </a:lnTo>
                  <a:cubicBezTo>
                    <a:pt x="5513" y="92379"/>
                    <a:pt x="3072" y="92379"/>
                    <a:pt x="637" y="92554"/>
                  </a:cubicBezTo>
                  <a:cubicBezTo>
                    <a:pt x="637" y="77508"/>
                    <a:pt x="637" y="62389"/>
                    <a:pt x="126" y="47343"/>
                  </a:cubicBezTo>
                  <a:cubicBezTo>
                    <a:pt x="-386" y="32297"/>
                    <a:pt x="126" y="16594"/>
                    <a:pt x="126" y="453"/>
                  </a:cubicBezTo>
                  <a:lnTo>
                    <a:pt x="3854" y="453"/>
                  </a:lnTo>
                  <a:lnTo>
                    <a:pt x="9337" y="453"/>
                  </a:lnTo>
                  <a:lnTo>
                    <a:pt x="12992" y="453"/>
                  </a:lnTo>
                  <a:lnTo>
                    <a:pt x="15623" y="453"/>
                  </a:lnTo>
                  <a:cubicBezTo>
                    <a:pt x="16793" y="453"/>
                    <a:pt x="18036" y="87"/>
                    <a:pt x="19278" y="14"/>
                  </a:cubicBezTo>
                  <a:cubicBezTo>
                    <a:pt x="20375" y="-51"/>
                    <a:pt x="21471" y="-51"/>
                    <a:pt x="22568" y="14"/>
                  </a:cubicBezTo>
                  <a:cubicBezTo>
                    <a:pt x="23591" y="14"/>
                    <a:pt x="24103" y="233"/>
                    <a:pt x="24103" y="672"/>
                  </a:cubicBezTo>
                  <a:cubicBezTo>
                    <a:pt x="24235" y="2395"/>
                    <a:pt x="24235" y="4134"/>
                    <a:pt x="24103" y="5857"/>
                  </a:cubicBezTo>
                  <a:cubicBezTo>
                    <a:pt x="24205" y="7136"/>
                    <a:pt x="24373" y="8399"/>
                    <a:pt x="24615" y="9655"/>
                  </a:cubicBezTo>
                  <a:close/>
                </a:path>
              </a:pathLst>
            </a:custGeom>
            <a:solidFill>
              <a:srgbClr val="333233"/>
            </a:solidFill>
            <a:ln w="7301"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4C0245BF-F5B4-4D14-8D43-7D26222CA2FB}"/>
                </a:ext>
              </a:extLst>
            </p:cNvPr>
            <p:cNvSpPr/>
            <p:nvPr/>
          </p:nvSpPr>
          <p:spPr>
            <a:xfrm>
              <a:off x="7966964" y="3677927"/>
              <a:ext cx="67655" cy="126909"/>
            </a:xfrm>
            <a:custGeom>
              <a:avLst/>
              <a:gdLst>
                <a:gd name="connsiteX0" fmla="*/ 37618 w 67655"/>
                <a:gd name="connsiteY0" fmla="*/ 883 h 126909"/>
                <a:gd name="connsiteX1" fmla="*/ 37618 w 67655"/>
                <a:gd name="connsiteY1" fmla="*/ 25497 h 126909"/>
                <a:gd name="connsiteX2" fmla="*/ 37618 w 67655"/>
                <a:gd name="connsiteY2" fmla="*/ 30464 h 126909"/>
                <a:gd name="connsiteX3" fmla="*/ 37618 w 67655"/>
                <a:gd name="connsiteY3" fmla="*/ 35796 h 126909"/>
                <a:gd name="connsiteX4" fmla="*/ 49680 w 67655"/>
                <a:gd name="connsiteY4" fmla="*/ 35212 h 126909"/>
                <a:gd name="connsiteX5" fmla="*/ 65397 w 67655"/>
                <a:gd name="connsiteY5" fmla="*/ 34335 h 126909"/>
                <a:gd name="connsiteX6" fmla="*/ 66859 w 67655"/>
                <a:gd name="connsiteY6" fmla="*/ 38644 h 126909"/>
                <a:gd name="connsiteX7" fmla="*/ 66859 w 67655"/>
                <a:gd name="connsiteY7" fmla="*/ 44780 h 126909"/>
                <a:gd name="connsiteX8" fmla="*/ 66420 w 67655"/>
                <a:gd name="connsiteY8" fmla="*/ 51499 h 126909"/>
                <a:gd name="connsiteX9" fmla="*/ 66420 w 67655"/>
                <a:gd name="connsiteY9" fmla="*/ 57342 h 126909"/>
                <a:gd name="connsiteX10" fmla="*/ 37911 w 67655"/>
                <a:gd name="connsiteY10" fmla="*/ 57342 h 126909"/>
                <a:gd name="connsiteX11" fmla="*/ 37911 w 67655"/>
                <a:gd name="connsiteY11" fmla="*/ 76697 h 126909"/>
                <a:gd name="connsiteX12" fmla="*/ 37911 w 67655"/>
                <a:gd name="connsiteY12" fmla="*/ 94446 h 126909"/>
                <a:gd name="connsiteX13" fmla="*/ 43321 w 67655"/>
                <a:gd name="connsiteY13" fmla="*/ 98463 h 126909"/>
                <a:gd name="connsiteX14" fmla="*/ 50631 w 67655"/>
                <a:gd name="connsiteY14" fmla="*/ 100800 h 126909"/>
                <a:gd name="connsiteX15" fmla="*/ 58818 w 67655"/>
                <a:gd name="connsiteY15" fmla="*/ 101823 h 126909"/>
                <a:gd name="connsiteX16" fmla="*/ 66128 w 67655"/>
                <a:gd name="connsiteY16" fmla="*/ 101823 h 126909"/>
                <a:gd name="connsiteX17" fmla="*/ 66859 w 67655"/>
                <a:gd name="connsiteY17" fmla="*/ 107520 h 126909"/>
                <a:gd name="connsiteX18" fmla="*/ 67444 w 67655"/>
                <a:gd name="connsiteY18" fmla="*/ 113947 h 126909"/>
                <a:gd name="connsiteX19" fmla="*/ 67444 w 67655"/>
                <a:gd name="connsiteY19" fmla="*/ 120594 h 126909"/>
                <a:gd name="connsiteX20" fmla="*/ 66201 w 67655"/>
                <a:gd name="connsiteY20" fmla="*/ 126656 h 126909"/>
                <a:gd name="connsiteX21" fmla="*/ 50923 w 67655"/>
                <a:gd name="connsiteY21" fmla="*/ 126656 h 126909"/>
                <a:gd name="connsiteX22" fmla="*/ 36303 w 67655"/>
                <a:gd name="connsiteY22" fmla="*/ 124538 h 126909"/>
                <a:gd name="connsiteX23" fmla="*/ 23875 w 67655"/>
                <a:gd name="connsiteY23" fmla="*/ 119644 h 126909"/>
                <a:gd name="connsiteX24" fmla="*/ 16054 w 67655"/>
                <a:gd name="connsiteY24" fmla="*/ 110587 h 126909"/>
                <a:gd name="connsiteX25" fmla="*/ 13349 w 67655"/>
                <a:gd name="connsiteY25" fmla="*/ 83855 h 126909"/>
                <a:gd name="connsiteX26" fmla="*/ 13349 w 67655"/>
                <a:gd name="connsiteY26" fmla="*/ 57780 h 126909"/>
                <a:gd name="connsiteX27" fmla="*/ 7208 w 67655"/>
                <a:gd name="connsiteY27" fmla="*/ 57780 h 126909"/>
                <a:gd name="connsiteX28" fmla="*/ -102 w 67655"/>
                <a:gd name="connsiteY28" fmla="*/ 57780 h 126909"/>
                <a:gd name="connsiteX29" fmla="*/ 410 w 67655"/>
                <a:gd name="connsiteY29" fmla="*/ 35358 h 126909"/>
                <a:gd name="connsiteX30" fmla="*/ 7354 w 67655"/>
                <a:gd name="connsiteY30" fmla="*/ 35358 h 126909"/>
                <a:gd name="connsiteX31" fmla="*/ 13495 w 67655"/>
                <a:gd name="connsiteY31" fmla="*/ 35358 h 126909"/>
                <a:gd name="connsiteX32" fmla="*/ 13495 w 67655"/>
                <a:gd name="connsiteY32" fmla="*/ 26666 h 126909"/>
                <a:gd name="connsiteX33" fmla="*/ 13495 w 67655"/>
                <a:gd name="connsiteY33" fmla="*/ 17171 h 126909"/>
                <a:gd name="connsiteX34" fmla="*/ 13495 w 67655"/>
                <a:gd name="connsiteY34" fmla="*/ 7968 h 126909"/>
                <a:gd name="connsiteX35" fmla="*/ 14007 w 67655"/>
                <a:gd name="connsiteY35" fmla="*/ 80 h 126909"/>
                <a:gd name="connsiteX36" fmla="*/ 19197 w 67655"/>
                <a:gd name="connsiteY36" fmla="*/ 80 h 126909"/>
                <a:gd name="connsiteX37" fmla="*/ 25191 w 67655"/>
                <a:gd name="connsiteY37" fmla="*/ 591 h 126909"/>
                <a:gd name="connsiteX38" fmla="*/ 31478 w 67655"/>
                <a:gd name="connsiteY38" fmla="*/ 1030 h 126909"/>
                <a:gd name="connsiteX39" fmla="*/ 37618 w 67655"/>
                <a:gd name="connsiteY39" fmla="*/ 883 h 126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7655" h="126909">
                  <a:moveTo>
                    <a:pt x="37618" y="883"/>
                  </a:moveTo>
                  <a:lnTo>
                    <a:pt x="37618" y="25497"/>
                  </a:lnTo>
                  <a:cubicBezTo>
                    <a:pt x="37618" y="27104"/>
                    <a:pt x="37618" y="28711"/>
                    <a:pt x="37618" y="30464"/>
                  </a:cubicBezTo>
                  <a:cubicBezTo>
                    <a:pt x="37618" y="32217"/>
                    <a:pt x="37618" y="33970"/>
                    <a:pt x="37618" y="35796"/>
                  </a:cubicBezTo>
                  <a:cubicBezTo>
                    <a:pt x="41420" y="35796"/>
                    <a:pt x="45440" y="35796"/>
                    <a:pt x="49680" y="35212"/>
                  </a:cubicBezTo>
                  <a:lnTo>
                    <a:pt x="65397" y="34335"/>
                  </a:lnTo>
                  <a:cubicBezTo>
                    <a:pt x="66384" y="35555"/>
                    <a:pt x="66903" y="37081"/>
                    <a:pt x="66859" y="38644"/>
                  </a:cubicBezTo>
                  <a:cubicBezTo>
                    <a:pt x="67005" y="40689"/>
                    <a:pt x="67005" y="42735"/>
                    <a:pt x="66859" y="44780"/>
                  </a:cubicBezTo>
                  <a:cubicBezTo>
                    <a:pt x="66859" y="46971"/>
                    <a:pt x="66859" y="49235"/>
                    <a:pt x="66420" y="51499"/>
                  </a:cubicBezTo>
                  <a:cubicBezTo>
                    <a:pt x="66194" y="53442"/>
                    <a:pt x="66194" y="55399"/>
                    <a:pt x="66420" y="57342"/>
                  </a:cubicBezTo>
                  <a:lnTo>
                    <a:pt x="37911" y="57342"/>
                  </a:lnTo>
                  <a:lnTo>
                    <a:pt x="37911" y="76697"/>
                  </a:lnTo>
                  <a:cubicBezTo>
                    <a:pt x="37911" y="83052"/>
                    <a:pt x="37911" y="88968"/>
                    <a:pt x="37911" y="94446"/>
                  </a:cubicBezTo>
                  <a:cubicBezTo>
                    <a:pt x="39285" y="96279"/>
                    <a:pt x="41164" y="97674"/>
                    <a:pt x="43321" y="98463"/>
                  </a:cubicBezTo>
                  <a:cubicBezTo>
                    <a:pt x="45674" y="99486"/>
                    <a:pt x="48123" y="100274"/>
                    <a:pt x="50631" y="100800"/>
                  </a:cubicBezTo>
                  <a:cubicBezTo>
                    <a:pt x="53335" y="101326"/>
                    <a:pt x="56069" y="101669"/>
                    <a:pt x="58818" y="101823"/>
                  </a:cubicBezTo>
                  <a:lnTo>
                    <a:pt x="66128" y="101823"/>
                  </a:lnTo>
                  <a:cubicBezTo>
                    <a:pt x="66128" y="103503"/>
                    <a:pt x="66640" y="105402"/>
                    <a:pt x="66859" y="107520"/>
                  </a:cubicBezTo>
                  <a:cubicBezTo>
                    <a:pt x="67079" y="109638"/>
                    <a:pt x="67298" y="111756"/>
                    <a:pt x="67444" y="113947"/>
                  </a:cubicBezTo>
                  <a:cubicBezTo>
                    <a:pt x="67590" y="116160"/>
                    <a:pt x="67590" y="118381"/>
                    <a:pt x="67444" y="120594"/>
                  </a:cubicBezTo>
                  <a:cubicBezTo>
                    <a:pt x="67276" y="122661"/>
                    <a:pt x="66859" y="124691"/>
                    <a:pt x="66201" y="126656"/>
                  </a:cubicBezTo>
                  <a:cubicBezTo>
                    <a:pt x="61113" y="126948"/>
                    <a:pt x="56011" y="126948"/>
                    <a:pt x="50923" y="126656"/>
                  </a:cubicBezTo>
                  <a:cubicBezTo>
                    <a:pt x="45996" y="126400"/>
                    <a:pt x="41098" y="125692"/>
                    <a:pt x="36303" y="124538"/>
                  </a:cubicBezTo>
                  <a:cubicBezTo>
                    <a:pt x="31931" y="123566"/>
                    <a:pt x="27735" y="121916"/>
                    <a:pt x="23875" y="119644"/>
                  </a:cubicBezTo>
                  <a:cubicBezTo>
                    <a:pt x="20388" y="117511"/>
                    <a:pt x="17654" y="114349"/>
                    <a:pt x="16054" y="110587"/>
                  </a:cubicBezTo>
                  <a:cubicBezTo>
                    <a:pt x="14555" y="101750"/>
                    <a:pt x="13648" y="92817"/>
                    <a:pt x="13349" y="83855"/>
                  </a:cubicBezTo>
                  <a:cubicBezTo>
                    <a:pt x="13056" y="75478"/>
                    <a:pt x="13056" y="66786"/>
                    <a:pt x="13349" y="57780"/>
                  </a:cubicBezTo>
                  <a:cubicBezTo>
                    <a:pt x="11353" y="57780"/>
                    <a:pt x="9306" y="57780"/>
                    <a:pt x="7208" y="57780"/>
                  </a:cubicBezTo>
                  <a:lnTo>
                    <a:pt x="-102" y="57780"/>
                  </a:lnTo>
                  <a:lnTo>
                    <a:pt x="410" y="35358"/>
                  </a:lnTo>
                  <a:cubicBezTo>
                    <a:pt x="2895" y="35358"/>
                    <a:pt x="5162" y="35358"/>
                    <a:pt x="7354" y="35358"/>
                  </a:cubicBezTo>
                  <a:lnTo>
                    <a:pt x="13495" y="35358"/>
                  </a:lnTo>
                  <a:cubicBezTo>
                    <a:pt x="13495" y="32655"/>
                    <a:pt x="13495" y="29807"/>
                    <a:pt x="13495" y="26666"/>
                  </a:cubicBezTo>
                  <a:cubicBezTo>
                    <a:pt x="13495" y="23525"/>
                    <a:pt x="13495" y="20385"/>
                    <a:pt x="13495" y="17171"/>
                  </a:cubicBezTo>
                  <a:cubicBezTo>
                    <a:pt x="13495" y="13957"/>
                    <a:pt x="13495" y="10890"/>
                    <a:pt x="13495" y="7968"/>
                  </a:cubicBezTo>
                  <a:cubicBezTo>
                    <a:pt x="13495" y="5047"/>
                    <a:pt x="13495" y="2417"/>
                    <a:pt x="14007" y="80"/>
                  </a:cubicBezTo>
                  <a:cubicBezTo>
                    <a:pt x="15732" y="-73"/>
                    <a:pt x="17472" y="-73"/>
                    <a:pt x="19197" y="80"/>
                  </a:cubicBezTo>
                  <a:lnTo>
                    <a:pt x="25191" y="591"/>
                  </a:lnTo>
                  <a:lnTo>
                    <a:pt x="31478" y="1030"/>
                  </a:lnTo>
                  <a:cubicBezTo>
                    <a:pt x="33525" y="1161"/>
                    <a:pt x="35579" y="1110"/>
                    <a:pt x="37618" y="883"/>
                  </a:cubicBezTo>
                  <a:close/>
                </a:path>
              </a:pathLst>
            </a:custGeom>
            <a:solidFill>
              <a:srgbClr val="333233"/>
            </a:solidFill>
            <a:ln w="7301"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959D9E87-87B2-FC2B-C0C5-5C0286BFD886}"/>
                </a:ext>
              </a:extLst>
            </p:cNvPr>
            <p:cNvSpPr/>
            <p:nvPr/>
          </p:nvSpPr>
          <p:spPr>
            <a:xfrm>
              <a:off x="8039113" y="3712079"/>
              <a:ext cx="78343" cy="92914"/>
            </a:xfrm>
            <a:custGeom>
              <a:avLst/>
              <a:gdLst>
                <a:gd name="connsiteX0" fmla="*/ 77973 w 78343"/>
                <a:gd name="connsiteY0" fmla="*/ 1061 h 92914"/>
                <a:gd name="connsiteX1" fmla="*/ 77973 w 78343"/>
                <a:gd name="connsiteY1" fmla="*/ 3252 h 92914"/>
                <a:gd name="connsiteX2" fmla="*/ 77973 w 78343"/>
                <a:gd name="connsiteY2" fmla="*/ 5443 h 92914"/>
                <a:gd name="connsiteX3" fmla="*/ 77973 w 78343"/>
                <a:gd name="connsiteY3" fmla="*/ 7269 h 92914"/>
                <a:gd name="connsiteX4" fmla="*/ 77973 w 78343"/>
                <a:gd name="connsiteY4" fmla="*/ 46418 h 92914"/>
                <a:gd name="connsiteX5" fmla="*/ 77462 w 78343"/>
                <a:gd name="connsiteY5" fmla="*/ 85274 h 92914"/>
                <a:gd name="connsiteX6" fmla="*/ 77462 w 78343"/>
                <a:gd name="connsiteY6" fmla="*/ 90095 h 92914"/>
                <a:gd name="connsiteX7" fmla="*/ 75217 w 78343"/>
                <a:gd name="connsiteY7" fmla="*/ 92797 h 92914"/>
                <a:gd name="connsiteX8" fmla="*/ 75196 w 78343"/>
                <a:gd name="connsiteY8" fmla="*/ 92797 h 92914"/>
                <a:gd name="connsiteX9" fmla="*/ 73003 w 78343"/>
                <a:gd name="connsiteY9" fmla="*/ 92797 h 92914"/>
                <a:gd name="connsiteX10" fmla="*/ 67008 w 78343"/>
                <a:gd name="connsiteY10" fmla="*/ 92797 h 92914"/>
                <a:gd name="connsiteX11" fmla="*/ 61014 w 78343"/>
                <a:gd name="connsiteY11" fmla="*/ 92797 h 92914"/>
                <a:gd name="connsiteX12" fmla="*/ 57067 w 78343"/>
                <a:gd name="connsiteY12" fmla="*/ 92797 h 92914"/>
                <a:gd name="connsiteX13" fmla="*/ 53119 w 78343"/>
                <a:gd name="connsiteY13" fmla="*/ 92797 h 92914"/>
                <a:gd name="connsiteX14" fmla="*/ 51364 w 78343"/>
                <a:gd name="connsiteY14" fmla="*/ 91336 h 92914"/>
                <a:gd name="connsiteX15" fmla="*/ 50926 w 78343"/>
                <a:gd name="connsiteY15" fmla="*/ 88780 h 92914"/>
                <a:gd name="connsiteX16" fmla="*/ 50926 w 78343"/>
                <a:gd name="connsiteY16" fmla="*/ 85493 h 92914"/>
                <a:gd name="connsiteX17" fmla="*/ 51291 w 78343"/>
                <a:gd name="connsiteY17" fmla="*/ 82353 h 92914"/>
                <a:gd name="connsiteX18" fmla="*/ 40107 w 78343"/>
                <a:gd name="connsiteY18" fmla="*/ 89656 h 92914"/>
                <a:gd name="connsiteX19" fmla="*/ 26949 w 78343"/>
                <a:gd name="connsiteY19" fmla="*/ 92797 h 92914"/>
                <a:gd name="connsiteX20" fmla="*/ 14741 w 78343"/>
                <a:gd name="connsiteY20" fmla="*/ 87830 h 92914"/>
                <a:gd name="connsiteX21" fmla="*/ 6334 w 78343"/>
                <a:gd name="connsiteY21" fmla="*/ 75487 h 92914"/>
                <a:gd name="connsiteX22" fmla="*/ 1509 w 78343"/>
                <a:gd name="connsiteY22" fmla="*/ 59491 h 92914"/>
                <a:gd name="connsiteX23" fmla="*/ -99 w 78343"/>
                <a:gd name="connsiteY23" fmla="*/ 43496 h 92914"/>
                <a:gd name="connsiteX24" fmla="*/ 2313 w 78343"/>
                <a:gd name="connsiteY24" fmla="*/ 26551 h 92914"/>
                <a:gd name="connsiteX25" fmla="*/ 8820 w 78343"/>
                <a:gd name="connsiteY25" fmla="*/ 13258 h 92914"/>
                <a:gd name="connsiteX26" fmla="*/ 18688 w 78343"/>
                <a:gd name="connsiteY26" fmla="*/ 4420 h 92914"/>
                <a:gd name="connsiteX27" fmla="*/ 30823 w 78343"/>
                <a:gd name="connsiteY27" fmla="*/ 988 h 92914"/>
                <a:gd name="connsiteX28" fmla="*/ 37037 w 78343"/>
                <a:gd name="connsiteY28" fmla="*/ 988 h 92914"/>
                <a:gd name="connsiteX29" fmla="*/ 42227 w 78343"/>
                <a:gd name="connsiteY29" fmla="*/ 1864 h 92914"/>
                <a:gd name="connsiteX30" fmla="*/ 46467 w 78343"/>
                <a:gd name="connsiteY30" fmla="*/ 4420 h 92914"/>
                <a:gd name="connsiteX31" fmla="*/ 49610 w 78343"/>
                <a:gd name="connsiteY31" fmla="*/ 9314 h 92914"/>
                <a:gd name="connsiteX32" fmla="*/ 49610 w 78343"/>
                <a:gd name="connsiteY32" fmla="*/ 4274 h 92914"/>
                <a:gd name="connsiteX33" fmla="*/ 50049 w 78343"/>
                <a:gd name="connsiteY33" fmla="*/ -35 h 92914"/>
                <a:gd name="connsiteX34" fmla="*/ 51291 w 78343"/>
                <a:gd name="connsiteY34" fmla="*/ -35 h 92914"/>
                <a:gd name="connsiteX35" fmla="*/ 58602 w 78343"/>
                <a:gd name="connsiteY35" fmla="*/ -35 h 92914"/>
                <a:gd name="connsiteX36" fmla="*/ 66277 w 78343"/>
                <a:gd name="connsiteY36" fmla="*/ 330 h 92914"/>
                <a:gd name="connsiteX37" fmla="*/ 24390 w 78343"/>
                <a:gd name="connsiteY37" fmla="*/ 37580 h 92914"/>
                <a:gd name="connsiteX38" fmla="*/ 23513 w 78343"/>
                <a:gd name="connsiteY38" fmla="*/ 42473 h 92914"/>
                <a:gd name="connsiteX39" fmla="*/ 23513 w 78343"/>
                <a:gd name="connsiteY39" fmla="*/ 47294 h 92914"/>
                <a:gd name="connsiteX40" fmla="*/ 27826 w 78343"/>
                <a:gd name="connsiteY40" fmla="*/ 61390 h 92914"/>
                <a:gd name="connsiteX41" fmla="*/ 39888 w 78343"/>
                <a:gd name="connsiteY41" fmla="*/ 67160 h 92914"/>
                <a:gd name="connsiteX42" fmla="*/ 46759 w 78343"/>
                <a:gd name="connsiteY42" fmla="*/ 65627 h 92914"/>
                <a:gd name="connsiteX43" fmla="*/ 50122 w 78343"/>
                <a:gd name="connsiteY43" fmla="*/ 61171 h 92914"/>
                <a:gd name="connsiteX44" fmla="*/ 51218 w 78343"/>
                <a:gd name="connsiteY44" fmla="*/ 54233 h 92914"/>
                <a:gd name="connsiteX45" fmla="*/ 51218 w 78343"/>
                <a:gd name="connsiteY45" fmla="*/ 44957 h 92914"/>
                <a:gd name="connsiteX46" fmla="*/ 51218 w 78343"/>
                <a:gd name="connsiteY46" fmla="*/ 34731 h 92914"/>
                <a:gd name="connsiteX47" fmla="*/ 50268 w 78343"/>
                <a:gd name="connsiteY47" fmla="*/ 28961 h 92914"/>
                <a:gd name="connsiteX48" fmla="*/ 47563 w 78343"/>
                <a:gd name="connsiteY48" fmla="*/ 26332 h 92914"/>
                <a:gd name="connsiteX49" fmla="*/ 41715 w 78343"/>
                <a:gd name="connsiteY49" fmla="*/ 25821 h 92914"/>
                <a:gd name="connsiteX50" fmla="*/ 29873 w 78343"/>
                <a:gd name="connsiteY50" fmla="*/ 29400 h 92914"/>
                <a:gd name="connsiteX51" fmla="*/ 24390 w 78343"/>
                <a:gd name="connsiteY51" fmla="*/ 37580 h 92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343" h="92914">
                  <a:moveTo>
                    <a:pt x="77973" y="1061"/>
                  </a:moveTo>
                  <a:cubicBezTo>
                    <a:pt x="77973" y="1791"/>
                    <a:pt x="77973" y="2521"/>
                    <a:pt x="77973" y="3252"/>
                  </a:cubicBezTo>
                  <a:cubicBezTo>
                    <a:pt x="77973" y="3982"/>
                    <a:pt x="77973" y="4712"/>
                    <a:pt x="77973" y="5443"/>
                  </a:cubicBezTo>
                  <a:lnTo>
                    <a:pt x="77973" y="7269"/>
                  </a:lnTo>
                  <a:cubicBezTo>
                    <a:pt x="77608" y="20562"/>
                    <a:pt x="77973" y="33563"/>
                    <a:pt x="77973" y="46418"/>
                  </a:cubicBezTo>
                  <a:cubicBezTo>
                    <a:pt x="78456" y="59367"/>
                    <a:pt x="78288" y="72339"/>
                    <a:pt x="77462" y="85274"/>
                  </a:cubicBezTo>
                  <a:cubicBezTo>
                    <a:pt x="77462" y="86881"/>
                    <a:pt x="77462" y="88488"/>
                    <a:pt x="77462" y="90095"/>
                  </a:cubicBezTo>
                  <a:cubicBezTo>
                    <a:pt x="77586" y="91460"/>
                    <a:pt x="76585" y="92673"/>
                    <a:pt x="75217" y="92797"/>
                  </a:cubicBezTo>
                  <a:cubicBezTo>
                    <a:pt x="75210" y="92797"/>
                    <a:pt x="75203" y="92797"/>
                    <a:pt x="75196" y="92797"/>
                  </a:cubicBezTo>
                  <a:lnTo>
                    <a:pt x="73003" y="92797"/>
                  </a:lnTo>
                  <a:cubicBezTo>
                    <a:pt x="71007" y="92907"/>
                    <a:pt x="69004" y="92907"/>
                    <a:pt x="67008" y="92797"/>
                  </a:cubicBezTo>
                  <a:lnTo>
                    <a:pt x="61014" y="92797"/>
                  </a:lnTo>
                  <a:cubicBezTo>
                    <a:pt x="59698" y="92724"/>
                    <a:pt x="58382" y="92724"/>
                    <a:pt x="57067" y="92797"/>
                  </a:cubicBezTo>
                  <a:cubicBezTo>
                    <a:pt x="55751" y="92907"/>
                    <a:pt x="54435" y="92907"/>
                    <a:pt x="53119" y="92797"/>
                  </a:cubicBezTo>
                  <a:cubicBezTo>
                    <a:pt x="52322" y="92636"/>
                    <a:pt x="51664" y="92089"/>
                    <a:pt x="51364" y="91336"/>
                  </a:cubicBezTo>
                  <a:cubicBezTo>
                    <a:pt x="51065" y="90518"/>
                    <a:pt x="50919" y="89649"/>
                    <a:pt x="50926" y="88780"/>
                  </a:cubicBezTo>
                  <a:cubicBezTo>
                    <a:pt x="50750" y="87692"/>
                    <a:pt x="50750" y="86581"/>
                    <a:pt x="50926" y="85493"/>
                  </a:cubicBezTo>
                  <a:cubicBezTo>
                    <a:pt x="51175" y="84463"/>
                    <a:pt x="51299" y="83412"/>
                    <a:pt x="51291" y="82353"/>
                  </a:cubicBezTo>
                  <a:cubicBezTo>
                    <a:pt x="48002" y="85398"/>
                    <a:pt x="44215" y="87867"/>
                    <a:pt x="40107" y="89656"/>
                  </a:cubicBezTo>
                  <a:cubicBezTo>
                    <a:pt x="36013" y="91680"/>
                    <a:pt x="31517" y="92753"/>
                    <a:pt x="26949" y="92797"/>
                  </a:cubicBezTo>
                  <a:cubicBezTo>
                    <a:pt x="22373" y="92863"/>
                    <a:pt x="17972" y="91073"/>
                    <a:pt x="14741" y="87830"/>
                  </a:cubicBezTo>
                  <a:cubicBezTo>
                    <a:pt x="11224" y="84244"/>
                    <a:pt x="8381" y="80066"/>
                    <a:pt x="6334" y="75487"/>
                  </a:cubicBezTo>
                  <a:cubicBezTo>
                    <a:pt x="4075" y="70374"/>
                    <a:pt x="2452" y="64999"/>
                    <a:pt x="1509" y="59491"/>
                  </a:cubicBezTo>
                  <a:cubicBezTo>
                    <a:pt x="471" y="54218"/>
                    <a:pt x="-62" y="48864"/>
                    <a:pt x="-99" y="43496"/>
                  </a:cubicBezTo>
                  <a:cubicBezTo>
                    <a:pt x="-157" y="37755"/>
                    <a:pt x="661" y="32044"/>
                    <a:pt x="2313" y="26551"/>
                  </a:cubicBezTo>
                  <a:cubicBezTo>
                    <a:pt x="3746" y="21796"/>
                    <a:pt x="5947" y="17312"/>
                    <a:pt x="8820" y="13258"/>
                  </a:cubicBezTo>
                  <a:cubicBezTo>
                    <a:pt x="11444" y="9650"/>
                    <a:pt x="14807" y="6633"/>
                    <a:pt x="18688" y="4420"/>
                  </a:cubicBezTo>
                  <a:cubicBezTo>
                    <a:pt x="22402" y="2324"/>
                    <a:pt x="26561" y="1141"/>
                    <a:pt x="30823" y="988"/>
                  </a:cubicBezTo>
                  <a:lnTo>
                    <a:pt x="37037" y="988"/>
                  </a:lnTo>
                  <a:cubicBezTo>
                    <a:pt x="38806" y="1002"/>
                    <a:pt x="40553" y="1294"/>
                    <a:pt x="42227" y="1864"/>
                  </a:cubicBezTo>
                  <a:cubicBezTo>
                    <a:pt x="43791" y="2441"/>
                    <a:pt x="45231" y="3310"/>
                    <a:pt x="46467" y="4420"/>
                  </a:cubicBezTo>
                  <a:cubicBezTo>
                    <a:pt x="47834" y="5823"/>
                    <a:pt x="48901" y="7488"/>
                    <a:pt x="49610" y="9314"/>
                  </a:cubicBezTo>
                  <a:cubicBezTo>
                    <a:pt x="49376" y="7641"/>
                    <a:pt x="49376" y="5947"/>
                    <a:pt x="49610" y="4274"/>
                  </a:cubicBezTo>
                  <a:cubicBezTo>
                    <a:pt x="49903" y="2857"/>
                    <a:pt x="50049" y="1411"/>
                    <a:pt x="50049" y="-35"/>
                  </a:cubicBezTo>
                  <a:cubicBezTo>
                    <a:pt x="50049" y="-35"/>
                    <a:pt x="50487" y="-35"/>
                    <a:pt x="51291" y="-35"/>
                  </a:cubicBezTo>
                  <a:lnTo>
                    <a:pt x="58602" y="-35"/>
                  </a:lnTo>
                  <a:lnTo>
                    <a:pt x="66277" y="330"/>
                  </a:lnTo>
                  <a:close/>
                  <a:moveTo>
                    <a:pt x="24390" y="37580"/>
                  </a:moveTo>
                  <a:cubicBezTo>
                    <a:pt x="23878" y="39165"/>
                    <a:pt x="23586" y="40808"/>
                    <a:pt x="23513" y="42473"/>
                  </a:cubicBezTo>
                  <a:cubicBezTo>
                    <a:pt x="23513" y="44080"/>
                    <a:pt x="23513" y="45687"/>
                    <a:pt x="23513" y="47294"/>
                  </a:cubicBezTo>
                  <a:cubicBezTo>
                    <a:pt x="23367" y="52341"/>
                    <a:pt x="24887" y="57286"/>
                    <a:pt x="27826" y="61390"/>
                  </a:cubicBezTo>
                  <a:cubicBezTo>
                    <a:pt x="30626" y="65203"/>
                    <a:pt x="35158" y="67372"/>
                    <a:pt x="39888" y="67160"/>
                  </a:cubicBezTo>
                  <a:cubicBezTo>
                    <a:pt x="42278" y="67321"/>
                    <a:pt x="44661" y="66788"/>
                    <a:pt x="46759" y="65627"/>
                  </a:cubicBezTo>
                  <a:cubicBezTo>
                    <a:pt x="48324" y="64531"/>
                    <a:pt x="49501" y="62975"/>
                    <a:pt x="50122" y="61171"/>
                  </a:cubicBezTo>
                  <a:cubicBezTo>
                    <a:pt x="50838" y="58929"/>
                    <a:pt x="51211" y="56585"/>
                    <a:pt x="51218" y="54233"/>
                  </a:cubicBezTo>
                  <a:cubicBezTo>
                    <a:pt x="51218" y="51457"/>
                    <a:pt x="51218" y="48390"/>
                    <a:pt x="51218" y="44957"/>
                  </a:cubicBezTo>
                  <a:cubicBezTo>
                    <a:pt x="51218" y="41524"/>
                    <a:pt x="51218" y="37215"/>
                    <a:pt x="51218" y="34731"/>
                  </a:cubicBezTo>
                  <a:cubicBezTo>
                    <a:pt x="51255" y="32767"/>
                    <a:pt x="50933" y="30809"/>
                    <a:pt x="50268" y="28961"/>
                  </a:cubicBezTo>
                  <a:cubicBezTo>
                    <a:pt x="49859" y="27690"/>
                    <a:pt x="48843" y="26704"/>
                    <a:pt x="47563" y="26332"/>
                  </a:cubicBezTo>
                  <a:cubicBezTo>
                    <a:pt x="45641" y="25923"/>
                    <a:pt x="43681" y="25748"/>
                    <a:pt x="41715" y="25821"/>
                  </a:cubicBezTo>
                  <a:cubicBezTo>
                    <a:pt x="37468" y="25558"/>
                    <a:pt x="33265" y="26829"/>
                    <a:pt x="29873" y="29400"/>
                  </a:cubicBezTo>
                  <a:cubicBezTo>
                    <a:pt x="27109" y="31372"/>
                    <a:pt x="25165" y="34279"/>
                    <a:pt x="24390" y="37580"/>
                  </a:cubicBezTo>
                  <a:close/>
                </a:path>
              </a:pathLst>
            </a:custGeom>
            <a:solidFill>
              <a:srgbClr val="333233"/>
            </a:solidFill>
            <a:ln w="7301"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5A27DAE3-C70E-E831-691B-53137CF0B282}"/>
                </a:ext>
              </a:extLst>
            </p:cNvPr>
            <p:cNvSpPr/>
            <p:nvPr/>
          </p:nvSpPr>
          <p:spPr>
            <a:xfrm>
              <a:off x="8125741" y="3677781"/>
              <a:ext cx="67655" cy="127056"/>
            </a:xfrm>
            <a:custGeom>
              <a:avLst/>
              <a:gdLst>
                <a:gd name="connsiteX0" fmla="*/ 37692 w 67655"/>
                <a:gd name="connsiteY0" fmla="*/ 1030 h 127056"/>
                <a:gd name="connsiteX1" fmla="*/ 37692 w 67655"/>
                <a:gd name="connsiteY1" fmla="*/ 25644 h 127056"/>
                <a:gd name="connsiteX2" fmla="*/ 37692 w 67655"/>
                <a:gd name="connsiteY2" fmla="*/ 30610 h 127056"/>
                <a:gd name="connsiteX3" fmla="*/ 37692 w 67655"/>
                <a:gd name="connsiteY3" fmla="*/ 35942 h 127056"/>
                <a:gd name="connsiteX4" fmla="*/ 49753 w 67655"/>
                <a:gd name="connsiteY4" fmla="*/ 35358 h 127056"/>
                <a:gd name="connsiteX5" fmla="*/ 65470 w 67655"/>
                <a:gd name="connsiteY5" fmla="*/ 34481 h 127056"/>
                <a:gd name="connsiteX6" fmla="*/ 66932 w 67655"/>
                <a:gd name="connsiteY6" fmla="*/ 38790 h 127056"/>
                <a:gd name="connsiteX7" fmla="*/ 66932 w 67655"/>
                <a:gd name="connsiteY7" fmla="*/ 44926 h 127056"/>
                <a:gd name="connsiteX8" fmla="*/ 66494 w 67655"/>
                <a:gd name="connsiteY8" fmla="*/ 51645 h 127056"/>
                <a:gd name="connsiteX9" fmla="*/ 66494 w 67655"/>
                <a:gd name="connsiteY9" fmla="*/ 57488 h 127056"/>
                <a:gd name="connsiteX10" fmla="*/ 37984 w 67655"/>
                <a:gd name="connsiteY10" fmla="*/ 57488 h 127056"/>
                <a:gd name="connsiteX11" fmla="*/ 37984 w 67655"/>
                <a:gd name="connsiteY11" fmla="*/ 76844 h 127056"/>
                <a:gd name="connsiteX12" fmla="*/ 37984 w 67655"/>
                <a:gd name="connsiteY12" fmla="*/ 94592 h 127056"/>
                <a:gd name="connsiteX13" fmla="*/ 43320 w 67655"/>
                <a:gd name="connsiteY13" fmla="*/ 98609 h 127056"/>
                <a:gd name="connsiteX14" fmla="*/ 50630 w 67655"/>
                <a:gd name="connsiteY14" fmla="*/ 100946 h 127056"/>
                <a:gd name="connsiteX15" fmla="*/ 58818 w 67655"/>
                <a:gd name="connsiteY15" fmla="*/ 101969 h 127056"/>
                <a:gd name="connsiteX16" fmla="*/ 66128 w 67655"/>
                <a:gd name="connsiteY16" fmla="*/ 101969 h 127056"/>
                <a:gd name="connsiteX17" fmla="*/ 66859 w 67655"/>
                <a:gd name="connsiteY17" fmla="*/ 107666 h 127056"/>
                <a:gd name="connsiteX18" fmla="*/ 67444 w 67655"/>
                <a:gd name="connsiteY18" fmla="*/ 114093 h 127056"/>
                <a:gd name="connsiteX19" fmla="*/ 67444 w 67655"/>
                <a:gd name="connsiteY19" fmla="*/ 120740 h 127056"/>
                <a:gd name="connsiteX20" fmla="*/ 66274 w 67655"/>
                <a:gd name="connsiteY20" fmla="*/ 126802 h 127056"/>
                <a:gd name="connsiteX21" fmla="*/ 50996 w 67655"/>
                <a:gd name="connsiteY21" fmla="*/ 126802 h 127056"/>
                <a:gd name="connsiteX22" fmla="*/ 36376 w 67655"/>
                <a:gd name="connsiteY22" fmla="*/ 124684 h 127056"/>
                <a:gd name="connsiteX23" fmla="*/ 23948 w 67655"/>
                <a:gd name="connsiteY23" fmla="*/ 119790 h 127056"/>
                <a:gd name="connsiteX24" fmla="*/ 16127 w 67655"/>
                <a:gd name="connsiteY24" fmla="*/ 110734 h 127056"/>
                <a:gd name="connsiteX25" fmla="*/ 13349 w 67655"/>
                <a:gd name="connsiteY25" fmla="*/ 84001 h 127056"/>
                <a:gd name="connsiteX26" fmla="*/ 13349 w 67655"/>
                <a:gd name="connsiteY26" fmla="*/ 57927 h 127056"/>
                <a:gd name="connsiteX27" fmla="*/ 7208 w 67655"/>
                <a:gd name="connsiteY27" fmla="*/ 57927 h 127056"/>
                <a:gd name="connsiteX28" fmla="*/ -102 w 67655"/>
                <a:gd name="connsiteY28" fmla="*/ 57927 h 127056"/>
                <a:gd name="connsiteX29" fmla="*/ 483 w 67655"/>
                <a:gd name="connsiteY29" fmla="*/ 35358 h 127056"/>
                <a:gd name="connsiteX30" fmla="*/ 7793 w 67655"/>
                <a:gd name="connsiteY30" fmla="*/ 35358 h 127056"/>
                <a:gd name="connsiteX31" fmla="*/ 13934 w 67655"/>
                <a:gd name="connsiteY31" fmla="*/ 35358 h 127056"/>
                <a:gd name="connsiteX32" fmla="*/ 13934 w 67655"/>
                <a:gd name="connsiteY32" fmla="*/ 26666 h 127056"/>
                <a:gd name="connsiteX33" fmla="*/ 13934 w 67655"/>
                <a:gd name="connsiteY33" fmla="*/ 17171 h 127056"/>
                <a:gd name="connsiteX34" fmla="*/ 13934 w 67655"/>
                <a:gd name="connsiteY34" fmla="*/ 7968 h 127056"/>
                <a:gd name="connsiteX35" fmla="*/ 14372 w 67655"/>
                <a:gd name="connsiteY35" fmla="*/ 80 h 127056"/>
                <a:gd name="connsiteX36" fmla="*/ 19635 w 67655"/>
                <a:gd name="connsiteY36" fmla="*/ 80 h 127056"/>
                <a:gd name="connsiteX37" fmla="*/ 25630 w 67655"/>
                <a:gd name="connsiteY37" fmla="*/ 591 h 127056"/>
                <a:gd name="connsiteX38" fmla="*/ 31916 w 67655"/>
                <a:gd name="connsiteY38" fmla="*/ 1030 h 127056"/>
                <a:gd name="connsiteX39" fmla="*/ 37692 w 67655"/>
                <a:gd name="connsiteY39" fmla="*/ 1030 h 12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7655" h="127056">
                  <a:moveTo>
                    <a:pt x="37692" y="1030"/>
                  </a:moveTo>
                  <a:lnTo>
                    <a:pt x="37692" y="25644"/>
                  </a:lnTo>
                  <a:cubicBezTo>
                    <a:pt x="37692" y="27250"/>
                    <a:pt x="37692" y="28857"/>
                    <a:pt x="37692" y="30610"/>
                  </a:cubicBezTo>
                  <a:cubicBezTo>
                    <a:pt x="37692" y="32363"/>
                    <a:pt x="37692" y="34116"/>
                    <a:pt x="37692" y="35942"/>
                  </a:cubicBezTo>
                  <a:cubicBezTo>
                    <a:pt x="41493" y="35942"/>
                    <a:pt x="45513" y="35942"/>
                    <a:pt x="49753" y="35358"/>
                  </a:cubicBezTo>
                  <a:lnTo>
                    <a:pt x="65470" y="34481"/>
                  </a:lnTo>
                  <a:cubicBezTo>
                    <a:pt x="66406" y="35723"/>
                    <a:pt x="66918" y="37235"/>
                    <a:pt x="66932" y="38790"/>
                  </a:cubicBezTo>
                  <a:cubicBezTo>
                    <a:pt x="67078" y="40836"/>
                    <a:pt x="67078" y="42881"/>
                    <a:pt x="66932" y="44926"/>
                  </a:cubicBezTo>
                  <a:lnTo>
                    <a:pt x="66494" y="51645"/>
                  </a:lnTo>
                  <a:cubicBezTo>
                    <a:pt x="66267" y="53588"/>
                    <a:pt x="66267" y="55546"/>
                    <a:pt x="66494" y="57488"/>
                  </a:cubicBezTo>
                  <a:lnTo>
                    <a:pt x="37984" y="57488"/>
                  </a:lnTo>
                  <a:lnTo>
                    <a:pt x="37984" y="76844"/>
                  </a:lnTo>
                  <a:cubicBezTo>
                    <a:pt x="37984" y="83198"/>
                    <a:pt x="37984" y="89114"/>
                    <a:pt x="37984" y="94592"/>
                  </a:cubicBezTo>
                  <a:cubicBezTo>
                    <a:pt x="39351" y="96403"/>
                    <a:pt x="41201" y="97798"/>
                    <a:pt x="43320" y="98609"/>
                  </a:cubicBezTo>
                  <a:cubicBezTo>
                    <a:pt x="45674" y="99617"/>
                    <a:pt x="48123" y="100406"/>
                    <a:pt x="50630" y="100946"/>
                  </a:cubicBezTo>
                  <a:cubicBezTo>
                    <a:pt x="53335" y="101472"/>
                    <a:pt x="56069" y="101815"/>
                    <a:pt x="58818" y="101969"/>
                  </a:cubicBezTo>
                  <a:lnTo>
                    <a:pt x="66128" y="101969"/>
                  </a:lnTo>
                  <a:cubicBezTo>
                    <a:pt x="66128" y="103649"/>
                    <a:pt x="66640" y="105548"/>
                    <a:pt x="66859" y="107666"/>
                  </a:cubicBezTo>
                  <a:cubicBezTo>
                    <a:pt x="67078" y="109784"/>
                    <a:pt x="67298" y="111902"/>
                    <a:pt x="67444" y="114093"/>
                  </a:cubicBezTo>
                  <a:cubicBezTo>
                    <a:pt x="67590" y="116306"/>
                    <a:pt x="67590" y="118527"/>
                    <a:pt x="67444" y="120740"/>
                  </a:cubicBezTo>
                  <a:cubicBezTo>
                    <a:pt x="67305" y="122799"/>
                    <a:pt x="66910" y="124837"/>
                    <a:pt x="66274" y="126802"/>
                  </a:cubicBezTo>
                  <a:cubicBezTo>
                    <a:pt x="61186" y="127094"/>
                    <a:pt x="56084" y="127094"/>
                    <a:pt x="50996" y="126802"/>
                  </a:cubicBezTo>
                  <a:cubicBezTo>
                    <a:pt x="46069" y="126546"/>
                    <a:pt x="41171" y="125838"/>
                    <a:pt x="36376" y="124684"/>
                  </a:cubicBezTo>
                  <a:cubicBezTo>
                    <a:pt x="32004" y="123712"/>
                    <a:pt x="27808" y="122062"/>
                    <a:pt x="23948" y="119790"/>
                  </a:cubicBezTo>
                  <a:cubicBezTo>
                    <a:pt x="20462" y="117658"/>
                    <a:pt x="17728" y="114495"/>
                    <a:pt x="16127" y="110734"/>
                  </a:cubicBezTo>
                  <a:cubicBezTo>
                    <a:pt x="14606" y="101896"/>
                    <a:pt x="13678" y="92963"/>
                    <a:pt x="13349" y="84001"/>
                  </a:cubicBezTo>
                  <a:cubicBezTo>
                    <a:pt x="13349" y="75602"/>
                    <a:pt x="13349" y="66910"/>
                    <a:pt x="13349" y="57927"/>
                  </a:cubicBezTo>
                  <a:cubicBezTo>
                    <a:pt x="11397" y="57927"/>
                    <a:pt x="9350" y="57927"/>
                    <a:pt x="7208" y="57927"/>
                  </a:cubicBezTo>
                  <a:lnTo>
                    <a:pt x="-102" y="57927"/>
                  </a:lnTo>
                  <a:lnTo>
                    <a:pt x="483" y="35358"/>
                  </a:lnTo>
                  <a:cubicBezTo>
                    <a:pt x="2968" y="35358"/>
                    <a:pt x="5234" y="35358"/>
                    <a:pt x="7793" y="35358"/>
                  </a:cubicBezTo>
                  <a:lnTo>
                    <a:pt x="13934" y="35358"/>
                  </a:lnTo>
                  <a:cubicBezTo>
                    <a:pt x="13934" y="32655"/>
                    <a:pt x="13934" y="29807"/>
                    <a:pt x="13934" y="26666"/>
                  </a:cubicBezTo>
                  <a:cubicBezTo>
                    <a:pt x="13934" y="23525"/>
                    <a:pt x="13934" y="20385"/>
                    <a:pt x="13934" y="17171"/>
                  </a:cubicBezTo>
                  <a:cubicBezTo>
                    <a:pt x="13934" y="13957"/>
                    <a:pt x="13934" y="10890"/>
                    <a:pt x="13934" y="7968"/>
                  </a:cubicBezTo>
                  <a:cubicBezTo>
                    <a:pt x="13934" y="5047"/>
                    <a:pt x="13934" y="2417"/>
                    <a:pt x="14372" y="80"/>
                  </a:cubicBezTo>
                  <a:cubicBezTo>
                    <a:pt x="16127" y="-73"/>
                    <a:pt x="17881" y="-73"/>
                    <a:pt x="19635" y="80"/>
                  </a:cubicBezTo>
                  <a:lnTo>
                    <a:pt x="25630" y="591"/>
                  </a:lnTo>
                  <a:lnTo>
                    <a:pt x="31916" y="1030"/>
                  </a:lnTo>
                  <a:cubicBezTo>
                    <a:pt x="33839" y="1190"/>
                    <a:pt x="35769" y="1190"/>
                    <a:pt x="37692" y="1030"/>
                  </a:cubicBezTo>
                  <a:close/>
                </a:path>
              </a:pathLst>
            </a:custGeom>
            <a:solidFill>
              <a:srgbClr val="333233"/>
            </a:solidFill>
            <a:ln w="7301"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8510F96-57A1-4D69-82CF-DA2E4E2F6257}"/>
                </a:ext>
              </a:extLst>
            </p:cNvPr>
            <p:cNvSpPr/>
            <p:nvPr/>
          </p:nvSpPr>
          <p:spPr>
            <a:xfrm>
              <a:off x="8201235" y="3671980"/>
              <a:ext cx="26189" cy="132711"/>
            </a:xfrm>
            <a:custGeom>
              <a:avLst/>
              <a:gdLst>
                <a:gd name="connsiteX0" fmla="*/ 22944 w 26189"/>
                <a:gd name="connsiteY0" fmla="*/ 40063 h 132711"/>
                <a:gd name="connsiteX1" fmla="*/ 26088 w 26189"/>
                <a:gd name="connsiteY1" fmla="*/ 40063 h 132711"/>
                <a:gd name="connsiteX2" fmla="*/ 26088 w 26189"/>
                <a:gd name="connsiteY2" fmla="*/ 40647 h 132711"/>
                <a:gd name="connsiteX3" fmla="*/ 25284 w 26189"/>
                <a:gd name="connsiteY3" fmla="*/ 86077 h 132711"/>
                <a:gd name="connsiteX4" fmla="*/ 25868 w 26189"/>
                <a:gd name="connsiteY4" fmla="*/ 131507 h 132711"/>
                <a:gd name="connsiteX5" fmla="*/ 21336 w 26189"/>
                <a:gd name="connsiteY5" fmla="*/ 132676 h 132711"/>
                <a:gd name="connsiteX6" fmla="*/ 13295 w 26189"/>
                <a:gd name="connsiteY6" fmla="*/ 132676 h 132711"/>
                <a:gd name="connsiteX7" fmla="*/ 5108 w 26189"/>
                <a:gd name="connsiteY7" fmla="*/ 132676 h 132711"/>
                <a:gd name="connsiteX8" fmla="*/ -82 w 26189"/>
                <a:gd name="connsiteY8" fmla="*/ 132676 h 132711"/>
                <a:gd name="connsiteX9" fmla="*/ 795 w 26189"/>
                <a:gd name="connsiteY9" fmla="*/ 109085 h 132711"/>
                <a:gd name="connsiteX10" fmla="*/ 283 w 26189"/>
                <a:gd name="connsiteY10" fmla="*/ 85420 h 132711"/>
                <a:gd name="connsiteX11" fmla="*/ -82 w 26189"/>
                <a:gd name="connsiteY11" fmla="*/ 62121 h 132711"/>
                <a:gd name="connsiteX12" fmla="*/ 1087 w 26189"/>
                <a:gd name="connsiteY12" fmla="*/ 39771 h 132711"/>
                <a:gd name="connsiteX13" fmla="*/ 1087 w 26189"/>
                <a:gd name="connsiteY13" fmla="*/ 39771 h 132711"/>
                <a:gd name="connsiteX14" fmla="*/ 3499 w 26189"/>
                <a:gd name="connsiteY14" fmla="*/ 39771 h 132711"/>
                <a:gd name="connsiteX15" fmla="*/ 6204 w 26189"/>
                <a:gd name="connsiteY15" fmla="*/ 39771 h 132711"/>
                <a:gd name="connsiteX16" fmla="*/ 12856 w 26189"/>
                <a:gd name="connsiteY16" fmla="*/ 39771 h 132711"/>
                <a:gd name="connsiteX17" fmla="*/ 22944 w 26189"/>
                <a:gd name="connsiteY17" fmla="*/ 40063 h 132711"/>
                <a:gd name="connsiteX18" fmla="*/ 283 w 26189"/>
                <a:gd name="connsiteY18" fmla="*/ -35 h 132711"/>
                <a:gd name="connsiteX19" fmla="*/ 25357 w 26189"/>
                <a:gd name="connsiteY19" fmla="*/ 549 h 132711"/>
                <a:gd name="connsiteX20" fmla="*/ 25357 w 26189"/>
                <a:gd name="connsiteY20" fmla="*/ 4493 h 132711"/>
                <a:gd name="connsiteX21" fmla="*/ 25357 w 26189"/>
                <a:gd name="connsiteY21" fmla="*/ 10775 h 132711"/>
                <a:gd name="connsiteX22" fmla="*/ 25357 w 26189"/>
                <a:gd name="connsiteY22" fmla="*/ 17713 h 132711"/>
                <a:gd name="connsiteX23" fmla="*/ 25357 w 26189"/>
                <a:gd name="connsiteY23" fmla="*/ 24068 h 132711"/>
                <a:gd name="connsiteX24" fmla="*/ 21994 w 26189"/>
                <a:gd name="connsiteY24" fmla="*/ 25529 h 132711"/>
                <a:gd name="connsiteX25" fmla="*/ 15707 w 26189"/>
                <a:gd name="connsiteY25" fmla="*/ 25529 h 132711"/>
                <a:gd name="connsiteX26" fmla="*/ 8397 w 26189"/>
                <a:gd name="connsiteY26" fmla="*/ 25163 h 132711"/>
                <a:gd name="connsiteX27" fmla="*/ 1087 w 26189"/>
                <a:gd name="connsiteY27" fmla="*/ 25163 h 132711"/>
                <a:gd name="connsiteX28" fmla="*/ 575 w 26189"/>
                <a:gd name="connsiteY28" fmla="*/ 14061 h 132711"/>
                <a:gd name="connsiteX29" fmla="*/ 283 w 26189"/>
                <a:gd name="connsiteY29" fmla="*/ -35 h 13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189" h="132711">
                  <a:moveTo>
                    <a:pt x="22944" y="40063"/>
                  </a:moveTo>
                  <a:lnTo>
                    <a:pt x="26088" y="40063"/>
                  </a:lnTo>
                  <a:lnTo>
                    <a:pt x="26088" y="40647"/>
                  </a:lnTo>
                  <a:cubicBezTo>
                    <a:pt x="26088" y="55255"/>
                    <a:pt x="25722" y="70593"/>
                    <a:pt x="25284" y="86077"/>
                  </a:cubicBezTo>
                  <a:cubicBezTo>
                    <a:pt x="24845" y="101562"/>
                    <a:pt x="25284" y="116681"/>
                    <a:pt x="25868" y="131507"/>
                  </a:cubicBezTo>
                  <a:cubicBezTo>
                    <a:pt x="25284" y="132238"/>
                    <a:pt x="23749" y="132603"/>
                    <a:pt x="21336" y="132676"/>
                  </a:cubicBezTo>
                  <a:lnTo>
                    <a:pt x="13295" y="132676"/>
                  </a:lnTo>
                  <a:lnTo>
                    <a:pt x="5108" y="132676"/>
                  </a:lnTo>
                  <a:cubicBezTo>
                    <a:pt x="3390" y="132406"/>
                    <a:pt x="1635" y="132406"/>
                    <a:pt x="-82" y="132676"/>
                  </a:cubicBezTo>
                  <a:cubicBezTo>
                    <a:pt x="575" y="124934"/>
                    <a:pt x="868" y="117046"/>
                    <a:pt x="795" y="109085"/>
                  </a:cubicBezTo>
                  <a:cubicBezTo>
                    <a:pt x="722" y="101123"/>
                    <a:pt x="795" y="93235"/>
                    <a:pt x="283" y="85420"/>
                  </a:cubicBezTo>
                  <a:cubicBezTo>
                    <a:pt x="-229" y="77605"/>
                    <a:pt x="-82" y="69790"/>
                    <a:pt x="-82" y="62121"/>
                  </a:cubicBezTo>
                  <a:cubicBezTo>
                    <a:pt x="-104" y="54656"/>
                    <a:pt x="283" y="47192"/>
                    <a:pt x="1087" y="39771"/>
                  </a:cubicBezTo>
                  <a:lnTo>
                    <a:pt x="1087" y="39771"/>
                  </a:lnTo>
                  <a:cubicBezTo>
                    <a:pt x="1884" y="39618"/>
                    <a:pt x="2703" y="39618"/>
                    <a:pt x="3499" y="39771"/>
                  </a:cubicBezTo>
                  <a:lnTo>
                    <a:pt x="6204" y="39771"/>
                  </a:lnTo>
                  <a:cubicBezTo>
                    <a:pt x="7812" y="39771"/>
                    <a:pt x="10006" y="39771"/>
                    <a:pt x="12856" y="39771"/>
                  </a:cubicBezTo>
                  <a:cubicBezTo>
                    <a:pt x="15707" y="39771"/>
                    <a:pt x="18997" y="40209"/>
                    <a:pt x="22944" y="40063"/>
                  </a:cubicBezTo>
                  <a:close/>
                  <a:moveTo>
                    <a:pt x="283" y="-35"/>
                  </a:moveTo>
                  <a:lnTo>
                    <a:pt x="25357" y="549"/>
                  </a:lnTo>
                  <a:cubicBezTo>
                    <a:pt x="25357" y="1280"/>
                    <a:pt x="25357" y="2594"/>
                    <a:pt x="25357" y="4493"/>
                  </a:cubicBezTo>
                  <a:cubicBezTo>
                    <a:pt x="25357" y="6392"/>
                    <a:pt x="25357" y="8511"/>
                    <a:pt x="25357" y="10775"/>
                  </a:cubicBezTo>
                  <a:cubicBezTo>
                    <a:pt x="25357" y="13039"/>
                    <a:pt x="25357" y="15376"/>
                    <a:pt x="25357" y="17713"/>
                  </a:cubicBezTo>
                  <a:cubicBezTo>
                    <a:pt x="25357" y="20051"/>
                    <a:pt x="25357" y="22242"/>
                    <a:pt x="25357" y="24068"/>
                  </a:cubicBezTo>
                  <a:cubicBezTo>
                    <a:pt x="24494" y="25003"/>
                    <a:pt x="23273" y="25536"/>
                    <a:pt x="21994" y="25529"/>
                  </a:cubicBezTo>
                  <a:cubicBezTo>
                    <a:pt x="19904" y="25726"/>
                    <a:pt x="17798" y="25726"/>
                    <a:pt x="15707" y="25529"/>
                  </a:cubicBezTo>
                  <a:lnTo>
                    <a:pt x="8397" y="25163"/>
                  </a:lnTo>
                  <a:cubicBezTo>
                    <a:pt x="5963" y="25025"/>
                    <a:pt x="3521" y="25025"/>
                    <a:pt x="1087" y="25163"/>
                  </a:cubicBezTo>
                  <a:cubicBezTo>
                    <a:pt x="1087" y="21584"/>
                    <a:pt x="1087" y="17859"/>
                    <a:pt x="575" y="14061"/>
                  </a:cubicBezTo>
                  <a:cubicBezTo>
                    <a:pt x="64" y="10263"/>
                    <a:pt x="210" y="5662"/>
                    <a:pt x="283" y="-35"/>
                  </a:cubicBezTo>
                  <a:close/>
                </a:path>
              </a:pathLst>
            </a:custGeom>
            <a:solidFill>
              <a:srgbClr val="333233"/>
            </a:solidFill>
            <a:ln w="7301"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3C377A38-94FE-2B3F-5CA3-B6F5B9E95173}"/>
                </a:ext>
              </a:extLst>
            </p:cNvPr>
            <p:cNvSpPr/>
            <p:nvPr/>
          </p:nvSpPr>
          <p:spPr>
            <a:xfrm>
              <a:off x="8238975" y="3709650"/>
              <a:ext cx="73458" cy="96502"/>
            </a:xfrm>
            <a:custGeom>
              <a:avLst/>
              <a:gdLst>
                <a:gd name="connsiteX0" fmla="*/ 3407 w 73458"/>
                <a:gd name="connsiteY0" fmla="*/ 10793 h 96502"/>
                <a:gd name="connsiteX1" fmla="*/ 7574 w 73458"/>
                <a:gd name="connsiteY1" fmla="*/ 5972 h 96502"/>
                <a:gd name="connsiteX2" fmla="*/ 14226 w 73458"/>
                <a:gd name="connsiteY2" fmla="*/ 2613 h 96502"/>
                <a:gd name="connsiteX3" fmla="*/ 22340 w 73458"/>
                <a:gd name="connsiteY3" fmla="*/ 641 h 96502"/>
                <a:gd name="connsiteX4" fmla="*/ 31040 w 73458"/>
                <a:gd name="connsiteY4" fmla="*/ 129 h 96502"/>
                <a:gd name="connsiteX5" fmla="*/ 38350 w 73458"/>
                <a:gd name="connsiteY5" fmla="*/ 129 h 96502"/>
                <a:gd name="connsiteX6" fmla="*/ 45660 w 73458"/>
                <a:gd name="connsiteY6" fmla="*/ 129 h 96502"/>
                <a:gd name="connsiteX7" fmla="*/ 56917 w 73458"/>
                <a:gd name="connsiteY7" fmla="*/ 2467 h 96502"/>
                <a:gd name="connsiteX8" fmla="*/ 66128 w 73458"/>
                <a:gd name="connsiteY8" fmla="*/ 8018 h 96502"/>
                <a:gd name="connsiteX9" fmla="*/ 70149 w 73458"/>
                <a:gd name="connsiteY9" fmla="*/ 13349 h 96502"/>
                <a:gd name="connsiteX10" fmla="*/ 72415 w 73458"/>
                <a:gd name="connsiteY10" fmla="*/ 21895 h 96502"/>
                <a:gd name="connsiteX11" fmla="*/ 73292 w 73458"/>
                <a:gd name="connsiteY11" fmla="*/ 32558 h 96502"/>
                <a:gd name="connsiteX12" fmla="*/ 73292 w 73458"/>
                <a:gd name="connsiteY12" fmla="*/ 44464 h 96502"/>
                <a:gd name="connsiteX13" fmla="*/ 72854 w 73458"/>
                <a:gd name="connsiteY13" fmla="*/ 56588 h 96502"/>
                <a:gd name="connsiteX14" fmla="*/ 71903 w 73458"/>
                <a:gd name="connsiteY14" fmla="*/ 69662 h 96502"/>
                <a:gd name="connsiteX15" fmla="*/ 70295 w 73458"/>
                <a:gd name="connsiteY15" fmla="*/ 80837 h 96502"/>
                <a:gd name="connsiteX16" fmla="*/ 67444 w 73458"/>
                <a:gd name="connsiteY16" fmla="*/ 87630 h 96502"/>
                <a:gd name="connsiteX17" fmla="*/ 59257 w 73458"/>
                <a:gd name="connsiteY17" fmla="*/ 93911 h 96502"/>
                <a:gd name="connsiteX18" fmla="*/ 48291 w 73458"/>
                <a:gd name="connsiteY18" fmla="*/ 96248 h 96502"/>
                <a:gd name="connsiteX19" fmla="*/ 36156 w 73458"/>
                <a:gd name="connsiteY19" fmla="*/ 96248 h 96502"/>
                <a:gd name="connsiteX20" fmla="*/ 24679 w 73458"/>
                <a:gd name="connsiteY20" fmla="*/ 95737 h 96502"/>
                <a:gd name="connsiteX21" fmla="*/ 8890 w 73458"/>
                <a:gd name="connsiteY21" fmla="*/ 87630 h 96502"/>
                <a:gd name="connsiteX22" fmla="*/ 2091 w 73458"/>
                <a:gd name="connsiteY22" fmla="*/ 76674 h 96502"/>
                <a:gd name="connsiteX23" fmla="*/ -102 w 73458"/>
                <a:gd name="connsiteY23" fmla="*/ 62723 h 96502"/>
                <a:gd name="connsiteX24" fmla="*/ -102 w 73458"/>
                <a:gd name="connsiteY24" fmla="*/ 48116 h 96502"/>
                <a:gd name="connsiteX25" fmla="*/ -102 w 73458"/>
                <a:gd name="connsiteY25" fmla="*/ 34677 h 96502"/>
                <a:gd name="connsiteX26" fmla="*/ -102 w 73458"/>
                <a:gd name="connsiteY26" fmla="*/ 28176 h 96502"/>
                <a:gd name="connsiteX27" fmla="*/ 629 w 73458"/>
                <a:gd name="connsiteY27" fmla="*/ 21457 h 96502"/>
                <a:gd name="connsiteX28" fmla="*/ 1945 w 73458"/>
                <a:gd name="connsiteY28" fmla="*/ 16052 h 96502"/>
                <a:gd name="connsiteX29" fmla="*/ 3407 w 73458"/>
                <a:gd name="connsiteY29" fmla="*/ 10793 h 96502"/>
                <a:gd name="connsiteX30" fmla="*/ 26434 w 73458"/>
                <a:gd name="connsiteY30" fmla="*/ 32705 h 96502"/>
                <a:gd name="connsiteX31" fmla="*/ 24753 w 73458"/>
                <a:gd name="connsiteY31" fmla="*/ 36357 h 96502"/>
                <a:gd name="connsiteX32" fmla="*/ 24022 w 73458"/>
                <a:gd name="connsiteY32" fmla="*/ 48043 h 96502"/>
                <a:gd name="connsiteX33" fmla="*/ 24022 w 73458"/>
                <a:gd name="connsiteY33" fmla="*/ 60240 h 96502"/>
                <a:gd name="connsiteX34" fmla="*/ 26288 w 73458"/>
                <a:gd name="connsiteY34" fmla="*/ 66814 h 96502"/>
                <a:gd name="connsiteX35" fmla="*/ 32063 w 73458"/>
                <a:gd name="connsiteY35" fmla="*/ 69881 h 96502"/>
                <a:gd name="connsiteX36" fmla="*/ 39373 w 73458"/>
                <a:gd name="connsiteY36" fmla="*/ 70319 h 96502"/>
                <a:gd name="connsiteX37" fmla="*/ 45441 w 73458"/>
                <a:gd name="connsiteY37" fmla="*/ 68567 h 96502"/>
                <a:gd name="connsiteX38" fmla="*/ 49680 w 73458"/>
                <a:gd name="connsiteY38" fmla="*/ 62504 h 96502"/>
                <a:gd name="connsiteX39" fmla="*/ 50850 w 73458"/>
                <a:gd name="connsiteY39" fmla="*/ 50599 h 96502"/>
                <a:gd name="connsiteX40" fmla="*/ 50192 w 73458"/>
                <a:gd name="connsiteY40" fmla="*/ 39278 h 96502"/>
                <a:gd name="connsiteX41" fmla="*/ 44856 w 73458"/>
                <a:gd name="connsiteY41" fmla="*/ 29929 h 96502"/>
                <a:gd name="connsiteX42" fmla="*/ 33306 w 73458"/>
                <a:gd name="connsiteY42" fmla="*/ 28614 h 96502"/>
                <a:gd name="connsiteX43" fmla="*/ 26142 w 73458"/>
                <a:gd name="connsiteY43" fmla="*/ 32705 h 9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3458" h="96502">
                  <a:moveTo>
                    <a:pt x="3407" y="10793"/>
                  </a:moveTo>
                  <a:cubicBezTo>
                    <a:pt x="4350" y="8850"/>
                    <a:pt x="5790" y="7192"/>
                    <a:pt x="7574" y="5972"/>
                  </a:cubicBezTo>
                  <a:cubicBezTo>
                    <a:pt x="9628" y="4548"/>
                    <a:pt x="11865" y="3416"/>
                    <a:pt x="14226" y="2613"/>
                  </a:cubicBezTo>
                  <a:cubicBezTo>
                    <a:pt x="16843" y="1634"/>
                    <a:pt x="19570" y="969"/>
                    <a:pt x="22340" y="641"/>
                  </a:cubicBezTo>
                  <a:cubicBezTo>
                    <a:pt x="25228" y="283"/>
                    <a:pt x="28130" y="115"/>
                    <a:pt x="31040" y="129"/>
                  </a:cubicBezTo>
                  <a:cubicBezTo>
                    <a:pt x="33474" y="319"/>
                    <a:pt x="35915" y="319"/>
                    <a:pt x="38350" y="129"/>
                  </a:cubicBezTo>
                  <a:cubicBezTo>
                    <a:pt x="40784" y="-90"/>
                    <a:pt x="43225" y="-90"/>
                    <a:pt x="45660" y="129"/>
                  </a:cubicBezTo>
                  <a:cubicBezTo>
                    <a:pt x="49505" y="341"/>
                    <a:pt x="53306" y="1130"/>
                    <a:pt x="56917" y="2467"/>
                  </a:cubicBezTo>
                  <a:cubicBezTo>
                    <a:pt x="60346" y="3643"/>
                    <a:pt x="63489" y="5534"/>
                    <a:pt x="66128" y="8018"/>
                  </a:cubicBezTo>
                  <a:cubicBezTo>
                    <a:pt x="67985" y="9340"/>
                    <a:pt x="69396" y="11202"/>
                    <a:pt x="70149" y="13349"/>
                  </a:cubicBezTo>
                  <a:cubicBezTo>
                    <a:pt x="71231" y="16103"/>
                    <a:pt x="71991" y="18966"/>
                    <a:pt x="72415" y="21895"/>
                  </a:cubicBezTo>
                  <a:cubicBezTo>
                    <a:pt x="72854" y="25182"/>
                    <a:pt x="73146" y="28687"/>
                    <a:pt x="73292" y="32558"/>
                  </a:cubicBezTo>
                  <a:cubicBezTo>
                    <a:pt x="73438" y="36430"/>
                    <a:pt x="73292" y="40374"/>
                    <a:pt x="73292" y="44464"/>
                  </a:cubicBezTo>
                  <a:cubicBezTo>
                    <a:pt x="73292" y="48554"/>
                    <a:pt x="73292" y="51768"/>
                    <a:pt x="72854" y="56588"/>
                  </a:cubicBezTo>
                  <a:cubicBezTo>
                    <a:pt x="72415" y="61409"/>
                    <a:pt x="72342" y="65499"/>
                    <a:pt x="71903" y="69662"/>
                  </a:cubicBezTo>
                  <a:cubicBezTo>
                    <a:pt x="71465" y="73825"/>
                    <a:pt x="70953" y="77550"/>
                    <a:pt x="70295" y="80837"/>
                  </a:cubicBezTo>
                  <a:cubicBezTo>
                    <a:pt x="69959" y="83313"/>
                    <a:pt x="68979" y="85658"/>
                    <a:pt x="67444" y="87630"/>
                  </a:cubicBezTo>
                  <a:cubicBezTo>
                    <a:pt x="65434" y="90522"/>
                    <a:pt x="62575" y="92720"/>
                    <a:pt x="59257" y="93911"/>
                  </a:cubicBezTo>
                  <a:cubicBezTo>
                    <a:pt x="55718" y="95153"/>
                    <a:pt x="52034" y="95941"/>
                    <a:pt x="48291" y="96248"/>
                  </a:cubicBezTo>
                  <a:cubicBezTo>
                    <a:pt x="44249" y="96540"/>
                    <a:pt x="40199" y="96540"/>
                    <a:pt x="36156" y="96248"/>
                  </a:cubicBezTo>
                  <a:cubicBezTo>
                    <a:pt x="31990" y="96248"/>
                    <a:pt x="28115" y="95737"/>
                    <a:pt x="24679" y="95737"/>
                  </a:cubicBezTo>
                  <a:cubicBezTo>
                    <a:pt x="18700" y="94736"/>
                    <a:pt x="13188" y="91902"/>
                    <a:pt x="8890" y="87630"/>
                  </a:cubicBezTo>
                  <a:cubicBezTo>
                    <a:pt x="5607" y="84715"/>
                    <a:pt x="3246" y="80910"/>
                    <a:pt x="2091" y="76674"/>
                  </a:cubicBezTo>
                  <a:cubicBezTo>
                    <a:pt x="826" y="72124"/>
                    <a:pt x="96" y="67442"/>
                    <a:pt x="-102" y="62723"/>
                  </a:cubicBezTo>
                  <a:cubicBezTo>
                    <a:pt x="-102" y="57903"/>
                    <a:pt x="-102" y="53009"/>
                    <a:pt x="-102" y="48116"/>
                  </a:cubicBezTo>
                  <a:cubicBezTo>
                    <a:pt x="198" y="43638"/>
                    <a:pt x="198" y="39154"/>
                    <a:pt x="-102" y="34677"/>
                  </a:cubicBezTo>
                  <a:cubicBezTo>
                    <a:pt x="-102" y="32485"/>
                    <a:pt x="-102" y="30294"/>
                    <a:pt x="-102" y="28176"/>
                  </a:cubicBezTo>
                  <a:cubicBezTo>
                    <a:pt x="-102" y="26058"/>
                    <a:pt x="264" y="23794"/>
                    <a:pt x="629" y="21457"/>
                  </a:cubicBezTo>
                  <a:cubicBezTo>
                    <a:pt x="892" y="19616"/>
                    <a:pt x="1338" y="17805"/>
                    <a:pt x="1945" y="16052"/>
                  </a:cubicBezTo>
                  <a:cubicBezTo>
                    <a:pt x="2530" y="14226"/>
                    <a:pt x="3042" y="12400"/>
                    <a:pt x="3407" y="10793"/>
                  </a:cubicBezTo>
                  <a:close/>
                  <a:moveTo>
                    <a:pt x="26434" y="32705"/>
                  </a:moveTo>
                  <a:cubicBezTo>
                    <a:pt x="25433" y="33669"/>
                    <a:pt x="24833" y="34969"/>
                    <a:pt x="24753" y="36357"/>
                  </a:cubicBezTo>
                  <a:cubicBezTo>
                    <a:pt x="24292" y="40235"/>
                    <a:pt x="24051" y="44135"/>
                    <a:pt x="24022" y="48043"/>
                  </a:cubicBezTo>
                  <a:cubicBezTo>
                    <a:pt x="24022" y="51914"/>
                    <a:pt x="24022" y="56004"/>
                    <a:pt x="24022" y="60240"/>
                  </a:cubicBezTo>
                  <a:cubicBezTo>
                    <a:pt x="23780" y="62658"/>
                    <a:pt x="24607" y="65061"/>
                    <a:pt x="26288" y="66814"/>
                  </a:cubicBezTo>
                  <a:cubicBezTo>
                    <a:pt x="27881" y="68362"/>
                    <a:pt x="29884" y="69428"/>
                    <a:pt x="32063" y="69881"/>
                  </a:cubicBezTo>
                  <a:cubicBezTo>
                    <a:pt x="34446" y="70495"/>
                    <a:pt x="36931" y="70648"/>
                    <a:pt x="39373" y="70319"/>
                  </a:cubicBezTo>
                  <a:cubicBezTo>
                    <a:pt x="41478" y="70086"/>
                    <a:pt x="43532" y="69494"/>
                    <a:pt x="45441" y="68567"/>
                  </a:cubicBezTo>
                  <a:cubicBezTo>
                    <a:pt x="47714" y="67310"/>
                    <a:pt x="49278" y="65068"/>
                    <a:pt x="49680" y="62504"/>
                  </a:cubicBezTo>
                  <a:cubicBezTo>
                    <a:pt x="50192" y="58560"/>
                    <a:pt x="50557" y="54616"/>
                    <a:pt x="50850" y="50599"/>
                  </a:cubicBezTo>
                  <a:cubicBezTo>
                    <a:pt x="51150" y="46816"/>
                    <a:pt x="50930" y="43003"/>
                    <a:pt x="50192" y="39278"/>
                  </a:cubicBezTo>
                  <a:cubicBezTo>
                    <a:pt x="49907" y="35517"/>
                    <a:pt x="47948" y="32091"/>
                    <a:pt x="44856" y="29929"/>
                  </a:cubicBezTo>
                  <a:cubicBezTo>
                    <a:pt x="41354" y="27913"/>
                    <a:pt x="37173" y="27439"/>
                    <a:pt x="33306" y="28614"/>
                  </a:cubicBezTo>
                  <a:cubicBezTo>
                    <a:pt x="30506" y="29089"/>
                    <a:pt x="27969" y="30535"/>
                    <a:pt x="26142" y="32705"/>
                  </a:cubicBezTo>
                  <a:close/>
                </a:path>
              </a:pathLst>
            </a:custGeom>
            <a:solidFill>
              <a:srgbClr val="333233"/>
            </a:solidFill>
            <a:ln w="7301"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497D8991-96E2-814B-9D5E-7F1E76DFC73F}"/>
                </a:ext>
              </a:extLst>
            </p:cNvPr>
            <p:cNvSpPr/>
            <p:nvPr/>
          </p:nvSpPr>
          <p:spPr>
            <a:xfrm>
              <a:off x="8323505" y="3712906"/>
              <a:ext cx="70372" cy="92589"/>
            </a:xfrm>
            <a:custGeom>
              <a:avLst/>
              <a:gdLst>
                <a:gd name="connsiteX0" fmla="*/ 24582 w 70372"/>
                <a:gd name="connsiteY0" fmla="*/ 9655 h 92589"/>
                <a:gd name="connsiteX1" fmla="*/ 26848 w 70372"/>
                <a:gd name="connsiteY1" fmla="*/ 8341 h 92589"/>
                <a:gd name="connsiteX2" fmla="*/ 29188 w 70372"/>
                <a:gd name="connsiteY2" fmla="*/ 6880 h 92589"/>
                <a:gd name="connsiteX3" fmla="*/ 47682 w 70372"/>
                <a:gd name="connsiteY3" fmla="*/ 599 h 92589"/>
                <a:gd name="connsiteX4" fmla="*/ 57478 w 70372"/>
                <a:gd name="connsiteY4" fmla="*/ 1767 h 92589"/>
                <a:gd name="connsiteX5" fmla="*/ 66177 w 70372"/>
                <a:gd name="connsiteY5" fmla="*/ 6296 h 92589"/>
                <a:gd name="connsiteX6" fmla="*/ 69028 w 70372"/>
                <a:gd name="connsiteY6" fmla="*/ 13234 h 92589"/>
                <a:gd name="connsiteX7" fmla="*/ 70271 w 70372"/>
                <a:gd name="connsiteY7" fmla="*/ 25797 h 92589"/>
                <a:gd name="connsiteX8" fmla="*/ 70271 w 70372"/>
                <a:gd name="connsiteY8" fmla="*/ 41939 h 92589"/>
                <a:gd name="connsiteX9" fmla="*/ 70271 w 70372"/>
                <a:gd name="connsiteY9" fmla="*/ 59541 h 92589"/>
                <a:gd name="connsiteX10" fmla="*/ 70271 w 70372"/>
                <a:gd name="connsiteY10" fmla="*/ 76778 h 92589"/>
                <a:gd name="connsiteX11" fmla="*/ 70271 w 70372"/>
                <a:gd name="connsiteY11" fmla="*/ 91386 h 92589"/>
                <a:gd name="connsiteX12" fmla="*/ 58720 w 70372"/>
                <a:gd name="connsiteY12" fmla="*/ 92189 h 92589"/>
                <a:gd name="connsiteX13" fmla="*/ 47244 w 70372"/>
                <a:gd name="connsiteY13" fmla="*/ 92189 h 92589"/>
                <a:gd name="connsiteX14" fmla="*/ 46878 w 70372"/>
                <a:gd name="connsiteY14" fmla="*/ 82621 h 92589"/>
                <a:gd name="connsiteX15" fmla="*/ 46878 w 70372"/>
                <a:gd name="connsiteY15" fmla="*/ 71592 h 92589"/>
                <a:gd name="connsiteX16" fmla="*/ 46878 w 70372"/>
                <a:gd name="connsiteY16" fmla="*/ 60198 h 92589"/>
                <a:gd name="connsiteX17" fmla="*/ 46439 w 70372"/>
                <a:gd name="connsiteY17" fmla="*/ 49534 h 92589"/>
                <a:gd name="connsiteX18" fmla="*/ 46074 w 70372"/>
                <a:gd name="connsiteY18" fmla="*/ 44641 h 92589"/>
                <a:gd name="connsiteX19" fmla="*/ 45416 w 70372"/>
                <a:gd name="connsiteY19" fmla="*/ 39382 h 92589"/>
                <a:gd name="connsiteX20" fmla="*/ 44100 w 70372"/>
                <a:gd name="connsiteY20" fmla="*/ 34781 h 92589"/>
                <a:gd name="connsiteX21" fmla="*/ 41834 w 70372"/>
                <a:gd name="connsiteY21" fmla="*/ 31640 h 92589"/>
                <a:gd name="connsiteX22" fmla="*/ 41469 w 70372"/>
                <a:gd name="connsiteY22" fmla="*/ 31640 h 92589"/>
                <a:gd name="connsiteX23" fmla="*/ 41103 w 70372"/>
                <a:gd name="connsiteY23" fmla="*/ 31640 h 92589"/>
                <a:gd name="connsiteX24" fmla="*/ 36790 w 70372"/>
                <a:gd name="connsiteY24" fmla="*/ 30471 h 92589"/>
                <a:gd name="connsiteX25" fmla="*/ 31161 w 70372"/>
                <a:gd name="connsiteY25" fmla="*/ 30837 h 92589"/>
                <a:gd name="connsiteX26" fmla="*/ 26190 w 70372"/>
                <a:gd name="connsiteY26" fmla="*/ 34123 h 92589"/>
                <a:gd name="connsiteX27" fmla="*/ 23632 w 70372"/>
                <a:gd name="connsiteY27" fmla="*/ 41427 h 92589"/>
                <a:gd name="connsiteX28" fmla="*/ 23632 w 70372"/>
                <a:gd name="connsiteY28" fmla="*/ 54063 h 92589"/>
                <a:gd name="connsiteX29" fmla="*/ 24070 w 70372"/>
                <a:gd name="connsiteY29" fmla="*/ 66406 h 92589"/>
                <a:gd name="connsiteX30" fmla="*/ 24070 w 70372"/>
                <a:gd name="connsiteY30" fmla="*/ 78604 h 92589"/>
                <a:gd name="connsiteX31" fmla="*/ 23339 w 70372"/>
                <a:gd name="connsiteY31" fmla="*/ 90728 h 92589"/>
                <a:gd name="connsiteX32" fmla="*/ 23339 w 70372"/>
                <a:gd name="connsiteY32" fmla="*/ 91459 h 92589"/>
                <a:gd name="connsiteX33" fmla="*/ 17930 w 70372"/>
                <a:gd name="connsiteY33" fmla="*/ 92554 h 92589"/>
                <a:gd name="connsiteX34" fmla="*/ 13251 w 70372"/>
                <a:gd name="connsiteY34" fmla="*/ 92554 h 92589"/>
                <a:gd name="connsiteX35" fmla="*/ 7842 w 70372"/>
                <a:gd name="connsiteY35" fmla="*/ 92554 h 92589"/>
                <a:gd name="connsiteX36" fmla="*/ 532 w 70372"/>
                <a:gd name="connsiteY36" fmla="*/ 92554 h 92589"/>
                <a:gd name="connsiteX37" fmla="*/ 93 w 70372"/>
                <a:gd name="connsiteY37" fmla="*/ 47343 h 92589"/>
                <a:gd name="connsiteX38" fmla="*/ 93 w 70372"/>
                <a:gd name="connsiteY38" fmla="*/ 453 h 92589"/>
                <a:gd name="connsiteX39" fmla="*/ 3821 w 70372"/>
                <a:gd name="connsiteY39" fmla="*/ 453 h 92589"/>
                <a:gd name="connsiteX40" fmla="*/ 9304 w 70372"/>
                <a:gd name="connsiteY40" fmla="*/ 453 h 92589"/>
                <a:gd name="connsiteX41" fmla="*/ 13032 w 70372"/>
                <a:gd name="connsiteY41" fmla="*/ 453 h 92589"/>
                <a:gd name="connsiteX42" fmla="*/ 15591 w 70372"/>
                <a:gd name="connsiteY42" fmla="*/ 453 h 92589"/>
                <a:gd name="connsiteX43" fmla="*/ 19246 w 70372"/>
                <a:gd name="connsiteY43" fmla="*/ 14 h 92589"/>
                <a:gd name="connsiteX44" fmla="*/ 22535 w 70372"/>
                <a:gd name="connsiteY44" fmla="*/ 14 h 92589"/>
                <a:gd name="connsiteX45" fmla="*/ 24070 w 70372"/>
                <a:gd name="connsiteY45" fmla="*/ 672 h 92589"/>
                <a:gd name="connsiteX46" fmla="*/ 24070 w 70372"/>
                <a:gd name="connsiteY46" fmla="*/ 5857 h 92589"/>
                <a:gd name="connsiteX47" fmla="*/ 24582 w 70372"/>
                <a:gd name="connsiteY47" fmla="*/ 9655 h 9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0372" h="92589">
                  <a:moveTo>
                    <a:pt x="24582" y="9655"/>
                  </a:moveTo>
                  <a:lnTo>
                    <a:pt x="26848" y="8341"/>
                  </a:lnTo>
                  <a:cubicBezTo>
                    <a:pt x="27667" y="7917"/>
                    <a:pt x="28449" y="7435"/>
                    <a:pt x="29188" y="6880"/>
                  </a:cubicBezTo>
                  <a:cubicBezTo>
                    <a:pt x="34641" y="3089"/>
                    <a:pt x="41052" y="913"/>
                    <a:pt x="47682" y="599"/>
                  </a:cubicBezTo>
                  <a:cubicBezTo>
                    <a:pt x="50986" y="504"/>
                    <a:pt x="54291" y="898"/>
                    <a:pt x="57478" y="1767"/>
                  </a:cubicBezTo>
                  <a:cubicBezTo>
                    <a:pt x="60680" y="2600"/>
                    <a:pt x="63655" y="4148"/>
                    <a:pt x="66177" y="6296"/>
                  </a:cubicBezTo>
                  <a:cubicBezTo>
                    <a:pt x="67778" y="8282"/>
                    <a:pt x="68765" y="10693"/>
                    <a:pt x="69028" y="13234"/>
                  </a:cubicBezTo>
                  <a:cubicBezTo>
                    <a:pt x="69766" y="17383"/>
                    <a:pt x="70183" y="21583"/>
                    <a:pt x="70271" y="25797"/>
                  </a:cubicBezTo>
                  <a:cubicBezTo>
                    <a:pt x="70271" y="30691"/>
                    <a:pt x="70271" y="36095"/>
                    <a:pt x="70271" y="41939"/>
                  </a:cubicBezTo>
                  <a:cubicBezTo>
                    <a:pt x="70271" y="47782"/>
                    <a:pt x="70271" y="53625"/>
                    <a:pt x="70271" y="59541"/>
                  </a:cubicBezTo>
                  <a:cubicBezTo>
                    <a:pt x="70271" y="65457"/>
                    <a:pt x="70271" y="71227"/>
                    <a:pt x="70271" y="76778"/>
                  </a:cubicBezTo>
                  <a:cubicBezTo>
                    <a:pt x="70271" y="82329"/>
                    <a:pt x="70271" y="87149"/>
                    <a:pt x="70271" y="91386"/>
                  </a:cubicBezTo>
                  <a:cubicBezTo>
                    <a:pt x="66447" y="91948"/>
                    <a:pt x="62588" y="92218"/>
                    <a:pt x="58720" y="92189"/>
                  </a:cubicBezTo>
                  <a:lnTo>
                    <a:pt x="47244" y="92189"/>
                  </a:lnTo>
                  <a:cubicBezTo>
                    <a:pt x="47244" y="89340"/>
                    <a:pt x="46878" y="86127"/>
                    <a:pt x="46878" y="82621"/>
                  </a:cubicBezTo>
                  <a:cubicBezTo>
                    <a:pt x="46878" y="79115"/>
                    <a:pt x="46878" y="75317"/>
                    <a:pt x="46878" y="71592"/>
                  </a:cubicBezTo>
                  <a:cubicBezTo>
                    <a:pt x="46878" y="67867"/>
                    <a:pt x="46878" y="64288"/>
                    <a:pt x="46878" y="60198"/>
                  </a:cubicBezTo>
                  <a:cubicBezTo>
                    <a:pt x="46878" y="56108"/>
                    <a:pt x="46878" y="52894"/>
                    <a:pt x="46439" y="49534"/>
                  </a:cubicBezTo>
                  <a:cubicBezTo>
                    <a:pt x="46439" y="48001"/>
                    <a:pt x="46439" y="46394"/>
                    <a:pt x="46074" y="44641"/>
                  </a:cubicBezTo>
                  <a:cubicBezTo>
                    <a:pt x="45708" y="42888"/>
                    <a:pt x="46074" y="41135"/>
                    <a:pt x="45416" y="39382"/>
                  </a:cubicBezTo>
                  <a:cubicBezTo>
                    <a:pt x="45153" y="37804"/>
                    <a:pt x="44714" y="36263"/>
                    <a:pt x="44100" y="34781"/>
                  </a:cubicBezTo>
                  <a:cubicBezTo>
                    <a:pt x="43640" y="33546"/>
                    <a:pt x="42858" y="32465"/>
                    <a:pt x="41834" y="31640"/>
                  </a:cubicBezTo>
                  <a:lnTo>
                    <a:pt x="41469" y="31640"/>
                  </a:lnTo>
                  <a:cubicBezTo>
                    <a:pt x="41359" y="31706"/>
                    <a:pt x="41213" y="31706"/>
                    <a:pt x="41103" y="31640"/>
                  </a:cubicBezTo>
                  <a:cubicBezTo>
                    <a:pt x="39721" y="31070"/>
                    <a:pt x="38274" y="30676"/>
                    <a:pt x="36790" y="30471"/>
                  </a:cubicBezTo>
                  <a:cubicBezTo>
                    <a:pt x="34911" y="30150"/>
                    <a:pt x="32981" y="30274"/>
                    <a:pt x="31161" y="30837"/>
                  </a:cubicBezTo>
                  <a:cubicBezTo>
                    <a:pt x="29239" y="31472"/>
                    <a:pt x="27528" y="32604"/>
                    <a:pt x="26190" y="34123"/>
                  </a:cubicBezTo>
                  <a:cubicBezTo>
                    <a:pt x="24582" y="36227"/>
                    <a:pt x="23683" y="38783"/>
                    <a:pt x="23632" y="41427"/>
                  </a:cubicBezTo>
                  <a:cubicBezTo>
                    <a:pt x="23413" y="45634"/>
                    <a:pt x="23413" y="49856"/>
                    <a:pt x="23632" y="54063"/>
                  </a:cubicBezTo>
                  <a:lnTo>
                    <a:pt x="24070" y="66406"/>
                  </a:lnTo>
                  <a:cubicBezTo>
                    <a:pt x="24070" y="70497"/>
                    <a:pt x="24070" y="74514"/>
                    <a:pt x="24070" y="78604"/>
                  </a:cubicBezTo>
                  <a:cubicBezTo>
                    <a:pt x="24085" y="82658"/>
                    <a:pt x="23836" y="86704"/>
                    <a:pt x="23339" y="90728"/>
                  </a:cubicBezTo>
                  <a:lnTo>
                    <a:pt x="23339" y="91459"/>
                  </a:lnTo>
                  <a:cubicBezTo>
                    <a:pt x="21578" y="92014"/>
                    <a:pt x="19765" y="92379"/>
                    <a:pt x="17930" y="92554"/>
                  </a:cubicBezTo>
                  <a:cubicBezTo>
                    <a:pt x="16395" y="92554"/>
                    <a:pt x="14787" y="92554"/>
                    <a:pt x="13251" y="92554"/>
                  </a:cubicBezTo>
                  <a:lnTo>
                    <a:pt x="7842" y="92554"/>
                  </a:lnTo>
                  <a:cubicBezTo>
                    <a:pt x="5408" y="92379"/>
                    <a:pt x="2966" y="92379"/>
                    <a:pt x="532" y="92554"/>
                  </a:cubicBezTo>
                  <a:cubicBezTo>
                    <a:pt x="532" y="77508"/>
                    <a:pt x="532" y="62389"/>
                    <a:pt x="93" y="47343"/>
                  </a:cubicBezTo>
                  <a:cubicBezTo>
                    <a:pt x="-345" y="32297"/>
                    <a:pt x="93" y="16594"/>
                    <a:pt x="93" y="453"/>
                  </a:cubicBezTo>
                  <a:lnTo>
                    <a:pt x="3821" y="453"/>
                  </a:lnTo>
                  <a:lnTo>
                    <a:pt x="9304" y="453"/>
                  </a:lnTo>
                  <a:lnTo>
                    <a:pt x="13032" y="453"/>
                  </a:lnTo>
                  <a:lnTo>
                    <a:pt x="15591" y="453"/>
                  </a:lnTo>
                  <a:cubicBezTo>
                    <a:pt x="16833" y="453"/>
                    <a:pt x="18003" y="87"/>
                    <a:pt x="19246" y="14"/>
                  </a:cubicBezTo>
                  <a:cubicBezTo>
                    <a:pt x="20342" y="-51"/>
                    <a:pt x="21439" y="-51"/>
                    <a:pt x="22535" y="14"/>
                  </a:cubicBezTo>
                  <a:cubicBezTo>
                    <a:pt x="23559" y="14"/>
                    <a:pt x="24070" y="233"/>
                    <a:pt x="24070" y="672"/>
                  </a:cubicBezTo>
                  <a:cubicBezTo>
                    <a:pt x="24202" y="2395"/>
                    <a:pt x="24202" y="4134"/>
                    <a:pt x="24070" y="5857"/>
                  </a:cubicBezTo>
                  <a:cubicBezTo>
                    <a:pt x="24436" y="6369"/>
                    <a:pt x="24436" y="7902"/>
                    <a:pt x="24582" y="9655"/>
                  </a:cubicBezTo>
                  <a:close/>
                </a:path>
              </a:pathLst>
            </a:custGeom>
            <a:solidFill>
              <a:srgbClr val="333233"/>
            </a:solidFill>
            <a:ln w="7301" cap="flat">
              <a:noFill/>
              <a:prstDash val="solid"/>
              <a:miter/>
            </a:ln>
          </p:spPr>
          <p:txBody>
            <a:bodyPr rtlCol="0" anchor="ctr"/>
            <a:lstStyle/>
            <a:p>
              <a:endParaRPr lang="en-US"/>
            </a:p>
          </p:txBody>
        </p:sp>
      </p:grpSp>
      <p:sp>
        <p:nvSpPr>
          <p:cNvPr id="67" name="Rounded Rectangle 66">
            <a:extLst>
              <a:ext uri="{FF2B5EF4-FFF2-40B4-BE49-F238E27FC236}">
                <a16:creationId xmlns:a16="http://schemas.microsoft.com/office/drawing/2014/main" id="{6436B1E8-2314-823E-4D92-78E5A995A849}"/>
              </a:ext>
            </a:extLst>
          </p:cNvPr>
          <p:cNvSpPr/>
          <p:nvPr/>
        </p:nvSpPr>
        <p:spPr>
          <a:xfrm>
            <a:off x="7512026" y="1049268"/>
            <a:ext cx="1260000" cy="1728000"/>
          </a:xfrm>
          <a:prstGeom prst="roundRect">
            <a:avLst>
              <a:gd name="adj" fmla="val 6588"/>
            </a:avLst>
          </a:pr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73BCFFC7-A6EB-D0FE-EA0B-5DAF30D40258}"/>
              </a:ext>
            </a:extLst>
          </p:cNvPr>
          <p:cNvGrpSpPr/>
          <p:nvPr/>
        </p:nvGrpSpPr>
        <p:grpSpPr>
          <a:xfrm>
            <a:off x="6608698" y="2472014"/>
            <a:ext cx="243772" cy="130169"/>
            <a:chOff x="6268569" y="3666779"/>
            <a:chExt cx="245721" cy="131210"/>
          </a:xfrm>
          <a:solidFill>
            <a:srgbClr val="FFFFFF"/>
          </a:solidFill>
        </p:grpSpPr>
        <p:sp>
          <p:nvSpPr>
            <p:cNvPr id="69" name="Freeform 68">
              <a:extLst>
                <a:ext uri="{FF2B5EF4-FFF2-40B4-BE49-F238E27FC236}">
                  <a16:creationId xmlns:a16="http://schemas.microsoft.com/office/drawing/2014/main" id="{08B7A920-D42D-4FC8-4C17-268CD2344A52}"/>
                </a:ext>
              </a:extLst>
            </p:cNvPr>
            <p:cNvSpPr/>
            <p:nvPr/>
          </p:nvSpPr>
          <p:spPr>
            <a:xfrm>
              <a:off x="6268569" y="3666779"/>
              <a:ext cx="83887" cy="129831"/>
            </a:xfrm>
            <a:custGeom>
              <a:avLst/>
              <a:gdLst>
                <a:gd name="connsiteX0" fmla="*/ 82457 w 83887"/>
                <a:gd name="connsiteY0" fmla="*/ 41394 h 129831"/>
                <a:gd name="connsiteX1" fmla="*/ 82457 w 83887"/>
                <a:gd name="connsiteY1" fmla="*/ 41394 h 129831"/>
                <a:gd name="connsiteX2" fmla="*/ 68641 w 83887"/>
                <a:gd name="connsiteY2" fmla="*/ 42781 h 129831"/>
                <a:gd name="connsiteX3" fmla="*/ 54898 w 83887"/>
                <a:gd name="connsiteY3" fmla="*/ 41248 h 129831"/>
                <a:gd name="connsiteX4" fmla="*/ 52851 w 83887"/>
                <a:gd name="connsiteY4" fmla="*/ 32921 h 129831"/>
                <a:gd name="connsiteX5" fmla="*/ 45541 w 83887"/>
                <a:gd name="connsiteY5" fmla="*/ 28758 h 129831"/>
                <a:gd name="connsiteX6" fmla="*/ 36915 w 83887"/>
                <a:gd name="connsiteY6" fmla="*/ 29634 h 129831"/>
                <a:gd name="connsiteX7" fmla="*/ 32090 w 83887"/>
                <a:gd name="connsiteY7" fmla="*/ 36938 h 129831"/>
                <a:gd name="connsiteX8" fmla="*/ 32090 w 83887"/>
                <a:gd name="connsiteY8" fmla="*/ 39422 h 129831"/>
                <a:gd name="connsiteX9" fmla="*/ 32090 w 83887"/>
                <a:gd name="connsiteY9" fmla="*/ 41905 h 129831"/>
                <a:gd name="connsiteX10" fmla="*/ 36842 w 83887"/>
                <a:gd name="connsiteY10" fmla="*/ 47748 h 129831"/>
                <a:gd name="connsiteX11" fmla="*/ 44152 w 83887"/>
                <a:gd name="connsiteY11" fmla="*/ 49793 h 129831"/>
                <a:gd name="connsiteX12" fmla="*/ 62281 w 83887"/>
                <a:gd name="connsiteY12" fmla="*/ 56074 h 129831"/>
                <a:gd name="connsiteX13" fmla="*/ 76024 w 83887"/>
                <a:gd name="connsiteY13" fmla="*/ 69075 h 129831"/>
                <a:gd name="connsiteX14" fmla="*/ 80995 w 83887"/>
                <a:gd name="connsiteY14" fmla="*/ 78205 h 129831"/>
                <a:gd name="connsiteX15" fmla="*/ 82896 w 83887"/>
                <a:gd name="connsiteY15" fmla="*/ 88211 h 129831"/>
                <a:gd name="connsiteX16" fmla="*/ 82165 w 83887"/>
                <a:gd name="connsiteY16" fmla="*/ 98656 h 129831"/>
                <a:gd name="connsiteX17" fmla="*/ 78948 w 83887"/>
                <a:gd name="connsiteY17" fmla="*/ 108662 h 129831"/>
                <a:gd name="connsiteX18" fmla="*/ 73100 w 83887"/>
                <a:gd name="connsiteY18" fmla="*/ 118376 h 129831"/>
                <a:gd name="connsiteX19" fmla="*/ 64693 w 83887"/>
                <a:gd name="connsiteY19" fmla="*/ 125023 h 129831"/>
                <a:gd name="connsiteX20" fmla="*/ 54605 w 83887"/>
                <a:gd name="connsiteY20" fmla="*/ 128821 h 129831"/>
                <a:gd name="connsiteX21" fmla="*/ 43421 w 83887"/>
                <a:gd name="connsiteY21" fmla="*/ 129770 h 129831"/>
                <a:gd name="connsiteX22" fmla="*/ 27338 w 83887"/>
                <a:gd name="connsiteY22" fmla="*/ 126922 h 129831"/>
                <a:gd name="connsiteX23" fmla="*/ 13084 w 83887"/>
                <a:gd name="connsiteY23" fmla="*/ 119618 h 129831"/>
                <a:gd name="connsiteX24" fmla="*/ 3142 w 83887"/>
                <a:gd name="connsiteY24" fmla="*/ 108005 h 129831"/>
                <a:gd name="connsiteX25" fmla="*/ -1 w 83887"/>
                <a:gd name="connsiteY25" fmla="*/ 92228 h 129831"/>
                <a:gd name="connsiteX26" fmla="*/ -1 w 83887"/>
                <a:gd name="connsiteY26" fmla="*/ 91133 h 129831"/>
                <a:gd name="connsiteX27" fmla="*/ 14180 w 83887"/>
                <a:gd name="connsiteY27" fmla="*/ 90695 h 129831"/>
                <a:gd name="connsiteX28" fmla="*/ 28143 w 83887"/>
                <a:gd name="connsiteY28" fmla="*/ 90695 h 129831"/>
                <a:gd name="connsiteX29" fmla="*/ 32894 w 83887"/>
                <a:gd name="connsiteY29" fmla="*/ 99459 h 129831"/>
                <a:gd name="connsiteX30" fmla="*/ 42032 w 83887"/>
                <a:gd name="connsiteY30" fmla="*/ 102381 h 129831"/>
                <a:gd name="connsiteX31" fmla="*/ 50512 w 83887"/>
                <a:gd name="connsiteY31" fmla="*/ 99094 h 129831"/>
                <a:gd name="connsiteX32" fmla="*/ 52997 w 83887"/>
                <a:gd name="connsiteY32" fmla="*/ 89599 h 129831"/>
                <a:gd name="connsiteX33" fmla="*/ 49707 w 83887"/>
                <a:gd name="connsiteY33" fmla="*/ 82295 h 129831"/>
                <a:gd name="connsiteX34" fmla="*/ 43201 w 83887"/>
                <a:gd name="connsiteY34" fmla="*/ 77913 h 129831"/>
                <a:gd name="connsiteX35" fmla="*/ 35014 w 83887"/>
                <a:gd name="connsiteY35" fmla="*/ 75430 h 129831"/>
                <a:gd name="connsiteX36" fmla="*/ 26681 w 83887"/>
                <a:gd name="connsiteY36" fmla="*/ 73896 h 129831"/>
                <a:gd name="connsiteX37" fmla="*/ 19882 w 83887"/>
                <a:gd name="connsiteY37" fmla="*/ 71486 h 129831"/>
                <a:gd name="connsiteX38" fmla="*/ 14180 w 83887"/>
                <a:gd name="connsiteY38" fmla="*/ 67614 h 129831"/>
                <a:gd name="connsiteX39" fmla="*/ 3215 w 83887"/>
                <a:gd name="connsiteY39" fmla="*/ 49793 h 129831"/>
                <a:gd name="connsiteX40" fmla="*/ 3215 w 83887"/>
                <a:gd name="connsiteY40" fmla="*/ 30876 h 129831"/>
                <a:gd name="connsiteX41" fmla="*/ 11622 w 83887"/>
                <a:gd name="connsiteY41" fmla="*/ 14150 h 129831"/>
                <a:gd name="connsiteX42" fmla="*/ 26607 w 83887"/>
                <a:gd name="connsiteY42" fmla="*/ 2902 h 129831"/>
                <a:gd name="connsiteX43" fmla="*/ 36403 w 83887"/>
                <a:gd name="connsiteY43" fmla="*/ 419 h 129831"/>
                <a:gd name="connsiteX44" fmla="*/ 57822 w 83887"/>
                <a:gd name="connsiteY44" fmla="*/ 1588 h 129831"/>
                <a:gd name="connsiteX45" fmla="*/ 67471 w 83887"/>
                <a:gd name="connsiteY45" fmla="*/ 4947 h 129831"/>
                <a:gd name="connsiteX46" fmla="*/ 81068 w 83887"/>
                <a:gd name="connsiteY46" fmla="*/ 18533 h 129831"/>
                <a:gd name="connsiteX47" fmla="*/ 82457 w 83887"/>
                <a:gd name="connsiteY47" fmla="*/ 41394 h 12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887" h="129831">
                  <a:moveTo>
                    <a:pt x="82457" y="41394"/>
                  </a:moveTo>
                  <a:lnTo>
                    <a:pt x="82457" y="41394"/>
                  </a:lnTo>
                  <a:cubicBezTo>
                    <a:pt x="77888" y="42175"/>
                    <a:pt x="73275" y="42635"/>
                    <a:pt x="68641" y="42781"/>
                  </a:cubicBezTo>
                  <a:cubicBezTo>
                    <a:pt x="64006" y="43030"/>
                    <a:pt x="59364" y="42511"/>
                    <a:pt x="54898" y="41248"/>
                  </a:cubicBezTo>
                  <a:cubicBezTo>
                    <a:pt x="55687" y="38304"/>
                    <a:pt x="54912" y="35163"/>
                    <a:pt x="52851" y="32921"/>
                  </a:cubicBezTo>
                  <a:cubicBezTo>
                    <a:pt x="50892" y="30825"/>
                    <a:pt x="48348" y="29371"/>
                    <a:pt x="45541" y="28758"/>
                  </a:cubicBezTo>
                  <a:cubicBezTo>
                    <a:pt x="42646" y="28093"/>
                    <a:pt x="39612" y="28400"/>
                    <a:pt x="36915" y="29634"/>
                  </a:cubicBezTo>
                  <a:cubicBezTo>
                    <a:pt x="34049" y="30964"/>
                    <a:pt x="32185" y="33790"/>
                    <a:pt x="32090" y="36938"/>
                  </a:cubicBezTo>
                  <a:cubicBezTo>
                    <a:pt x="31915" y="37756"/>
                    <a:pt x="31915" y="38604"/>
                    <a:pt x="32090" y="39422"/>
                  </a:cubicBezTo>
                  <a:cubicBezTo>
                    <a:pt x="32090" y="40225"/>
                    <a:pt x="32090" y="41028"/>
                    <a:pt x="32090" y="41905"/>
                  </a:cubicBezTo>
                  <a:cubicBezTo>
                    <a:pt x="32733" y="44461"/>
                    <a:pt x="34473" y="46594"/>
                    <a:pt x="36842" y="47748"/>
                  </a:cubicBezTo>
                  <a:cubicBezTo>
                    <a:pt x="39159" y="48792"/>
                    <a:pt x="41630" y="49479"/>
                    <a:pt x="44152" y="49793"/>
                  </a:cubicBezTo>
                  <a:cubicBezTo>
                    <a:pt x="50592" y="50509"/>
                    <a:pt x="56784" y="52656"/>
                    <a:pt x="62281" y="56074"/>
                  </a:cubicBezTo>
                  <a:cubicBezTo>
                    <a:pt x="67756" y="59354"/>
                    <a:pt x="72442" y="63794"/>
                    <a:pt x="76024" y="69075"/>
                  </a:cubicBezTo>
                  <a:cubicBezTo>
                    <a:pt x="78173" y="71829"/>
                    <a:pt x="79847" y="74911"/>
                    <a:pt x="80995" y="78205"/>
                  </a:cubicBezTo>
                  <a:cubicBezTo>
                    <a:pt x="82091" y="81433"/>
                    <a:pt x="82735" y="84800"/>
                    <a:pt x="82896" y="88211"/>
                  </a:cubicBezTo>
                  <a:cubicBezTo>
                    <a:pt x="83122" y="91710"/>
                    <a:pt x="82881" y="95223"/>
                    <a:pt x="82165" y="98656"/>
                  </a:cubicBezTo>
                  <a:cubicBezTo>
                    <a:pt x="81529" y="102118"/>
                    <a:pt x="80447" y="105478"/>
                    <a:pt x="78948" y="108662"/>
                  </a:cubicBezTo>
                  <a:cubicBezTo>
                    <a:pt x="77603" y="112226"/>
                    <a:pt x="75622" y="115520"/>
                    <a:pt x="73100" y="118376"/>
                  </a:cubicBezTo>
                  <a:cubicBezTo>
                    <a:pt x="70673" y="121028"/>
                    <a:pt x="67837" y="123277"/>
                    <a:pt x="64693" y="125023"/>
                  </a:cubicBezTo>
                  <a:cubicBezTo>
                    <a:pt x="61535" y="126768"/>
                    <a:pt x="58136" y="128047"/>
                    <a:pt x="54605" y="128821"/>
                  </a:cubicBezTo>
                  <a:cubicBezTo>
                    <a:pt x="50928" y="129580"/>
                    <a:pt x="47171" y="129894"/>
                    <a:pt x="43421" y="129770"/>
                  </a:cubicBezTo>
                  <a:cubicBezTo>
                    <a:pt x="37938" y="129690"/>
                    <a:pt x="32514" y="128726"/>
                    <a:pt x="27338" y="126922"/>
                  </a:cubicBezTo>
                  <a:cubicBezTo>
                    <a:pt x="22207" y="125315"/>
                    <a:pt x="17382" y="122846"/>
                    <a:pt x="13084" y="119618"/>
                  </a:cubicBezTo>
                  <a:cubicBezTo>
                    <a:pt x="8961" y="116514"/>
                    <a:pt x="5569" y="112555"/>
                    <a:pt x="3142" y="108005"/>
                  </a:cubicBezTo>
                  <a:cubicBezTo>
                    <a:pt x="634" y="103140"/>
                    <a:pt x="-455" y="97677"/>
                    <a:pt x="-1" y="92228"/>
                  </a:cubicBezTo>
                  <a:lnTo>
                    <a:pt x="-1" y="91133"/>
                  </a:lnTo>
                  <a:cubicBezTo>
                    <a:pt x="4699" y="90534"/>
                    <a:pt x="9451" y="90388"/>
                    <a:pt x="14180" y="90695"/>
                  </a:cubicBezTo>
                  <a:cubicBezTo>
                    <a:pt x="19297" y="90695"/>
                    <a:pt x="23976" y="91060"/>
                    <a:pt x="28143" y="90695"/>
                  </a:cubicBezTo>
                  <a:cubicBezTo>
                    <a:pt x="28201" y="94215"/>
                    <a:pt x="29977" y="97487"/>
                    <a:pt x="32894" y="99459"/>
                  </a:cubicBezTo>
                  <a:cubicBezTo>
                    <a:pt x="35562" y="101358"/>
                    <a:pt x="38757" y="102381"/>
                    <a:pt x="42032" y="102381"/>
                  </a:cubicBezTo>
                  <a:cubicBezTo>
                    <a:pt x="45168" y="102374"/>
                    <a:pt x="48194" y="101205"/>
                    <a:pt x="50512" y="99094"/>
                  </a:cubicBezTo>
                  <a:cubicBezTo>
                    <a:pt x="53041" y="96633"/>
                    <a:pt x="53999" y="92981"/>
                    <a:pt x="52997" y="89599"/>
                  </a:cubicBezTo>
                  <a:cubicBezTo>
                    <a:pt x="52829" y="86846"/>
                    <a:pt x="51659" y="84245"/>
                    <a:pt x="49707" y="82295"/>
                  </a:cubicBezTo>
                  <a:cubicBezTo>
                    <a:pt x="47829" y="80447"/>
                    <a:pt x="45621" y="78957"/>
                    <a:pt x="43201" y="77913"/>
                  </a:cubicBezTo>
                  <a:cubicBezTo>
                    <a:pt x="40570" y="76803"/>
                    <a:pt x="37821" y="75970"/>
                    <a:pt x="35014" y="75430"/>
                  </a:cubicBezTo>
                  <a:lnTo>
                    <a:pt x="26681" y="73896"/>
                  </a:lnTo>
                  <a:cubicBezTo>
                    <a:pt x="24319" y="73399"/>
                    <a:pt x="22031" y="72588"/>
                    <a:pt x="19882" y="71486"/>
                  </a:cubicBezTo>
                  <a:cubicBezTo>
                    <a:pt x="17843" y="70412"/>
                    <a:pt x="15935" y="69112"/>
                    <a:pt x="14180" y="67614"/>
                  </a:cubicBezTo>
                  <a:cubicBezTo>
                    <a:pt x="8917" y="62823"/>
                    <a:pt x="5116" y="56644"/>
                    <a:pt x="3215" y="49793"/>
                  </a:cubicBezTo>
                  <a:cubicBezTo>
                    <a:pt x="1680" y="43577"/>
                    <a:pt x="1680" y="37092"/>
                    <a:pt x="3215" y="30876"/>
                  </a:cubicBezTo>
                  <a:cubicBezTo>
                    <a:pt x="4743" y="24748"/>
                    <a:pt x="7616" y="19037"/>
                    <a:pt x="11622" y="14150"/>
                  </a:cubicBezTo>
                  <a:cubicBezTo>
                    <a:pt x="15613" y="9220"/>
                    <a:pt x="20759" y="5356"/>
                    <a:pt x="26607" y="2902"/>
                  </a:cubicBezTo>
                  <a:cubicBezTo>
                    <a:pt x="29744" y="1624"/>
                    <a:pt x="33040" y="791"/>
                    <a:pt x="36403" y="419"/>
                  </a:cubicBezTo>
                  <a:cubicBezTo>
                    <a:pt x="43552" y="-458"/>
                    <a:pt x="50804" y="-63"/>
                    <a:pt x="57822" y="1588"/>
                  </a:cubicBezTo>
                  <a:cubicBezTo>
                    <a:pt x="61141" y="2384"/>
                    <a:pt x="64372" y="3508"/>
                    <a:pt x="67471" y="4947"/>
                  </a:cubicBezTo>
                  <a:cubicBezTo>
                    <a:pt x="73312" y="7942"/>
                    <a:pt x="78071" y="12697"/>
                    <a:pt x="81068" y="18533"/>
                  </a:cubicBezTo>
                  <a:cubicBezTo>
                    <a:pt x="84131" y="25771"/>
                    <a:pt x="84621" y="33841"/>
                    <a:pt x="82457" y="41394"/>
                  </a:cubicBezTo>
                  <a:close/>
                </a:path>
              </a:pathLst>
            </a:custGeom>
            <a:grpFill/>
            <a:ln w="7301"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F893357B-6088-E04C-300F-65AEE0BCF722}"/>
                </a:ext>
              </a:extLst>
            </p:cNvPr>
            <p:cNvSpPr/>
            <p:nvPr/>
          </p:nvSpPr>
          <p:spPr>
            <a:xfrm>
              <a:off x="6359267" y="3700523"/>
              <a:ext cx="74520" cy="97466"/>
            </a:xfrm>
            <a:custGeom>
              <a:avLst/>
              <a:gdLst>
                <a:gd name="connsiteX0" fmla="*/ 24874 w 74520"/>
                <a:gd name="connsiteY0" fmla="*/ 48697 h 97466"/>
                <a:gd name="connsiteX1" fmla="*/ 24874 w 74520"/>
                <a:gd name="connsiteY1" fmla="*/ 51983 h 97466"/>
                <a:gd name="connsiteX2" fmla="*/ 25313 w 74520"/>
                <a:gd name="connsiteY2" fmla="*/ 61040 h 97466"/>
                <a:gd name="connsiteX3" fmla="*/ 27652 w 74520"/>
                <a:gd name="connsiteY3" fmla="*/ 67833 h 97466"/>
                <a:gd name="connsiteX4" fmla="*/ 33865 w 74520"/>
                <a:gd name="connsiteY4" fmla="*/ 74041 h 97466"/>
                <a:gd name="connsiteX5" fmla="*/ 41760 w 74520"/>
                <a:gd name="connsiteY5" fmla="*/ 75356 h 97466"/>
                <a:gd name="connsiteX6" fmla="*/ 48340 w 74520"/>
                <a:gd name="connsiteY6" fmla="*/ 70827 h 97466"/>
                <a:gd name="connsiteX7" fmla="*/ 50606 w 74520"/>
                <a:gd name="connsiteY7" fmla="*/ 59506 h 97466"/>
                <a:gd name="connsiteX8" fmla="*/ 55577 w 74520"/>
                <a:gd name="connsiteY8" fmla="*/ 59506 h 97466"/>
                <a:gd name="connsiteX9" fmla="*/ 62156 w 74520"/>
                <a:gd name="connsiteY9" fmla="*/ 59506 h 97466"/>
                <a:gd name="connsiteX10" fmla="*/ 68662 w 74520"/>
                <a:gd name="connsiteY10" fmla="*/ 59506 h 97466"/>
                <a:gd name="connsiteX11" fmla="*/ 73852 w 74520"/>
                <a:gd name="connsiteY11" fmla="*/ 60091 h 97466"/>
                <a:gd name="connsiteX12" fmla="*/ 73121 w 74520"/>
                <a:gd name="connsiteY12" fmla="*/ 69513 h 97466"/>
                <a:gd name="connsiteX13" fmla="*/ 72171 w 74520"/>
                <a:gd name="connsiteY13" fmla="*/ 78058 h 97466"/>
                <a:gd name="connsiteX14" fmla="*/ 70782 w 74520"/>
                <a:gd name="connsiteY14" fmla="*/ 84851 h 97466"/>
                <a:gd name="connsiteX15" fmla="*/ 68662 w 74520"/>
                <a:gd name="connsiteY15" fmla="*/ 88795 h 97466"/>
                <a:gd name="connsiteX16" fmla="*/ 60548 w 74520"/>
                <a:gd name="connsiteY16" fmla="*/ 95076 h 97466"/>
                <a:gd name="connsiteX17" fmla="*/ 49729 w 74520"/>
                <a:gd name="connsiteY17" fmla="*/ 97267 h 97466"/>
                <a:gd name="connsiteX18" fmla="*/ 37667 w 74520"/>
                <a:gd name="connsiteY18" fmla="*/ 97267 h 97466"/>
                <a:gd name="connsiteX19" fmla="*/ 26336 w 74520"/>
                <a:gd name="connsiteY19" fmla="*/ 96902 h 97466"/>
                <a:gd name="connsiteX20" fmla="*/ 16760 w 74520"/>
                <a:gd name="connsiteY20" fmla="*/ 93615 h 97466"/>
                <a:gd name="connsiteX21" fmla="*/ 8499 w 74520"/>
                <a:gd name="connsiteY21" fmla="*/ 84486 h 97466"/>
                <a:gd name="connsiteX22" fmla="*/ 3163 w 74520"/>
                <a:gd name="connsiteY22" fmla="*/ 72142 h 97466"/>
                <a:gd name="connsiteX23" fmla="*/ 385 w 74520"/>
                <a:gd name="connsiteY23" fmla="*/ 57534 h 97466"/>
                <a:gd name="connsiteX24" fmla="*/ 19 w 74520"/>
                <a:gd name="connsiteY24" fmla="*/ 42488 h 97466"/>
                <a:gd name="connsiteX25" fmla="*/ 1189 w 74520"/>
                <a:gd name="connsiteY25" fmla="*/ 29341 h 97466"/>
                <a:gd name="connsiteX26" fmla="*/ 4040 w 74520"/>
                <a:gd name="connsiteY26" fmla="*/ 16925 h 97466"/>
                <a:gd name="connsiteX27" fmla="*/ 11350 w 74520"/>
                <a:gd name="connsiteY27" fmla="*/ 7795 h 97466"/>
                <a:gd name="connsiteX28" fmla="*/ 22608 w 74520"/>
                <a:gd name="connsiteY28" fmla="*/ 2098 h 97466"/>
                <a:gd name="connsiteX29" fmla="*/ 35839 w 74520"/>
                <a:gd name="connsiteY29" fmla="*/ -20 h 97466"/>
                <a:gd name="connsiteX30" fmla="*/ 49436 w 74520"/>
                <a:gd name="connsiteY30" fmla="*/ 1441 h 97466"/>
                <a:gd name="connsiteX31" fmla="*/ 63106 w 74520"/>
                <a:gd name="connsiteY31" fmla="*/ 7357 h 97466"/>
                <a:gd name="connsiteX32" fmla="*/ 70928 w 74520"/>
                <a:gd name="connsiteY32" fmla="*/ 18021 h 97466"/>
                <a:gd name="connsiteX33" fmla="*/ 74144 w 74520"/>
                <a:gd name="connsiteY33" fmla="*/ 31825 h 97466"/>
                <a:gd name="connsiteX34" fmla="*/ 74144 w 74520"/>
                <a:gd name="connsiteY34" fmla="*/ 47090 h 97466"/>
                <a:gd name="connsiteX35" fmla="*/ 69247 w 74520"/>
                <a:gd name="connsiteY35" fmla="*/ 47820 h 97466"/>
                <a:gd name="connsiteX36" fmla="*/ 60767 w 74520"/>
                <a:gd name="connsiteY36" fmla="*/ 48551 h 97466"/>
                <a:gd name="connsiteX37" fmla="*/ 50386 w 74520"/>
                <a:gd name="connsiteY37" fmla="*/ 49062 h 97466"/>
                <a:gd name="connsiteX38" fmla="*/ 39787 w 74520"/>
                <a:gd name="connsiteY38" fmla="*/ 49062 h 97466"/>
                <a:gd name="connsiteX39" fmla="*/ 30649 w 74520"/>
                <a:gd name="connsiteY39" fmla="*/ 49062 h 97466"/>
                <a:gd name="connsiteX40" fmla="*/ 24874 w 74520"/>
                <a:gd name="connsiteY40" fmla="*/ 48697 h 97466"/>
                <a:gd name="connsiteX41" fmla="*/ 46804 w 74520"/>
                <a:gd name="connsiteY41" fmla="*/ 20212 h 97466"/>
                <a:gd name="connsiteX42" fmla="*/ 43880 w 74520"/>
                <a:gd name="connsiteY42" fmla="*/ 18824 h 97466"/>
                <a:gd name="connsiteX43" fmla="*/ 40372 w 74520"/>
                <a:gd name="connsiteY43" fmla="*/ 18313 h 97466"/>
                <a:gd name="connsiteX44" fmla="*/ 33061 w 74520"/>
                <a:gd name="connsiteY44" fmla="*/ 19262 h 97466"/>
                <a:gd name="connsiteX45" fmla="*/ 28675 w 74520"/>
                <a:gd name="connsiteY45" fmla="*/ 21819 h 97466"/>
                <a:gd name="connsiteX46" fmla="*/ 26190 w 74520"/>
                <a:gd name="connsiteY46" fmla="*/ 25690 h 97466"/>
                <a:gd name="connsiteX47" fmla="*/ 24947 w 74520"/>
                <a:gd name="connsiteY47" fmla="*/ 30291 h 97466"/>
                <a:gd name="connsiteX48" fmla="*/ 24947 w 74520"/>
                <a:gd name="connsiteY48" fmla="*/ 33140 h 97466"/>
                <a:gd name="connsiteX49" fmla="*/ 26628 w 74520"/>
                <a:gd name="connsiteY49" fmla="*/ 34235 h 97466"/>
                <a:gd name="connsiteX50" fmla="*/ 31892 w 74520"/>
                <a:gd name="connsiteY50" fmla="*/ 34235 h 97466"/>
                <a:gd name="connsiteX51" fmla="*/ 42492 w 74520"/>
                <a:gd name="connsiteY51" fmla="*/ 34235 h 97466"/>
                <a:gd name="connsiteX52" fmla="*/ 49802 w 74520"/>
                <a:gd name="connsiteY52" fmla="*/ 34235 h 97466"/>
                <a:gd name="connsiteX53" fmla="*/ 53237 w 74520"/>
                <a:gd name="connsiteY53" fmla="*/ 34235 h 97466"/>
                <a:gd name="connsiteX54" fmla="*/ 54261 w 74520"/>
                <a:gd name="connsiteY54" fmla="*/ 33724 h 97466"/>
                <a:gd name="connsiteX55" fmla="*/ 54261 w 74520"/>
                <a:gd name="connsiteY55" fmla="*/ 31752 h 97466"/>
                <a:gd name="connsiteX56" fmla="*/ 52287 w 74520"/>
                <a:gd name="connsiteY56" fmla="*/ 24813 h 97466"/>
                <a:gd name="connsiteX57" fmla="*/ 47097 w 74520"/>
                <a:gd name="connsiteY57" fmla="*/ 19920 h 9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4520" h="97466">
                  <a:moveTo>
                    <a:pt x="24874" y="48697"/>
                  </a:moveTo>
                  <a:lnTo>
                    <a:pt x="24874" y="51983"/>
                  </a:lnTo>
                  <a:cubicBezTo>
                    <a:pt x="24874" y="55708"/>
                    <a:pt x="24874" y="58703"/>
                    <a:pt x="25313" y="61040"/>
                  </a:cubicBezTo>
                  <a:cubicBezTo>
                    <a:pt x="25547" y="63458"/>
                    <a:pt x="26351" y="65788"/>
                    <a:pt x="27652" y="67833"/>
                  </a:cubicBezTo>
                  <a:cubicBezTo>
                    <a:pt x="28990" y="70521"/>
                    <a:pt x="31175" y="72705"/>
                    <a:pt x="33865" y="74041"/>
                  </a:cubicBezTo>
                  <a:cubicBezTo>
                    <a:pt x="36263" y="75385"/>
                    <a:pt x="39056" y="75845"/>
                    <a:pt x="41760" y="75356"/>
                  </a:cubicBezTo>
                  <a:cubicBezTo>
                    <a:pt x="44473" y="74793"/>
                    <a:pt x="46848" y="73157"/>
                    <a:pt x="48340" y="70827"/>
                  </a:cubicBezTo>
                  <a:cubicBezTo>
                    <a:pt x="50328" y="67409"/>
                    <a:pt x="51125" y="63429"/>
                    <a:pt x="50606" y="59506"/>
                  </a:cubicBezTo>
                  <a:cubicBezTo>
                    <a:pt x="52258" y="59631"/>
                    <a:pt x="53925" y="59631"/>
                    <a:pt x="55577" y="59506"/>
                  </a:cubicBezTo>
                  <a:lnTo>
                    <a:pt x="62156" y="59506"/>
                  </a:lnTo>
                  <a:cubicBezTo>
                    <a:pt x="64422" y="59506"/>
                    <a:pt x="66615" y="59506"/>
                    <a:pt x="68662" y="59506"/>
                  </a:cubicBezTo>
                  <a:cubicBezTo>
                    <a:pt x="70409" y="59477"/>
                    <a:pt x="72156" y="59674"/>
                    <a:pt x="73852" y="60091"/>
                  </a:cubicBezTo>
                  <a:cubicBezTo>
                    <a:pt x="73852" y="63304"/>
                    <a:pt x="73340" y="66445"/>
                    <a:pt x="73121" y="69513"/>
                  </a:cubicBezTo>
                  <a:cubicBezTo>
                    <a:pt x="72902" y="72580"/>
                    <a:pt x="72536" y="75429"/>
                    <a:pt x="72171" y="78058"/>
                  </a:cubicBezTo>
                  <a:cubicBezTo>
                    <a:pt x="71886" y="80352"/>
                    <a:pt x="71425" y="82623"/>
                    <a:pt x="70782" y="84851"/>
                  </a:cubicBezTo>
                  <a:cubicBezTo>
                    <a:pt x="70453" y="86334"/>
                    <a:pt x="69722" y="87699"/>
                    <a:pt x="68662" y="88795"/>
                  </a:cubicBezTo>
                  <a:cubicBezTo>
                    <a:pt x="66695" y="91702"/>
                    <a:pt x="63852" y="93900"/>
                    <a:pt x="60548" y="95076"/>
                  </a:cubicBezTo>
                  <a:cubicBezTo>
                    <a:pt x="57075" y="96347"/>
                    <a:pt x="53427" y="97085"/>
                    <a:pt x="49729" y="97267"/>
                  </a:cubicBezTo>
                  <a:cubicBezTo>
                    <a:pt x="45708" y="97486"/>
                    <a:pt x="41687" y="97486"/>
                    <a:pt x="37667" y="97267"/>
                  </a:cubicBezTo>
                  <a:cubicBezTo>
                    <a:pt x="33573" y="97267"/>
                    <a:pt x="29772" y="96902"/>
                    <a:pt x="26336" y="96902"/>
                  </a:cubicBezTo>
                  <a:cubicBezTo>
                    <a:pt x="22966" y="96420"/>
                    <a:pt x="19720" y="95303"/>
                    <a:pt x="16760" y="93615"/>
                  </a:cubicBezTo>
                  <a:cubicBezTo>
                    <a:pt x="13390" y="91191"/>
                    <a:pt x="10575" y="88079"/>
                    <a:pt x="8499" y="84486"/>
                  </a:cubicBezTo>
                  <a:cubicBezTo>
                    <a:pt x="6182" y="80622"/>
                    <a:pt x="4391" y="76473"/>
                    <a:pt x="3163" y="72142"/>
                  </a:cubicBezTo>
                  <a:cubicBezTo>
                    <a:pt x="1737" y="67380"/>
                    <a:pt x="809" y="62486"/>
                    <a:pt x="385" y="57534"/>
                  </a:cubicBezTo>
                  <a:cubicBezTo>
                    <a:pt x="-105" y="52531"/>
                    <a:pt x="-222" y="47506"/>
                    <a:pt x="19" y="42488"/>
                  </a:cubicBezTo>
                  <a:cubicBezTo>
                    <a:pt x="385" y="37960"/>
                    <a:pt x="751" y="33578"/>
                    <a:pt x="1189" y="29341"/>
                  </a:cubicBezTo>
                  <a:cubicBezTo>
                    <a:pt x="1628" y="25098"/>
                    <a:pt x="2585" y="20935"/>
                    <a:pt x="4040" y="16925"/>
                  </a:cubicBezTo>
                  <a:cubicBezTo>
                    <a:pt x="5685" y="13324"/>
                    <a:pt x="8192" y="10184"/>
                    <a:pt x="11350" y="7795"/>
                  </a:cubicBezTo>
                  <a:cubicBezTo>
                    <a:pt x="14749" y="5268"/>
                    <a:pt x="18558" y="3340"/>
                    <a:pt x="22608" y="2098"/>
                  </a:cubicBezTo>
                  <a:cubicBezTo>
                    <a:pt x="26899" y="783"/>
                    <a:pt x="31351" y="75"/>
                    <a:pt x="35839" y="-20"/>
                  </a:cubicBezTo>
                  <a:cubicBezTo>
                    <a:pt x="40415" y="-130"/>
                    <a:pt x="44984" y="360"/>
                    <a:pt x="49436" y="1441"/>
                  </a:cubicBezTo>
                  <a:cubicBezTo>
                    <a:pt x="54436" y="2157"/>
                    <a:pt x="59159" y="4202"/>
                    <a:pt x="63106" y="7357"/>
                  </a:cubicBezTo>
                  <a:cubicBezTo>
                    <a:pt x="66498" y="10271"/>
                    <a:pt x="69174" y="13916"/>
                    <a:pt x="70928" y="18021"/>
                  </a:cubicBezTo>
                  <a:cubicBezTo>
                    <a:pt x="72741" y="22417"/>
                    <a:pt x="73830" y="27077"/>
                    <a:pt x="74144" y="31825"/>
                  </a:cubicBezTo>
                  <a:cubicBezTo>
                    <a:pt x="74510" y="36908"/>
                    <a:pt x="74510" y="42006"/>
                    <a:pt x="74144" y="47090"/>
                  </a:cubicBezTo>
                  <a:cubicBezTo>
                    <a:pt x="73267" y="47090"/>
                    <a:pt x="71659" y="47528"/>
                    <a:pt x="69247" y="47820"/>
                  </a:cubicBezTo>
                  <a:lnTo>
                    <a:pt x="60767" y="48551"/>
                  </a:lnTo>
                  <a:cubicBezTo>
                    <a:pt x="57550" y="48551"/>
                    <a:pt x="54041" y="48989"/>
                    <a:pt x="50386" y="49062"/>
                  </a:cubicBezTo>
                  <a:lnTo>
                    <a:pt x="39787" y="49062"/>
                  </a:lnTo>
                  <a:cubicBezTo>
                    <a:pt x="36424" y="49062"/>
                    <a:pt x="33354" y="49062"/>
                    <a:pt x="30649" y="49062"/>
                  </a:cubicBezTo>
                  <a:cubicBezTo>
                    <a:pt x="28719" y="49077"/>
                    <a:pt x="26789" y="48952"/>
                    <a:pt x="24874" y="48697"/>
                  </a:cubicBezTo>
                  <a:close/>
                  <a:moveTo>
                    <a:pt x="46804" y="20212"/>
                  </a:moveTo>
                  <a:cubicBezTo>
                    <a:pt x="45913" y="19591"/>
                    <a:pt x="44926" y="19123"/>
                    <a:pt x="43880" y="18824"/>
                  </a:cubicBezTo>
                  <a:cubicBezTo>
                    <a:pt x="42740" y="18481"/>
                    <a:pt x="41563" y="18305"/>
                    <a:pt x="40372" y="18313"/>
                  </a:cubicBezTo>
                  <a:cubicBezTo>
                    <a:pt x="37901" y="18218"/>
                    <a:pt x="35430" y="18539"/>
                    <a:pt x="33061" y="19262"/>
                  </a:cubicBezTo>
                  <a:cubicBezTo>
                    <a:pt x="31417" y="19752"/>
                    <a:pt x="29911" y="20628"/>
                    <a:pt x="28675" y="21819"/>
                  </a:cubicBezTo>
                  <a:cubicBezTo>
                    <a:pt x="27564" y="22907"/>
                    <a:pt x="26716" y="24229"/>
                    <a:pt x="26190" y="25690"/>
                  </a:cubicBezTo>
                  <a:cubicBezTo>
                    <a:pt x="25620" y="27180"/>
                    <a:pt x="25203" y="28721"/>
                    <a:pt x="24947" y="30291"/>
                  </a:cubicBezTo>
                  <a:cubicBezTo>
                    <a:pt x="24830" y="31233"/>
                    <a:pt x="24830" y="32190"/>
                    <a:pt x="24947" y="33140"/>
                  </a:cubicBezTo>
                  <a:cubicBezTo>
                    <a:pt x="24947" y="33724"/>
                    <a:pt x="25532" y="34089"/>
                    <a:pt x="26628" y="34235"/>
                  </a:cubicBezTo>
                  <a:cubicBezTo>
                    <a:pt x="28376" y="34410"/>
                    <a:pt x="30145" y="34410"/>
                    <a:pt x="31892" y="34235"/>
                  </a:cubicBezTo>
                  <a:lnTo>
                    <a:pt x="42492" y="34235"/>
                  </a:lnTo>
                  <a:cubicBezTo>
                    <a:pt x="45708" y="34235"/>
                    <a:pt x="48047" y="34235"/>
                    <a:pt x="49802" y="34235"/>
                  </a:cubicBezTo>
                  <a:cubicBezTo>
                    <a:pt x="50942" y="34337"/>
                    <a:pt x="52097" y="34337"/>
                    <a:pt x="53237" y="34235"/>
                  </a:cubicBezTo>
                  <a:cubicBezTo>
                    <a:pt x="53895" y="34235"/>
                    <a:pt x="54261" y="34235"/>
                    <a:pt x="54261" y="33724"/>
                  </a:cubicBezTo>
                  <a:lnTo>
                    <a:pt x="54261" y="31752"/>
                  </a:lnTo>
                  <a:cubicBezTo>
                    <a:pt x="54254" y="29305"/>
                    <a:pt x="53566" y="26902"/>
                    <a:pt x="52287" y="24813"/>
                  </a:cubicBezTo>
                  <a:cubicBezTo>
                    <a:pt x="51117" y="22673"/>
                    <a:pt x="49297" y="20964"/>
                    <a:pt x="47097" y="19920"/>
                  </a:cubicBezTo>
                  <a:close/>
                </a:path>
              </a:pathLst>
            </a:custGeom>
            <a:grpFill/>
            <a:ln w="7301"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0AAA5276-A51D-A72A-49A9-9E85B9425FBF}"/>
                </a:ext>
              </a:extLst>
            </p:cNvPr>
            <p:cNvSpPr/>
            <p:nvPr/>
          </p:nvSpPr>
          <p:spPr>
            <a:xfrm>
              <a:off x="6438923" y="3703460"/>
              <a:ext cx="75367" cy="92765"/>
            </a:xfrm>
            <a:custGeom>
              <a:avLst/>
              <a:gdLst>
                <a:gd name="connsiteX0" fmla="*/ 75120 w 75367"/>
                <a:gd name="connsiteY0" fmla="*/ -35 h 92765"/>
                <a:gd name="connsiteX1" fmla="*/ 66786 w 75367"/>
                <a:gd name="connsiteY1" fmla="*/ 23045 h 92765"/>
                <a:gd name="connsiteX2" fmla="*/ 60061 w 75367"/>
                <a:gd name="connsiteY2" fmla="*/ 46637 h 92765"/>
                <a:gd name="connsiteX3" fmla="*/ 66347 w 75367"/>
                <a:gd name="connsiteY3" fmla="*/ 69498 h 92765"/>
                <a:gd name="connsiteX4" fmla="*/ 73146 w 75367"/>
                <a:gd name="connsiteY4" fmla="*/ 91921 h 92765"/>
                <a:gd name="connsiteX5" fmla="*/ 71465 w 75367"/>
                <a:gd name="connsiteY5" fmla="*/ 91921 h 92765"/>
                <a:gd name="connsiteX6" fmla="*/ 69783 w 75367"/>
                <a:gd name="connsiteY6" fmla="*/ 91921 h 92765"/>
                <a:gd name="connsiteX7" fmla="*/ 65397 w 75367"/>
                <a:gd name="connsiteY7" fmla="*/ 91921 h 92765"/>
                <a:gd name="connsiteX8" fmla="*/ 53555 w 75367"/>
                <a:gd name="connsiteY8" fmla="*/ 91921 h 92765"/>
                <a:gd name="connsiteX9" fmla="*/ 49095 w 75367"/>
                <a:gd name="connsiteY9" fmla="*/ 91921 h 92765"/>
                <a:gd name="connsiteX10" fmla="*/ 46464 w 75367"/>
                <a:gd name="connsiteY10" fmla="*/ 91921 h 92765"/>
                <a:gd name="connsiteX11" fmla="*/ 46464 w 75367"/>
                <a:gd name="connsiteY11" fmla="*/ 91921 h 92765"/>
                <a:gd name="connsiteX12" fmla="*/ 43978 w 75367"/>
                <a:gd name="connsiteY12" fmla="*/ 85055 h 92765"/>
                <a:gd name="connsiteX13" fmla="*/ 42078 w 75367"/>
                <a:gd name="connsiteY13" fmla="*/ 77386 h 92765"/>
                <a:gd name="connsiteX14" fmla="*/ 40104 w 75367"/>
                <a:gd name="connsiteY14" fmla="*/ 70082 h 92765"/>
                <a:gd name="connsiteX15" fmla="*/ 37619 w 75367"/>
                <a:gd name="connsiteY15" fmla="*/ 62778 h 92765"/>
                <a:gd name="connsiteX16" fmla="*/ 37619 w 75367"/>
                <a:gd name="connsiteY16" fmla="*/ 62778 h 92765"/>
                <a:gd name="connsiteX17" fmla="*/ 32648 w 75367"/>
                <a:gd name="connsiteY17" fmla="*/ 78116 h 92765"/>
                <a:gd name="connsiteX18" fmla="*/ 27896 w 75367"/>
                <a:gd name="connsiteY18" fmla="*/ 92724 h 92765"/>
                <a:gd name="connsiteX19" fmla="*/ 21244 w 75367"/>
                <a:gd name="connsiteY19" fmla="*/ 92724 h 92765"/>
                <a:gd name="connsiteX20" fmla="*/ 17150 w 75367"/>
                <a:gd name="connsiteY20" fmla="*/ 92724 h 92765"/>
                <a:gd name="connsiteX21" fmla="*/ 14445 w 75367"/>
                <a:gd name="connsiteY21" fmla="*/ 92724 h 92765"/>
                <a:gd name="connsiteX22" fmla="*/ 7574 w 75367"/>
                <a:gd name="connsiteY22" fmla="*/ 92724 h 92765"/>
                <a:gd name="connsiteX23" fmla="*/ 1214 w 75367"/>
                <a:gd name="connsiteY23" fmla="*/ 91775 h 92765"/>
                <a:gd name="connsiteX24" fmla="*/ 4430 w 75367"/>
                <a:gd name="connsiteY24" fmla="*/ 81330 h 92765"/>
                <a:gd name="connsiteX25" fmla="*/ 8378 w 75367"/>
                <a:gd name="connsiteY25" fmla="*/ 69936 h 92765"/>
                <a:gd name="connsiteX26" fmla="*/ 12252 w 75367"/>
                <a:gd name="connsiteY26" fmla="*/ 58250 h 92765"/>
                <a:gd name="connsiteX27" fmla="*/ 15396 w 75367"/>
                <a:gd name="connsiteY27" fmla="*/ 47075 h 92765"/>
                <a:gd name="connsiteX28" fmla="*/ 8670 w 75367"/>
                <a:gd name="connsiteY28" fmla="*/ 23922 h 92765"/>
                <a:gd name="connsiteX29" fmla="*/ -102 w 75367"/>
                <a:gd name="connsiteY29" fmla="*/ 1061 h 92765"/>
                <a:gd name="connsiteX30" fmla="*/ 12764 w 75367"/>
                <a:gd name="connsiteY30" fmla="*/ 549 h 92765"/>
                <a:gd name="connsiteX31" fmla="*/ 22267 w 75367"/>
                <a:gd name="connsiteY31" fmla="*/ 549 h 92765"/>
                <a:gd name="connsiteX32" fmla="*/ 26580 w 75367"/>
                <a:gd name="connsiteY32" fmla="*/ 549 h 92765"/>
                <a:gd name="connsiteX33" fmla="*/ 28627 w 75367"/>
                <a:gd name="connsiteY33" fmla="*/ 915 h 92765"/>
                <a:gd name="connsiteX34" fmla="*/ 30528 w 75367"/>
                <a:gd name="connsiteY34" fmla="*/ 8218 h 92765"/>
                <a:gd name="connsiteX35" fmla="*/ 32940 w 75367"/>
                <a:gd name="connsiteY35" fmla="*/ 17056 h 92765"/>
                <a:gd name="connsiteX36" fmla="*/ 35279 w 75367"/>
                <a:gd name="connsiteY36" fmla="*/ 25821 h 92765"/>
                <a:gd name="connsiteX37" fmla="*/ 37253 w 75367"/>
                <a:gd name="connsiteY37" fmla="*/ 32467 h 92765"/>
                <a:gd name="connsiteX38" fmla="*/ 39592 w 75367"/>
                <a:gd name="connsiteY38" fmla="*/ 25748 h 92765"/>
                <a:gd name="connsiteX39" fmla="*/ 41932 w 75367"/>
                <a:gd name="connsiteY39" fmla="*/ 16983 h 92765"/>
                <a:gd name="connsiteX40" fmla="*/ 44198 w 75367"/>
                <a:gd name="connsiteY40" fmla="*/ 8072 h 92765"/>
                <a:gd name="connsiteX41" fmla="*/ 46098 w 75367"/>
                <a:gd name="connsiteY41" fmla="*/ 768 h 92765"/>
                <a:gd name="connsiteX42" fmla="*/ 51142 w 75367"/>
                <a:gd name="connsiteY42" fmla="*/ 768 h 92765"/>
                <a:gd name="connsiteX43" fmla="*/ 58452 w 75367"/>
                <a:gd name="connsiteY43" fmla="*/ 768 h 92765"/>
                <a:gd name="connsiteX44" fmla="*/ 67005 w 75367"/>
                <a:gd name="connsiteY44" fmla="*/ 768 h 92765"/>
                <a:gd name="connsiteX45" fmla="*/ 75266 w 75367"/>
                <a:gd name="connsiteY45" fmla="*/ 768 h 92765"/>
                <a:gd name="connsiteX46" fmla="*/ 75120 w 75367"/>
                <a:gd name="connsiteY46" fmla="*/ -35 h 9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5367" h="92765">
                  <a:moveTo>
                    <a:pt x="75120" y="-35"/>
                  </a:moveTo>
                  <a:cubicBezTo>
                    <a:pt x="72707" y="7269"/>
                    <a:pt x="69929" y="15230"/>
                    <a:pt x="66786" y="23045"/>
                  </a:cubicBezTo>
                  <a:cubicBezTo>
                    <a:pt x="63687" y="30641"/>
                    <a:pt x="61428" y="38551"/>
                    <a:pt x="60061" y="46637"/>
                  </a:cubicBezTo>
                  <a:cubicBezTo>
                    <a:pt x="61501" y="54423"/>
                    <a:pt x="63606" y="62070"/>
                    <a:pt x="66347" y="69498"/>
                  </a:cubicBezTo>
                  <a:cubicBezTo>
                    <a:pt x="68986" y="76853"/>
                    <a:pt x="71260" y="84339"/>
                    <a:pt x="73146" y="91921"/>
                  </a:cubicBezTo>
                  <a:lnTo>
                    <a:pt x="71465" y="91921"/>
                  </a:lnTo>
                  <a:lnTo>
                    <a:pt x="69783" y="91921"/>
                  </a:lnTo>
                  <a:lnTo>
                    <a:pt x="65397" y="91921"/>
                  </a:lnTo>
                  <a:lnTo>
                    <a:pt x="53555" y="91921"/>
                  </a:lnTo>
                  <a:lnTo>
                    <a:pt x="49095" y="91921"/>
                  </a:lnTo>
                  <a:cubicBezTo>
                    <a:pt x="48218" y="92023"/>
                    <a:pt x="47341" y="92023"/>
                    <a:pt x="46464" y="91921"/>
                  </a:cubicBezTo>
                  <a:lnTo>
                    <a:pt x="46464" y="91921"/>
                  </a:lnTo>
                  <a:cubicBezTo>
                    <a:pt x="45440" y="89708"/>
                    <a:pt x="44607" y="87414"/>
                    <a:pt x="43978" y="85055"/>
                  </a:cubicBezTo>
                  <a:cubicBezTo>
                    <a:pt x="43321" y="82499"/>
                    <a:pt x="42663" y="80015"/>
                    <a:pt x="42078" y="77386"/>
                  </a:cubicBezTo>
                  <a:lnTo>
                    <a:pt x="40104" y="70082"/>
                  </a:lnTo>
                  <a:cubicBezTo>
                    <a:pt x="39519" y="67569"/>
                    <a:pt x="38686" y="65123"/>
                    <a:pt x="37619" y="62778"/>
                  </a:cubicBezTo>
                  <a:lnTo>
                    <a:pt x="37619" y="62778"/>
                  </a:lnTo>
                  <a:cubicBezTo>
                    <a:pt x="35404" y="67694"/>
                    <a:pt x="33737" y="72836"/>
                    <a:pt x="32648" y="78116"/>
                  </a:cubicBezTo>
                  <a:cubicBezTo>
                    <a:pt x="31639" y="83156"/>
                    <a:pt x="30045" y="88057"/>
                    <a:pt x="27896" y="92724"/>
                  </a:cubicBezTo>
                  <a:lnTo>
                    <a:pt x="21244" y="92724"/>
                  </a:lnTo>
                  <a:lnTo>
                    <a:pt x="17150" y="92724"/>
                  </a:lnTo>
                  <a:lnTo>
                    <a:pt x="14445" y="92724"/>
                  </a:lnTo>
                  <a:lnTo>
                    <a:pt x="7574" y="92724"/>
                  </a:lnTo>
                  <a:cubicBezTo>
                    <a:pt x="5417" y="92783"/>
                    <a:pt x="3261" y="92461"/>
                    <a:pt x="1214" y="91775"/>
                  </a:cubicBezTo>
                  <a:cubicBezTo>
                    <a:pt x="2018" y="88561"/>
                    <a:pt x="3115" y="85128"/>
                    <a:pt x="4430" y="81330"/>
                  </a:cubicBezTo>
                  <a:cubicBezTo>
                    <a:pt x="5746" y="77532"/>
                    <a:pt x="6989" y="74026"/>
                    <a:pt x="8378" y="69936"/>
                  </a:cubicBezTo>
                  <a:cubicBezTo>
                    <a:pt x="9767" y="65846"/>
                    <a:pt x="11010" y="62194"/>
                    <a:pt x="12252" y="58250"/>
                  </a:cubicBezTo>
                  <a:cubicBezTo>
                    <a:pt x="13495" y="54306"/>
                    <a:pt x="14518" y="50946"/>
                    <a:pt x="15396" y="47075"/>
                  </a:cubicBezTo>
                  <a:cubicBezTo>
                    <a:pt x="13802" y="39187"/>
                    <a:pt x="11551" y="31437"/>
                    <a:pt x="8670" y="23922"/>
                  </a:cubicBezTo>
                  <a:cubicBezTo>
                    <a:pt x="5673" y="16033"/>
                    <a:pt x="2749" y="8438"/>
                    <a:pt x="-102" y="1061"/>
                  </a:cubicBezTo>
                  <a:cubicBezTo>
                    <a:pt x="5454" y="695"/>
                    <a:pt x="9694" y="549"/>
                    <a:pt x="12764" y="549"/>
                  </a:cubicBezTo>
                  <a:lnTo>
                    <a:pt x="22267" y="549"/>
                  </a:lnTo>
                  <a:lnTo>
                    <a:pt x="26580" y="549"/>
                  </a:lnTo>
                  <a:cubicBezTo>
                    <a:pt x="27275" y="600"/>
                    <a:pt x="27962" y="725"/>
                    <a:pt x="28627" y="915"/>
                  </a:cubicBezTo>
                  <a:cubicBezTo>
                    <a:pt x="29139" y="2814"/>
                    <a:pt x="29724" y="5151"/>
                    <a:pt x="30528" y="8218"/>
                  </a:cubicBezTo>
                  <a:lnTo>
                    <a:pt x="32940" y="17056"/>
                  </a:lnTo>
                  <a:cubicBezTo>
                    <a:pt x="33744" y="20051"/>
                    <a:pt x="34475" y="22972"/>
                    <a:pt x="35279" y="25821"/>
                  </a:cubicBezTo>
                  <a:cubicBezTo>
                    <a:pt x="36083" y="28669"/>
                    <a:pt x="36668" y="30860"/>
                    <a:pt x="37253" y="32467"/>
                  </a:cubicBezTo>
                  <a:cubicBezTo>
                    <a:pt x="38145" y="30269"/>
                    <a:pt x="38927" y="28026"/>
                    <a:pt x="39592" y="25748"/>
                  </a:cubicBezTo>
                  <a:cubicBezTo>
                    <a:pt x="40396" y="22972"/>
                    <a:pt x="41201" y="20051"/>
                    <a:pt x="41932" y="16983"/>
                  </a:cubicBezTo>
                  <a:cubicBezTo>
                    <a:pt x="42663" y="13915"/>
                    <a:pt x="43467" y="10921"/>
                    <a:pt x="44198" y="8072"/>
                  </a:cubicBezTo>
                  <a:cubicBezTo>
                    <a:pt x="44929" y="5224"/>
                    <a:pt x="45514" y="2814"/>
                    <a:pt x="46098" y="768"/>
                  </a:cubicBezTo>
                  <a:cubicBezTo>
                    <a:pt x="47195" y="768"/>
                    <a:pt x="48876" y="768"/>
                    <a:pt x="51142" y="768"/>
                  </a:cubicBezTo>
                  <a:lnTo>
                    <a:pt x="58452" y="768"/>
                  </a:lnTo>
                  <a:lnTo>
                    <a:pt x="67005" y="768"/>
                  </a:lnTo>
                  <a:lnTo>
                    <a:pt x="75266" y="768"/>
                  </a:lnTo>
                  <a:lnTo>
                    <a:pt x="75120" y="-35"/>
                  </a:lnTo>
                  <a:close/>
                </a:path>
              </a:pathLst>
            </a:custGeom>
            <a:grpFill/>
            <a:ln w="7301" cap="flat">
              <a:noFill/>
              <a:prstDash val="solid"/>
              <a:miter/>
            </a:ln>
          </p:spPr>
          <p:txBody>
            <a:bodyPr rtlCol="0" anchor="ctr"/>
            <a:lstStyle/>
            <a:p>
              <a:endParaRPr lang="en-US"/>
            </a:p>
          </p:txBody>
        </p:sp>
      </p:grpSp>
      <p:grpSp>
        <p:nvGrpSpPr>
          <p:cNvPr id="72" name="Group 71">
            <a:extLst>
              <a:ext uri="{FF2B5EF4-FFF2-40B4-BE49-F238E27FC236}">
                <a16:creationId xmlns:a16="http://schemas.microsoft.com/office/drawing/2014/main" id="{C27F9EB3-3383-302B-0472-C5BE97065627}"/>
              </a:ext>
            </a:extLst>
          </p:cNvPr>
          <p:cNvGrpSpPr>
            <a:grpSpLocks noChangeAspect="1"/>
          </p:cNvGrpSpPr>
          <p:nvPr/>
        </p:nvGrpSpPr>
        <p:grpSpPr>
          <a:xfrm>
            <a:off x="7745418" y="3177935"/>
            <a:ext cx="793216" cy="929544"/>
            <a:chOff x="-1453081" y="5661021"/>
            <a:chExt cx="1627920" cy="1907708"/>
          </a:xfrm>
        </p:grpSpPr>
        <p:sp>
          <p:nvSpPr>
            <p:cNvPr id="73" name="Oval 72">
              <a:extLst>
                <a:ext uri="{FF2B5EF4-FFF2-40B4-BE49-F238E27FC236}">
                  <a16:creationId xmlns:a16="http://schemas.microsoft.com/office/drawing/2014/main" id="{708AE1A0-8161-2C7B-6A7F-F957D0E8732D}"/>
                </a:ext>
              </a:extLst>
            </p:cNvPr>
            <p:cNvSpPr/>
            <p:nvPr/>
          </p:nvSpPr>
          <p:spPr>
            <a:xfrm>
              <a:off x="-1108760" y="6007081"/>
              <a:ext cx="948368" cy="948368"/>
            </a:xfrm>
            <a:prstGeom prst="ellipse">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73">
              <a:extLst>
                <a:ext uri="{FF2B5EF4-FFF2-40B4-BE49-F238E27FC236}">
                  <a16:creationId xmlns:a16="http://schemas.microsoft.com/office/drawing/2014/main" id="{FDB10896-8DFB-3741-5D3D-915C8BB34D05}"/>
                </a:ext>
              </a:extLst>
            </p:cNvPr>
            <p:cNvCxnSpPr>
              <a:cxnSpLocks/>
            </p:cNvCxnSpPr>
            <p:nvPr/>
          </p:nvCxnSpPr>
          <p:spPr>
            <a:xfrm>
              <a:off x="-634576" y="6992799"/>
              <a:ext cx="0" cy="575930"/>
            </a:xfrm>
            <a:prstGeom prst="line">
              <a:avLst/>
            </a:prstGeom>
            <a:ln w="38100" cap="rnd">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942007D-DE53-D846-2DFE-42D49E74ABA5}"/>
                </a:ext>
              </a:extLst>
            </p:cNvPr>
            <p:cNvCxnSpPr>
              <a:cxnSpLocks/>
            </p:cNvCxnSpPr>
            <p:nvPr/>
          </p:nvCxnSpPr>
          <p:spPr>
            <a:xfrm flipH="1">
              <a:off x="-872647" y="7283791"/>
              <a:ext cx="476142" cy="0"/>
            </a:xfrm>
            <a:prstGeom prst="line">
              <a:avLst/>
            </a:prstGeom>
            <a:ln w="38100" cap="rnd">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3610579F-C331-8836-CD76-EE6A7ED10D39}"/>
                </a:ext>
              </a:extLst>
            </p:cNvPr>
            <p:cNvGrpSpPr/>
            <p:nvPr/>
          </p:nvGrpSpPr>
          <p:grpSpPr>
            <a:xfrm>
              <a:off x="-1453081" y="5661021"/>
              <a:ext cx="555693" cy="472557"/>
              <a:chOff x="-1453081" y="5661021"/>
              <a:chExt cx="555693" cy="472557"/>
            </a:xfrm>
          </p:grpSpPr>
          <p:cxnSp>
            <p:nvCxnSpPr>
              <p:cNvPr id="82" name="Straight Connector 81">
                <a:extLst>
                  <a:ext uri="{FF2B5EF4-FFF2-40B4-BE49-F238E27FC236}">
                    <a16:creationId xmlns:a16="http://schemas.microsoft.com/office/drawing/2014/main" id="{9F139C13-3424-CE73-EA8A-7F5A2810A6C7}"/>
                  </a:ext>
                </a:extLst>
              </p:cNvPr>
              <p:cNvCxnSpPr>
                <a:cxnSpLocks/>
              </p:cNvCxnSpPr>
              <p:nvPr/>
            </p:nvCxnSpPr>
            <p:spPr>
              <a:xfrm rot="8100000" flipH="1">
                <a:off x="-1373530" y="5974941"/>
                <a:ext cx="476142" cy="0"/>
              </a:xfrm>
              <a:prstGeom prst="line">
                <a:avLst/>
              </a:prstGeom>
              <a:ln w="38100" cap="rnd">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83" name="Group 82">
                <a:extLst>
                  <a:ext uri="{FF2B5EF4-FFF2-40B4-BE49-F238E27FC236}">
                    <a16:creationId xmlns:a16="http://schemas.microsoft.com/office/drawing/2014/main" id="{F8A4744E-803A-F161-CABA-80006C09573A}"/>
                  </a:ext>
                </a:extLst>
              </p:cNvPr>
              <p:cNvGrpSpPr/>
              <p:nvPr/>
            </p:nvGrpSpPr>
            <p:grpSpPr>
              <a:xfrm>
                <a:off x="-1453081" y="5661021"/>
                <a:ext cx="479977" cy="472557"/>
                <a:chOff x="-1453081" y="5661021"/>
                <a:chExt cx="479977" cy="472557"/>
              </a:xfrm>
            </p:grpSpPr>
            <p:cxnSp>
              <p:nvCxnSpPr>
                <p:cNvPr id="84" name="Straight Connector 83">
                  <a:extLst>
                    <a:ext uri="{FF2B5EF4-FFF2-40B4-BE49-F238E27FC236}">
                      <a16:creationId xmlns:a16="http://schemas.microsoft.com/office/drawing/2014/main" id="{D5473D40-34B5-BA17-3A37-AB24CB78747C}"/>
                    </a:ext>
                  </a:extLst>
                </p:cNvPr>
                <p:cNvCxnSpPr>
                  <a:cxnSpLocks/>
                </p:cNvCxnSpPr>
                <p:nvPr/>
              </p:nvCxnSpPr>
              <p:spPr>
                <a:xfrm flipH="1" flipV="1">
                  <a:off x="-1405860" y="5700823"/>
                  <a:ext cx="432756" cy="432755"/>
                </a:xfrm>
                <a:prstGeom prst="line">
                  <a:avLst/>
                </a:prstGeom>
                <a:ln w="38100" cap="rnd">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85" name="Group 84">
                  <a:extLst>
                    <a:ext uri="{FF2B5EF4-FFF2-40B4-BE49-F238E27FC236}">
                      <a16:creationId xmlns:a16="http://schemas.microsoft.com/office/drawing/2014/main" id="{47115D3B-22B3-C36E-37AB-140B0681DF5D}"/>
                    </a:ext>
                  </a:extLst>
                </p:cNvPr>
                <p:cNvGrpSpPr/>
                <p:nvPr/>
              </p:nvGrpSpPr>
              <p:grpSpPr>
                <a:xfrm>
                  <a:off x="-1453081" y="5661021"/>
                  <a:ext cx="344741" cy="346060"/>
                  <a:chOff x="-1453081" y="5661021"/>
                  <a:chExt cx="344741" cy="346060"/>
                </a:xfrm>
              </p:grpSpPr>
              <p:cxnSp>
                <p:nvCxnSpPr>
                  <p:cNvPr id="86" name="Straight Connector 85">
                    <a:extLst>
                      <a:ext uri="{FF2B5EF4-FFF2-40B4-BE49-F238E27FC236}">
                        <a16:creationId xmlns:a16="http://schemas.microsoft.com/office/drawing/2014/main" id="{BB9D2EDE-8F14-6508-03B2-920408DD1152}"/>
                      </a:ext>
                    </a:extLst>
                  </p:cNvPr>
                  <p:cNvCxnSpPr>
                    <a:cxnSpLocks/>
                  </p:cNvCxnSpPr>
                  <p:nvPr/>
                </p:nvCxnSpPr>
                <p:spPr>
                  <a:xfrm flipV="1">
                    <a:off x="-1453081" y="5661021"/>
                    <a:ext cx="344741" cy="0"/>
                  </a:xfrm>
                  <a:prstGeom prst="line">
                    <a:avLst/>
                  </a:prstGeom>
                  <a:ln w="38100" cap="rnd">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963E539-66B1-4119-153E-6609E4E18892}"/>
                      </a:ext>
                    </a:extLst>
                  </p:cNvPr>
                  <p:cNvCxnSpPr>
                    <a:cxnSpLocks/>
                  </p:cNvCxnSpPr>
                  <p:nvPr/>
                </p:nvCxnSpPr>
                <p:spPr>
                  <a:xfrm>
                    <a:off x="-1453081" y="5668455"/>
                    <a:ext cx="0" cy="338626"/>
                  </a:xfrm>
                  <a:prstGeom prst="line">
                    <a:avLst/>
                  </a:prstGeom>
                  <a:ln w="38100" cap="rnd">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77" name="Group 76">
              <a:extLst>
                <a:ext uri="{FF2B5EF4-FFF2-40B4-BE49-F238E27FC236}">
                  <a16:creationId xmlns:a16="http://schemas.microsoft.com/office/drawing/2014/main" id="{4E36D2AB-95EB-DCA7-374A-2923B4D6D875}"/>
                </a:ext>
              </a:extLst>
            </p:cNvPr>
            <p:cNvGrpSpPr/>
            <p:nvPr/>
          </p:nvGrpSpPr>
          <p:grpSpPr>
            <a:xfrm rot="5400000">
              <a:off x="-301430" y="5664731"/>
              <a:ext cx="479979" cy="472559"/>
              <a:chOff x="-1453081" y="5661021"/>
              <a:chExt cx="479979" cy="472559"/>
            </a:xfrm>
          </p:grpSpPr>
          <p:cxnSp>
            <p:nvCxnSpPr>
              <p:cNvPr id="78" name="Straight Connector 77">
                <a:extLst>
                  <a:ext uri="{FF2B5EF4-FFF2-40B4-BE49-F238E27FC236}">
                    <a16:creationId xmlns:a16="http://schemas.microsoft.com/office/drawing/2014/main" id="{4AA4D02D-A62A-D5BF-2663-E6F52D831BB5}"/>
                  </a:ext>
                </a:extLst>
              </p:cNvPr>
              <p:cNvCxnSpPr>
                <a:cxnSpLocks/>
              </p:cNvCxnSpPr>
              <p:nvPr/>
            </p:nvCxnSpPr>
            <p:spPr>
              <a:xfrm rot="16200000" flipV="1">
                <a:off x="-1423648" y="5683034"/>
                <a:ext cx="450545" cy="450547"/>
              </a:xfrm>
              <a:prstGeom prst="line">
                <a:avLst/>
              </a:prstGeom>
              <a:ln w="38100" cap="rnd">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D62688B7-F240-D2F8-7FAD-0BD71C4CA8BE}"/>
                  </a:ext>
                </a:extLst>
              </p:cNvPr>
              <p:cNvGrpSpPr/>
              <p:nvPr/>
            </p:nvGrpSpPr>
            <p:grpSpPr>
              <a:xfrm>
                <a:off x="-1453081" y="5661021"/>
                <a:ext cx="344741" cy="346060"/>
                <a:chOff x="-1453081" y="5661021"/>
                <a:chExt cx="344741" cy="346060"/>
              </a:xfrm>
            </p:grpSpPr>
            <p:cxnSp>
              <p:nvCxnSpPr>
                <p:cNvPr id="80" name="Straight Connector 79">
                  <a:extLst>
                    <a:ext uri="{FF2B5EF4-FFF2-40B4-BE49-F238E27FC236}">
                      <a16:creationId xmlns:a16="http://schemas.microsoft.com/office/drawing/2014/main" id="{2E8E6DE5-A755-C006-78D0-65A4CAF1893B}"/>
                    </a:ext>
                  </a:extLst>
                </p:cNvPr>
                <p:cNvCxnSpPr>
                  <a:cxnSpLocks/>
                </p:cNvCxnSpPr>
                <p:nvPr/>
              </p:nvCxnSpPr>
              <p:spPr>
                <a:xfrm flipV="1">
                  <a:off x="-1453081" y="5661021"/>
                  <a:ext cx="344741" cy="0"/>
                </a:xfrm>
                <a:prstGeom prst="line">
                  <a:avLst/>
                </a:prstGeom>
                <a:ln w="38100" cap="rnd">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2C3C3D0-AF62-49C1-F047-418EBB99EB37}"/>
                    </a:ext>
                  </a:extLst>
                </p:cNvPr>
                <p:cNvCxnSpPr>
                  <a:cxnSpLocks/>
                </p:cNvCxnSpPr>
                <p:nvPr/>
              </p:nvCxnSpPr>
              <p:spPr>
                <a:xfrm>
                  <a:off x="-1453081" y="5668455"/>
                  <a:ext cx="0" cy="338626"/>
                </a:xfrm>
                <a:prstGeom prst="line">
                  <a:avLst/>
                </a:prstGeom>
                <a:ln w="38100" cap="rnd">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88" name="Group 87">
            <a:extLst>
              <a:ext uri="{FF2B5EF4-FFF2-40B4-BE49-F238E27FC236}">
                <a16:creationId xmlns:a16="http://schemas.microsoft.com/office/drawing/2014/main" id="{94E7A442-8FAB-3471-D535-DB75F256CFA7}"/>
              </a:ext>
            </a:extLst>
          </p:cNvPr>
          <p:cNvGrpSpPr>
            <a:grpSpLocks noChangeAspect="1"/>
          </p:cNvGrpSpPr>
          <p:nvPr/>
        </p:nvGrpSpPr>
        <p:grpSpPr>
          <a:xfrm>
            <a:off x="9075942" y="3156264"/>
            <a:ext cx="955053" cy="790113"/>
            <a:chOff x="9267563" y="4196470"/>
            <a:chExt cx="689301" cy="570257"/>
          </a:xfrm>
        </p:grpSpPr>
        <p:sp>
          <p:nvSpPr>
            <p:cNvPr id="993" name="Freeform 992">
              <a:extLst>
                <a:ext uri="{FF2B5EF4-FFF2-40B4-BE49-F238E27FC236}">
                  <a16:creationId xmlns:a16="http://schemas.microsoft.com/office/drawing/2014/main" id="{2CB11C44-3965-9468-6FA6-3B6BFE50280C}"/>
                </a:ext>
              </a:extLst>
            </p:cNvPr>
            <p:cNvSpPr/>
            <p:nvPr/>
          </p:nvSpPr>
          <p:spPr>
            <a:xfrm>
              <a:off x="9524661" y="4334002"/>
              <a:ext cx="432203" cy="432129"/>
            </a:xfrm>
            <a:custGeom>
              <a:avLst/>
              <a:gdLst>
                <a:gd name="connsiteX0" fmla="*/ 216376 w 432203"/>
                <a:gd name="connsiteY0" fmla="*/ 403 h 432129"/>
                <a:gd name="connsiteX1" fmla="*/ 105335 w 432203"/>
                <a:gd name="connsiteY1" fmla="*/ 31079 h 432129"/>
                <a:gd name="connsiteX2" fmla="*/ 95685 w 432203"/>
                <a:gd name="connsiteY2" fmla="*/ 37215 h 432129"/>
                <a:gd name="connsiteX3" fmla="*/ 86547 w 432203"/>
                <a:gd name="connsiteY3" fmla="*/ 43788 h 432129"/>
                <a:gd name="connsiteX4" fmla="*/ 47219 w 432203"/>
                <a:gd name="connsiteY4" fmla="*/ 82060 h 432129"/>
                <a:gd name="connsiteX5" fmla="*/ 40639 w 432203"/>
                <a:gd name="connsiteY5" fmla="*/ 90679 h 432129"/>
                <a:gd name="connsiteX6" fmla="*/ 34499 w 432203"/>
                <a:gd name="connsiteY6" fmla="*/ 99663 h 432129"/>
                <a:gd name="connsiteX7" fmla="*/ 34499 w 432203"/>
                <a:gd name="connsiteY7" fmla="*/ 333386 h 432129"/>
                <a:gd name="connsiteX8" fmla="*/ 73828 w 432203"/>
                <a:gd name="connsiteY8" fmla="*/ 294018 h 432129"/>
                <a:gd name="connsiteX9" fmla="*/ 73828 w 432203"/>
                <a:gd name="connsiteY9" fmla="*/ 139031 h 432129"/>
                <a:gd name="connsiteX10" fmla="*/ 79968 w 432203"/>
                <a:gd name="connsiteY10" fmla="*/ 128878 h 432129"/>
                <a:gd name="connsiteX11" fmla="*/ 86547 w 432203"/>
                <a:gd name="connsiteY11" fmla="*/ 119456 h 432129"/>
                <a:gd name="connsiteX12" fmla="*/ 125803 w 432203"/>
                <a:gd name="connsiteY12" fmla="*/ 82133 h 432129"/>
                <a:gd name="connsiteX13" fmla="*/ 135014 w 432203"/>
                <a:gd name="connsiteY13" fmla="*/ 76436 h 432129"/>
                <a:gd name="connsiteX14" fmla="*/ 144663 w 432203"/>
                <a:gd name="connsiteY14" fmla="*/ 71178 h 432129"/>
                <a:gd name="connsiteX15" fmla="*/ 361738 w 432203"/>
                <a:gd name="connsiteY15" fmla="*/ 144983 h 432129"/>
                <a:gd name="connsiteX16" fmla="*/ 287869 w 432203"/>
                <a:gd name="connsiteY16" fmla="*/ 361871 h 432129"/>
                <a:gd name="connsiteX17" fmla="*/ 144663 w 432203"/>
                <a:gd name="connsiteY17" fmla="*/ 361871 h 432129"/>
                <a:gd name="connsiteX18" fmla="*/ 105261 w 432203"/>
                <a:gd name="connsiteY18" fmla="*/ 401677 h 432129"/>
                <a:gd name="connsiteX19" fmla="*/ 401659 w 432203"/>
                <a:gd name="connsiteY19" fmla="*/ 326491 h 432129"/>
                <a:gd name="connsiteX20" fmla="*/ 326408 w 432203"/>
                <a:gd name="connsiteY20" fmla="*/ 30349 h 432129"/>
                <a:gd name="connsiteX21" fmla="*/ 216376 w 432203"/>
                <a:gd name="connsiteY21" fmla="*/ -35 h 43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203" h="432129">
                  <a:moveTo>
                    <a:pt x="216376" y="403"/>
                  </a:moveTo>
                  <a:cubicBezTo>
                    <a:pt x="177266" y="389"/>
                    <a:pt x="138881" y="10994"/>
                    <a:pt x="105335" y="31079"/>
                  </a:cubicBezTo>
                  <a:cubicBezTo>
                    <a:pt x="102045" y="33051"/>
                    <a:pt x="98902" y="35170"/>
                    <a:pt x="95685" y="37215"/>
                  </a:cubicBezTo>
                  <a:cubicBezTo>
                    <a:pt x="92469" y="39260"/>
                    <a:pt x="89544" y="41451"/>
                    <a:pt x="86547" y="43788"/>
                  </a:cubicBezTo>
                  <a:cubicBezTo>
                    <a:pt x="71869" y="54832"/>
                    <a:pt x="58652" y="67686"/>
                    <a:pt x="47219" y="82060"/>
                  </a:cubicBezTo>
                  <a:cubicBezTo>
                    <a:pt x="44879" y="84836"/>
                    <a:pt x="42832" y="87684"/>
                    <a:pt x="40639" y="90679"/>
                  </a:cubicBezTo>
                  <a:cubicBezTo>
                    <a:pt x="38446" y="93673"/>
                    <a:pt x="36473" y="96595"/>
                    <a:pt x="34499" y="99663"/>
                  </a:cubicBezTo>
                  <a:cubicBezTo>
                    <a:pt x="-11635" y="170751"/>
                    <a:pt x="-11635" y="262298"/>
                    <a:pt x="34499" y="333386"/>
                  </a:cubicBezTo>
                  <a:cubicBezTo>
                    <a:pt x="50092" y="323000"/>
                    <a:pt x="63462" y="309619"/>
                    <a:pt x="73828" y="294018"/>
                  </a:cubicBezTo>
                  <a:cubicBezTo>
                    <a:pt x="47409" y="245725"/>
                    <a:pt x="47409" y="187324"/>
                    <a:pt x="73828" y="139031"/>
                  </a:cubicBezTo>
                  <a:cubicBezTo>
                    <a:pt x="75692" y="135539"/>
                    <a:pt x="77739" y="132150"/>
                    <a:pt x="79968" y="128878"/>
                  </a:cubicBezTo>
                  <a:cubicBezTo>
                    <a:pt x="82015" y="125737"/>
                    <a:pt x="84208" y="122524"/>
                    <a:pt x="86547" y="119456"/>
                  </a:cubicBezTo>
                  <a:cubicBezTo>
                    <a:pt x="97439" y="104900"/>
                    <a:pt x="110707" y="92279"/>
                    <a:pt x="125803" y="82133"/>
                  </a:cubicBezTo>
                  <a:cubicBezTo>
                    <a:pt x="128800" y="80161"/>
                    <a:pt x="131943" y="78189"/>
                    <a:pt x="135014" y="76436"/>
                  </a:cubicBezTo>
                  <a:cubicBezTo>
                    <a:pt x="138084" y="74684"/>
                    <a:pt x="141374" y="72784"/>
                    <a:pt x="144663" y="71178"/>
                  </a:cubicBezTo>
                  <a:cubicBezTo>
                    <a:pt x="225009" y="31664"/>
                    <a:pt x="322190" y="64714"/>
                    <a:pt x="361738" y="144983"/>
                  </a:cubicBezTo>
                  <a:cubicBezTo>
                    <a:pt x="401286" y="225253"/>
                    <a:pt x="368215" y="322357"/>
                    <a:pt x="287869" y="361871"/>
                  </a:cubicBezTo>
                  <a:cubicBezTo>
                    <a:pt x="242722" y="384075"/>
                    <a:pt x="189810" y="384075"/>
                    <a:pt x="144663" y="361871"/>
                  </a:cubicBezTo>
                  <a:cubicBezTo>
                    <a:pt x="133150" y="376647"/>
                    <a:pt x="119918" y="390006"/>
                    <a:pt x="105261" y="401677"/>
                  </a:cubicBezTo>
                  <a:cubicBezTo>
                    <a:pt x="207889" y="462694"/>
                    <a:pt x="340590" y="429030"/>
                    <a:pt x="401659" y="326491"/>
                  </a:cubicBezTo>
                  <a:cubicBezTo>
                    <a:pt x="462728" y="223952"/>
                    <a:pt x="429035" y="91366"/>
                    <a:pt x="326408" y="30349"/>
                  </a:cubicBezTo>
                  <a:cubicBezTo>
                    <a:pt x="293118" y="10556"/>
                    <a:pt x="255112" y="60"/>
                    <a:pt x="216376" y="-35"/>
                  </a:cubicBezTo>
                  <a:close/>
                </a:path>
              </a:pathLst>
            </a:custGeom>
            <a:noFill/>
            <a:ln w="31750" cap="flat">
              <a:solidFill>
                <a:srgbClr val="A7B139"/>
              </a:solidFill>
              <a:prstDash val="solid"/>
              <a:miter/>
            </a:ln>
          </p:spPr>
          <p:txBody>
            <a:bodyPr rtlCol="0" anchor="ctr"/>
            <a:lstStyle/>
            <a:p>
              <a:endParaRPr lang="en-US"/>
            </a:p>
          </p:txBody>
        </p:sp>
        <p:sp>
          <p:nvSpPr>
            <p:cNvPr id="994" name="Freeform 993">
              <a:extLst>
                <a:ext uri="{FF2B5EF4-FFF2-40B4-BE49-F238E27FC236}">
                  <a16:creationId xmlns:a16="http://schemas.microsoft.com/office/drawing/2014/main" id="{87ED4A8F-13D1-7997-66C7-31FFE8E94C9C}"/>
                </a:ext>
              </a:extLst>
            </p:cNvPr>
            <p:cNvSpPr/>
            <p:nvPr/>
          </p:nvSpPr>
          <p:spPr>
            <a:xfrm>
              <a:off x="9267563" y="4196470"/>
              <a:ext cx="431988" cy="570257"/>
            </a:xfrm>
            <a:custGeom>
              <a:avLst/>
              <a:gdLst>
                <a:gd name="connsiteX0" fmla="*/ 384582 w 431988"/>
                <a:gd name="connsiteY0" fmla="*/ 489105 h 570257"/>
                <a:gd name="connsiteX1" fmla="*/ 391162 w 431988"/>
                <a:gd name="connsiteY1" fmla="*/ 480486 h 570257"/>
                <a:gd name="connsiteX2" fmla="*/ 397302 w 431988"/>
                <a:gd name="connsiteY2" fmla="*/ 471575 h 570257"/>
                <a:gd name="connsiteX3" fmla="*/ 397302 w 431988"/>
                <a:gd name="connsiteY3" fmla="*/ 238728 h 570257"/>
                <a:gd name="connsiteX4" fmla="*/ 357973 w 431988"/>
                <a:gd name="connsiteY4" fmla="*/ 277950 h 570257"/>
                <a:gd name="connsiteX5" fmla="*/ 357973 w 431988"/>
                <a:gd name="connsiteY5" fmla="*/ 432353 h 570257"/>
                <a:gd name="connsiteX6" fmla="*/ 351833 w 431988"/>
                <a:gd name="connsiteY6" fmla="*/ 442506 h 570257"/>
                <a:gd name="connsiteX7" fmla="*/ 345327 w 431988"/>
                <a:gd name="connsiteY7" fmla="*/ 451855 h 570257"/>
                <a:gd name="connsiteX8" fmla="*/ 305998 w 431988"/>
                <a:gd name="connsiteY8" fmla="*/ 489105 h 570257"/>
                <a:gd name="connsiteX9" fmla="*/ 296787 w 431988"/>
                <a:gd name="connsiteY9" fmla="*/ 494728 h 570257"/>
                <a:gd name="connsiteX10" fmla="*/ 287211 w 431988"/>
                <a:gd name="connsiteY10" fmla="*/ 499841 h 570257"/>
                <a:gd name="connsiteX11" fmla="*/ 70896 w 431988"/>
                <a:gd name="connsiteY11" fmla="*/ 426372 h 570257"/>
                <a:gd name="connsiteX12" fmla="*/ 144429 w 431988"/>
                <a:gd name="connsiteY12" fmla="*/ 210243 h 570257"/>
                <a:gd name="connsiteX13" fmla="*/ 287211 w 431988"/>
                <a:gd name="connsiteY13" fmla="*/ 210243 h 570257"/>
                <a:gd name="connsiteX14" fmla="*/ 326613 w 431988"/>
                <a:gd name="connsiteY14" fmla="*/ 170364 h 570257"/>
                <a:gd name="connsiteX15" fmla="*/ 248687 w 431988"/>
                <a:gd name="connsiteY15" fmla="*/ 142390 h 570257"/>
                <a:gd name="connsiteX16" fmla="*/ 320545 w 431988"/>
                <a:gd name="connsiteY16" fmla="*/ 45249 h 570257"/>
                <a:gd name="connsiteX17" fmla="*/ 277781 w 431988"/>
                <a:gd name="connsiteY17" fmla="*/ -35 h 570257"/>
                <a:gd name="connsiteX18" fmla="*/ 153508 w 431988"/>
                <a:gd name="connsiteY18" fmla="*/ -35 h 570257"/>
                <a:gd name="connsiteX19" fmla="*/ 110744 w 431988"/>
                <a:gd name="connsiteY19" fmla="*/ 45249 h 570257"/>
                <a:gd name="connsiteX20" fmla="*/ 182749 w 431988"/>
                <a:gd name="connsiteY20" fmla="*/ 142317 h 570257"/>
                <a:gd name="connsiteX21" fmla="*/ 2400 w 431988"/>
                <a:gd name="connsiteY21" fmla="*/ 387522 h 570257"/>
                <a:gd name="connsiteX22" fmla="*/ 247817 w 431988"/>
                <a:gd name="connsiteY22" fmla="*/ 567723 h 570257"/>
                <a:gd name="connsiteX23" fmla="*/ 326613 w 431988"/>
                <a:gd name="connsiteY23" fmla="*/ 539209 h 570257"/>
                <a:gd name="connsiteX24" fmla="*/ 336189 w 431988"/>
                <a:gd name="connsiteY24" fmla="*/ 533074 h 570257"/>
                <a:gd name="connsiteX25" fmla="*/ 345400 w 431988"/>
                <a:gd name="connsiteY25" fmla="*/ 526573 h 570257"/>
                <a:gd name="connsiteX26" fmla="*/ 384582 w 431988"/>
                <a:gd name="connsiteY26" fmla="*/ 489105 h 57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1988" h="570257">
                  <a:moveTo>
                    <a:pt x="384582" y="489105"/>
                  </a:moveTo>
                  <a:cubicBezTo>
                    <a:pt x="386922" y="486256"/>
                    <a:pt x="388969" y="483407"/>
                    <a:pt x="391162" y="480486"/>
                  </a:cubicBezTo>
                  <a:cubicBezTo>
                    <a:pt x="393354" y="477564"/>
                    <a:pt x="395328" y="474570"/>
                    <a:pt x="397302" y="471575"/>
                  </a:cubicBezTo>
                  <a:cubicBezTo>
                    <a:pt x="443415" y="400794"/>
                    <a:pt x="443415" y="309510"/>
                    <a:pt x="397302" y="238728"/>
                  </a:cubicBezTo>
                  <a:cubicBezTo>
                    <a:pt x="381709" y="249056"/>
                    <a:pt x="368339" y="262393"/>
                    <a:pt x="357973" y="277950"/>
                  </a:cubicBezTo>
                  <a:cubicBezTo>
                    <a:pt x="384341" y="326046"/>
                    <a:pt x="384341" y="384258"/>
                    <a:pt x="357973" y="432353"/>
                  </a:cubicBezTo>
                  <a:cubicBezTo>
                    <a:pt x="356109" y="435845"/>
                    <a:pt x="354062" y="439234"/>
                    <a:pt x="351833" y="442506"/>
                  </a:cubicBezTo>
                  <a:cubicBezTo>
                    <a:pt x="349786" y="445647"/>
                    <a:pt x="347593" y="448787"/>
                    <a:pt x="345327" y="451855"/>
                  </a:cubicBezTo>
                  <a:cubicBezTo>
                    <a:pt x="334333" y="466324"/>
                    <a:pt x="321050" y="478908"/>
                    <a:pt x="305998" y="489105"/>
                  </a:cubicBezTo>
                  <a:cubicBezTo>
                    <a:pt x="303074" y="491003"/>
                    <a:pt x="299858" y="492976"/>
                    <a:pt x="296787" y="494728"/>
                  </a:cubicBezTo>
                  <a:cubicBezTo>
                    <a:pt x="293717" y="496481"/>
                    <a:pt x="290501" y="498307"/>
                    <a:pt x="287211" y="499841"/>
                  </a:cubicBezTo>
                  <a:cubicBezTo>
                    <a:pt x="207172" y="539238"/>
                    <a:pt x="110320" y="506342"/>
                    <a:pt x="70896" y="426372"/>
                  </a:cubicBezTo>
                  <a:cubicBezTo>
                    <a:pt x="31465" y="346402"/>
                    <a:pt x="64383" y="249640"/>
                    <a:pt x="144429" y="210243"/>
                  </a:cubicBezTo>
                  <a:cubicBezTo>
                    <a:pt x="189438" y="188091"/>
                    <a:pt x="242195" y="188091"/>
                    <a:pt x="287211" y="210243"/>
                  </a:cubicBezTo>
                  <a:cubicBezTo>
                    <a:pt x="298717" y="195438"/>
                    <a:pt x="311941" y="182050"/>
                    <a:pt x="326613" y="170364"/>
                  </a:cubicBezTo>
                  <a:cubicBezTo>
                    <a:pt x="302679" y="156122"/>
                    <a:pt x="276217" y="146627"/>
                    <a:pt x="248687" y="142390"/>
                  </a:cubicBezTo>
                  <a:lnTo>
                    <a:pt x="320545" y="45249"/>
                  </a:lnTo>
                  <a:lnTo>
                    <a:pt x="277781" y="-35"/>
                  </a:lnTo>
                  <a:lnTo>
                    <a:pt x="153508" y="-35"/>
                  </a:lnTo>
                  <a:lnTo>
                    <a:pt x="110744" y="45249"/>
                  </a:lnTo>
                  <a:lnTo>
                    <a:pt x="182749" y="142317"/>
                  </a:lnTo>
                  <a:cubicBezTo>
                    <a:pt x="65173" y="160270"/>
                    <a:pt x="-15568" y="270054"/>
                    <a:pt x="2400" y="387522"/>
                  </a:cubicBezTo>
                  <a:cubicBezTo>
                    <a:pt x="20369" y="504998"/>
                    <a:pt x="130240" y="585676"/>
                    <a:pt x="247817" y="567723"/>
                  </a:cubicBezTo>
                  <a:cubicBezTo>
                    <a:pt x="275697" y="563465"/>
                    <a:pt x="302467" y="553780"/>
                    <a:pt x="326613" y="539209"/>
                  </a:cubicBezTo>
                  <a:cubicBezTo>
                    <a:pt x="329829" y="537237"/>
                    <a:pt x="333046" y="535192"/>
                    <a:pt x="336189" y="533074"/>
                  </a:cubicBezTo>
                  <a:cubicBezTo>
                    <a:pt x="339332" y="530956"/>
                    <a:pt x="342330" y="528837"/>
                    <a:pt x="345400" y="526573"/>
                  </a:cubicBezTo>
                  <a:cubicBezTo>
                    <a:pt x="360005" y="515800"/>
                    <a:pt x="373171" y="503208"/>
                    <a:pt x="384582" y="489105"/>
                  </a:cubicBezTo>
                  <a:close/>
                </a:path>
              </a:pathLst>
            </a:custGeom>
            <a:noFill/>
            <a:ln w="31750" cap="rnd">
              <a:solidFill>
                <a:srgbClr val="A7B139"/>
              </a:solidFill>
              <a:prstDash val="solid"/>
              <a:round/>
            </a:ln>
          </p:spPr>
          <p:txBody>
            <a:bodyPr rtlCol="0" anchor="ctr"/>
            <a:lstStyle/>
            <a:p>
              <a:endParaRPr lang="en-US"/>
            </a:p>
          </p:txBody>
        </p:sp>
      </p:grpSp>
      <p:grpSp>
        <p:nvGrpSpPr>
          <p:cNvPr id="995" name="Group 994">
            <a:extLst>
              <a:ext uri="{FF2B5EF4-FFF2-40B4-BE49-F238E27FC236}">
                <a16:creationId xmlns:a16="http://schemas.microsoft.com/office/drawing/2014/main" id="{D07E7A76-CCA3-A2ED-A39B-1B9D66E54F4B}"/>
              </a:ext>
            </a:extLst>
          </p:cNvPr>
          <p:cNvGrpSpPr/>
          <p:nvPr/>
        </p:nvGrpSpPr>
        <p:grpSpPr>
          <a:xfrm>
            <a:off x="8982804" y="4181266"/>
            <a:ext cx="1141328" cy="351788"/>
            <a:chOff x="9036969" y="4808753"/>
            <a:chExt cx="1150454" cy="354601"/>
          </a:xfrm>
        </p:grpSpPr>
        <p:sp>
          <p:nvSpPr>
            <p:cNvPr id="996" name="Freeform 995">
              <a:extLst>
                <a:ext uri="{FF2B5EF4-FFF2-40B4-BE49-F238E27FC236}">
                  <a16:creationId xmlns:a16="http://schemas.microsoft.com/office/drawing/2014/main" id="{D44EDF21-D139-1A07-E6C4-4C7EAF5F53E6}"/>
                </a:ext>
              </a:extLst>
            </p:cNvPr>
            <p:cNvSpPr/>
            <p:nvPr/>
          </p:nvSpPr>
          <p:spPr>
            <a:xfrm>
              <a:off x="9169265" y="4813427"/>
              <a:ext cx="76916" cy="127817"/>
            </a:xfrm>
            <a:custGeom>
              <a:avLst/>
              <a:gdLst>
                <a:gd name="connsiteX0" fmla="*/ 76289 w 76916"/>
                <a:gd name="connsiteY0" fmla="*/ 69352 h 127817"/>
                <a:gd name="connsiteX1" fmla="*/ 75778 w 76916"/>
                <a:gd name="connsiteY1" fmla="*/ 127783 h 127817"/>
                <a:gd name="connsiteX2" fmla="*/ 69710 w 76916"/>
                <a:gd name="connsiteY2" fmla="*/ 127417 h 127817"/>
                <a:gd name="connsiteX3" fmla="*/ 56698 w 76916"/>
                <a:gd name="connsiteY3" fmla="*/ 127417 h 127817"/>
                <a:gd name="connsiteX4" fmla="*/ 51435 w 76916"/>
                <a:gd name="connsiteY4" fmla="*/ 127417 h 127817"/>
                <a:gd name="connsiteX5" fmla="*/ 50996 w 76916"/>
                <a:gd name="connsiteY5" fmla="*/ 110326 h 127817"/>
                <a:gd name="connsiteX6" fmla="*/ 50996 w 76916"/>
                <a:gd name="connsiteY6" fmla="*/ 91555 h 127817"/>
                <a:gd name="connsiteX7" fmla="*/ 50412 w 76916"/>
                <a:gd name="connsiteY7" fmla="*/ 72784 h 127817"/>
                <a:gd name="connsiteX8" fmla="*/ 49023 w 76916"/>
                <a:gd name="connsiteY8" fmla="*/ 55839 h 127817"/>
                <a:gd name="connsiteX9" fmla="*/ 46098 w 76916"/>
                <a:gd name="connsiteY9" fmla="*/ 62194 h 127817"/>
                <a:gd name="connsiteX10" fmla="*/ 42736 w 76916"/>
                <a:gd name="connsiteY10" fmla="*/ 71105 h 127817"/>
                <a:gd name="connsiteX11" fmla="*/ 39665 w 76916"/>
                <a:gd name="connsiteY11" fmla="*/ 79212 h 127817"/>
                <a:gd name="connsiteX12" fmla="*/ 37399 w 76916"/>
                <a:gd name="connsiteY12" fmla="*/ 82718 h 127817"/>
                <a:gd name="connsiteX13" fmla="*/ 35280 w 76916"/>
                <a:gd name="connsiteY13" fmla="*/ 80746 h 127817"/>
                <a:gd name="connsiteX14" fmla="*/ 32940 w 76916"/>
                <a:gd name="connsiteY14" fmla="*/ 75925 h 127817"/>
                <a:gd name="connsiteX15" fmla="*/ 30455 w 76916"/>
                <a:gd name="connsiteY15" fmla="*/ 69644 h 127817"/>
                <a:gd name="connsiteX16" fmla="*/ 28262 w 76916"/>
                <a:gd name="connsiteY16" fmla="*/ 63582 h 127817"/>
                <a:gd name="connsiteX17" fmla="*/ 25995 w 76916"/>
                <a:gd name="connsiteY17" fmla="*/ 57154 h 127817"/>
                <a:gd name="connsiteX18" fmla="*/ 24972 w 76916"/>
                <a:gd name="connsiteY18" fmla="*/ 92067 h 127817"/>
                <a:gd name="connsiteX19" fmla="*/ 26580 w 76916"/>
                <a:gd name="connsiteY19" fmla="*/ 126833 h 127817"/>
                <a:gd name="connsiteX20" fmla="*/ 13714 w 76916"/>
                <a:gd name="connsiteY20" fmla="*/ 127563 h 127817"/>
                <a:gd name="connsiteX21" fmla="*/ 775 w 76916"/>
                <a:gd name="connsiteY21" fmla="*/ 127563 h 127817"/>
                <a:gd name="connsiteX22" fmla="*/ 264 w 76916"/>
                <a:gd name="connsiteY22" fmla="*/ 126979 h 127817"/>
                <a:gd name="connsiteX23" fmla="*/ -102 w 76916"/>
                <a:gd name="connsiteY23" fmla="*/ 123473 h 127817"/>
                <a:gd name="connsiteX24" fmla="*/ -102 w 76916"/>
                <a:gd name="connsiteY24" fmla="*/ 115147 h 127817"/>
                <a:gd name="connsiteX25" fmla="*/ -102 w 76916"/>
                <a:gd name="connsiteY25" fmla="*/ 100539 h 127817"/>
                <a:gd name="connsiteX26" fmla="*/ -102 w 76916"/>
                <a:gd name="connsiteY26" fmla="*/ 77751 h 127817"/>
                <a:gd name="connsiteX27" fmla="*/ -102 w 76916"/>
                <a:gd name="connsiteY27" fmla="*/ 45395 h 127817"/>
                <a:gd name="connsiteX28" fmla="*/ -102 w 76916"/>
                <a:gd name="connsiteY28" fmla="*/ 1572 h 127817"/>
                <a:gd name="connsiteX29" fmla="*/ 5454 w 76916"/>
                <a:gd name="connsiteY29" fmla="*/ 695 h 127817"/>
                <a:gd name="connsiteX30" fmla="*/ 11887 w 76916"/>
                <a:gd name="connsiteY30" fmla="*/ 695 h 127817"/>
                <a:gd name="connsiteX31" fmla="*/ 18539 w 76916"/>
                <a:gd name="connsiteY31" fmla="*/ 695 h 127817"/>
                <a:gd name="connsiteX32" fmla="*/ 24972 w 76916"/>
                <a:gd name="connsiteY32" fmla="*/ 695 h 127817"/>
                <a:gd name="connsiteX33" fmla="*/ 24972 w 76916"/>
                <a:gd name="connsiteY33" fmla="*/ 695 h 127817"/>
                <a:gd name="connsiteX34" fmla="*/ 28335 w 76916"/>
                <a:gd name="connsiteY34" fmla="*/ 6246 h 127817"/>
                <a:gd name="connsiteX35" fmla="*/ 31405 w 76916"/>
                <a:gd name="connsiteY35" fmla="*/ 14281 h 127817"/>
                <a:gd name="connsiteX36" fmla="*/ 34256 w 76916"/>
                <a:gd name="connsiteY36" fmla="*/ 22388 h 127817"/>
                <a:gd name="connsiteX37" fmla="*/ 37107 w 76916"/>
                <a:gd name="connsiteY37" fmla="*/ 28450 h 127817"/>
                <a:gd name="connsiteX38" fmla="*/ 38203 w 76916"/>
                <a:gd name="connsiteY38" fmla="*/ 29034 h 127817"/>
                <a:gd name="connsiteX39" fmla="*/ 39958 w 76916"/>
                <a:gd name="connsiteY39" fmla="*/ 25529 h 127817"/>
                <a:gd name="connsiteX40" fmla="*/ 42590 w 76916"/>
                <a:gd name="connsiteY40" fmla="*/ 16983 h 127817"/>
                <a:gd name="connsiteX41" fmla="*/ 45733 w 76916"/>
                <a:gd name="connsiteY41" fmla="*/ 7269 h 127817"/>
                <a:gd name="connsiteX42" fmla="*/ 49096 w 76916"/>
                <a:gd name="connsiteY42" fmla="*/ 330 h 127817"/>
                <a:gd name="connsiteX43" fmla="*/ 53774 w 76916"/>
                <a:gd name="connsiteY43" fmla="*/ 330 h 127817"/>
                <a:gd name="connsiteX44" fmla="*/ 61084 w 76916"/>
                <a:gd name="connsiteY44" fmla="*/ -35 h 127817"/>
                <a:gd name="connsiteX45" fmla="*/ 69199 w 76916"/>
                <a:gd name="connsiteY45" fmla="*/ -35 h 127817"/>
                <a:gd name="connsiteX46" fmla="*/ 76509 w 76916"/>
                <a:gd name="connsiteY46" fmla="*/ -35 h 127817"/>
                <a:gd name="connsiteX47" fmla="*/ 76509 w 76916"/>
                <a:gd name="connsiteY47" fmla="*/ 34804 h 127817"/>
                <a:gd name="connsiteX48" fmla="*/ 76289 w 76916"/>
                <a:gd name="connsiteY48" fmla="*/ 69352 h 12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6916" h="127817">
                  <a:moveTo>
                    <a:pt x="76289" y="69352"/>
                  </a:moveTo>
                  <a:lnTo>
                    <a:pt x="75778" y="127783"/>
                  </a:lnTo>
                  <a:cubicBezTo>
                    <a:pt x="73768" y="127541"/>
                    <a:pt x="71735" y="127417"/>
                    <a:pt x="69710" y="127417"/>
                  </a:cubicBezTo>
                  <a:lnTo>
                    <a:pt x="56698" y="127417"/>
                  </a:lnTo>
                  <a:lnTo>
                    <a:pt x="51435" y="127417"/>
                  </a:lnTo>
                  <a:cubicBezTo>
                    <a:pt x="51435" y="122158"/>
                    <a:pt x="51069" y="116388"/>
                    <a:pt x="50996" y="110326"/>
                  </a:cubicBezTo>
                  <a:cubicBezTo>
                    <a:pt x="50923" y="104264"/>
                    <a:pt x="50996" y="97910"/>
                    <a:pt x="50996" y="91555"/>
                  </a:cubicBezTo>
                  <a:cubicBezTo>
                    <a:pt x="50996" y="85201"/>
                    <a:pt x="50996" y="78920"/>
                    <a:pt x="50412" y="72784"/>
                  </a:cubicBezTo>
                  <a:cubicBezTo>
                    <a:pt x="49827" y="66649"/>
                    <a:pt x="49607" y="61025"/>
                    <a:pt x="49023" y="55839"/>
                  </a:cubicBezTo>
                  <a:cubicBezTo>
                    <a:pt x="47860" y="57862"/>
                    <a:pt x="46881" y="59995"/>
                    <a:pt x="46098" y="62194"/>
                  </a:cubicBezTo>
                  <a:lnTo>
                    <a:pt x="42736" y="71105"/>
                  </a:lnTo>
                  <a:cubicBezTo>
                    <a:pt x="41661" y="74172"/>
                    <a:pt x="40638" y="76875"/>
                    <a:pt x="39665" y="79212"/>
                  </a:cubicBezTo>
                  <a:cubicBezTo>
                    <a:pt x="38642" y="81549"/>
                    <a:pt x="37911" y="82718"/>
                    <a:pt x="37399" y="82718"/>
                  </a:cubicBezTo>
                  <a:cubicBezTo>
                    <a:pt x="36888" y="82718"/>
                    <a:pt x="36084" y="82060"/>
                    <a:pt x="35280" y="80746"/>
                  </a:cubicBezTo>
                  <a:cubicBezTo>
                    <a:pt x="34402" y="79190"/>
                    <a:pt x="33620" y="77576"/>
                    <a:pt x="32940" y="75925"/>
                  </a:cubicBezTo>
                  <a:lnTo>
                    <a:pt x="30455" y="69644"/>
                  </a:lnTo>
                  <a:cubicBezTo>
                    <a:pt x="29577" y="67453"/>
                    <a:pt x="28847" y="65408"/>
                    <a:pt x="28262" y="63582"/>
                  </a:cubicBezTo>
                  <a:cubicBezTo>
                    <a:pt x="27677" y="61756"/>
                    <a:pt x="26873" y="59564"/>
                    <a:pt x="25995" y="57154"/>
                  </a:cubicBezTo>
                  <a:cubicBezTo>
                    <a:pt x="25030" y="68767"/>
                    <a:pt x="24687" y="80417"/>
                    <a:pt x="24972" y="92067"/>
                  </a:cubicBezTo>
                  <a:cubicBezTo>
                    <a:pt x="24972" y="103826"/>
                    <a:pt x="25849" y="115439"/>
                    <a:pt x="26580" y="126833"/>
                  </a:cubicBezTo>
                  <a:cubicBezTo>
                    <a:pt x="22319" y="127461"/>
                    <a:pt x="18013" y="127702"/>
                    <a:pt x="13714" y="127563"/>
                  </a:cubicBezTo>
                  <a:cubicBezTo>
                    <a:pt x="9036" y="127563"/>
                    <a:pt x="4723" y="127563"/>
                    <a:pt x="775" y="127563"/>
                  </a:cubicBezTo>
                  <a:cubicBezTo>
                    <a:pt x="775" y="127563"/>
                    <a:pt x="337" y="127563"/>
                    <a:pt x="264" y="126979"/>
                  </a:cubicBezTo>
                  <a:cubicBezTo>
                    <a:pt x="30" y="125825"/>
                    <a:pt x="-94" y="124649"/>
                    <a:pt x="-102" y="123473"/>
                  </a:cubicBezTo>
                  <a:cubicBezTo>
                    <a:pt x="-102" y="121647"/>
                    <a:pt x="-102" y="118872"/>
                    <a:pt x="-102" y="115147"/>
                  </a:cubicBezTo>
                  <a:cubicBezTo>
                    <a:pt x="-102" y="111422"/>
                    <a:pt x="-102" y="106455"/>
                    <a:pt x="-102" y="100539"/>
                  </a:cubicBezTo>
                  <a:cubicBezTo>
                    <a:pt x="-102" y="94623"/>
                    <a:pt x="-102" y="86808"/>
                    <a:pt x="-102" y="77751"/>
                  </a:cubicBezTo>
                  <a:cubicBezTo>
                    <a:pt x="-102" y="68694"/>
                    <a:pt x="-102" y="57885"/>
                    <a:pt x="-102" y="45395"/>
                  </a:cubicBezTo>
                  <a:cubicBezTo>
                    <a:pt x="-102" y="32905"/>
                    <a:pt x="-102" y="18298"/>
                    <a:pt x="-102" y="1572"/>
                  </a:cubicBezTo>
                  <a:cubicBezTo>
                    <a:pt x="1711" y="1061"/>
                    <a:pt x="3575" y="768"/>
                    <a:pt x="5454" y="695"/>
                  </a:cubicBezTo>
                  <a:cubicBezTo>
                    <a:pt x="7596" y="586"/>
                    <a:pt x="9745" y="586"/>
                    <a:pt x="11887" y="695"/>
                  </a:cubicBezTo>
                  <a:lnTo>
                    <a:pt x="18539" y="695"/>
                  </a:lnTo>
                  <a:cubicBezTo>
                    <a:pt x="20732" y="695"/>
                    <a:pt x="22852" y="695"/>
                    <a:pt x="24972" y="695"/>
                  </a:cubicBezTo>
                  <a:lnTo>
                    <a:pt x="24972" y="695"/>
                  </a:lnTo>
                  <a:cubicBezTo>
                    <a:pt x="26383" y="2353"/>
                    <a:pt x="27516" y="4230"/>
                    <a:pt x="28335" y="6246"/>
                  </a:cubicBezTo>
                  <a:cubicBezTo>
                    <a:pt x="29431" y="8803"/>
                    <a:pt x="30455" y="11505"/>
                    <a:pt x="31405" y="14281"/>
                  </a:cubicBezTo>
                  <a:lnTo>
                    <a:pt x="34256" y="22388"/>
                  </a:lnTo>
                  <a:cubicBezTo>
                    <a:pt x="34987" y="24506"/>
                    <a:pt x="35945" y="26536"/>
                    <a:pt x="37107" y="28450"/>
                  </a:cubicBezTo>
                  <a:cubicBezTo>
                    <a:pt x="37546" y="28815"/>
                    <a:pt x="37838" y="29034"/>
                    <a:pt x="38203" y="29034"/>
                  </a:cubicBezTo>
                  <a:cubicBezTo>
                    <a:pt x="38569" y="29034"/>
                    <a:pt x="39227" y="27939"/>
                    <a:pt x="39958" y="25529"/>
                  </a:cubicBezTo>
                  <a:cubicBezTo>
                    <a:pt x="40689" y="23118"/>
                    <a:pt x="41639" y="20197"/>
                    <a:pt x="42590" y="16983"/>
                  </a:cubicBezTo>
                  <a:cubicBezTo>
                    <a:pt x="43540" y="13769"/>
                    <a:pt x="44564" y="10482"/>
                    <a:pt x="45733" y="7269"/>
                  </a:cubicBezTo>
                  <a:cubicBezTo>
                    <a:pt x="46508" y="4807"/>
                    <a:pt x="47641" y="2470"/>
                    <a:pt x="49096" y="330"/>
                  </a:cubicBezTo>
                  <a:cubicBezTo>
                    <a:pt x="50653" y="483"/>
                    <a:pt x="52217" y="483"/>
                    <a:pt x="53774" y="330"/>
                  </a:cubicBezTo>
                  <a:lnTo>
                    <a:pt x="61084" y="-35"/>
                  </a:lnTo>
                  <a:lnTo>
                    <a:pt x="69199" y="-35"/>
                  </a:lnTo>
                  <a:lnTo>
                    <a:pt x="76509" y="-35"/>
                  </a:lnTo>
                  <a:cubicBezTo>
                    <a:pt x="76019" y="11702"/>
                    <a:pt x="76019" y="23315"/>
                    <a:pt x="76509" y="34804"/>
                  </a:cubicBezTo>
                  <a:cubicBezTo>
                    <a:pt x="76947" y="45979"/>
                    <a:pt x="76947" y="57592"/>
                    <a:pt x="76289" y="69352"/>
                  </a:cubicBezTo>
                  <a:close/>
                </a:path>
              </a:pathLst>
            </a:custGeom>
            <a:solidFill>
              <a:srgbClr val="333233"/>
            </a:solidFill>
            <a:ln w="7301" cap="flat">
              <a:noFill/>
              <a:prstDash val="solid"/>
              <a:miter/>
            </a:ln>
          </p:spPr>
          <p:txBody>
            <a:bodyPr rtlCol="0" anchor="ctr"/>
            <a:lstStyle/>
            <a:p>
              <a:endParaRPr lang="en-US"/>
            </a:p>
          </p:txBody>
        </p:sp>
        <p:sp>
          <p:nvSpPr>
            <p:cNvPr id="997" name="Freeform 996">
              <a:extLst>
                <a:ext uri="{FF2B5EF4-FFF2-40B4-BE49-F238E27FC236}">
                  <a16:creationId xmlns:a16="http://schemas.microsoft.com/office/drawing/2014/main" id="{A551F171-BA78-EE74-3943-9C4E5B82D591}"/>
                </a:ext>
              </a:extLst>
            </p:cNvPr>
            <p:cNvSpPr/>
            <p:nvPr/>
          </p:nvSpPr>
          <p:spPr>
            <a:xfrm>
              <a:off x="9255669" y="4848577"/>
              <a:ext cx="78779" cy="92974"/>
            </a:xfrm>
            <a:custGeom>
              <a:avLst/>
              <a:gdLst>
                <a:gd name="connsiteX0" fmla="*/ 78411 w 78779"/>
                <a:gd name="connsiteY0" fmla="*/ 1115 h 92974"/>
                <a:gd name="connsiteX1" fmla="*/ 78411 w 78779"/>
                <a:gd name="connsiteY1" fmla="*/ 3306 h 92974"/>
                <a:gd name="connsiteX2" fmla="*/ 78411 w 78779"/>
                <a:gd name="connsiteY2" fmla="*/ 5498 h 92974"/>
                <a:gd name="connsiteX3" fmla="*/ 78411 w 78779"/>
                <a:gd name="connsiteY3" fmla="*/ 7324 h 92974"/>
                <a:gd name="connsiteX4" fmla="*/ 78411 w 78779"/>
                <a:gd name="connsiteY4" fmla="*/ 46399 h 92974"/>
                <a:gd name="connsiteX5" fmla="*/ 77826 w 78779"/>
                <a:gd name="connsiteY5" fmla="*/ 85329 h 92974"/>
                <a:gd name="connsiteX6" fmla="*/ 77826 w 78779"/>
                <a:gd name="connsiteY6" fmla="*/ 90076 h 92974"/>
                <a:gd name="connsiteX7" fmla="*/ 75509 w 78779"/>
                <a:gd name="connsiteY7" fmla="*/ 92852 h 92974"/>
                <a:gd name="connsiteX8" fmla="*/ 75487 w 78779"/>
                <a:gd name="connsiteY8" fmla="*/ 92852 h 92974"/>
                <a:gd name="connsiteX9" fmla="*/ 73294 w 78779"/>
                <a:gd name="connsiteY9" fmla="*/ 92852 h 92974"/>
                <a:gd name="connsiteX10" fmla="*/ 67300 w 78779"/>
                <a:gd name="connsiteY10" fmla="*/ 92852 h 92974"/>
                <a:gd name="connsiteX11" fmla="*/ 61379 w 78779"/>
                <a:gd name="connsiteY11" fmla="*/ 92852 h 92974"/>
                <a:gd name="connsiteX12" fmla="*/ 57358 w 78779"/>
                <a:gd name="connsiteY12" fmla="*/ 92852 h 92974"/>
                <a:gd name="connsiteX13" fmla="*/ 53410 w 78779"/>
                <a:gd name="connsiteY13" fmla="*/ 92852 h 92974"/>
                <a:gd name="connsiteX14" fmla="*/ 51656 w 78779"/>
                <a:gd name="connsiteY14" fmla="*/ 91391 h 92974"/>
                <a:gd name="connsiteX15" fmla="*/ 51217 w 78779"/>
                <a:gd name="connsiteY15" fmla="*/ 88835 h 92974"/>
                <a:gd name="connsiteX16" fmla="*/ 51217 w 78779"/>
                <a:gd name="connsiteY16" fmla="*/ 85548 h 92974"/>
                <a:gd name="connsiteX17" fmla="*/ 51217 w 78779"/>
                <a:gd name="connsiteY17" fmla="*/ 82407 h 92974"/>
                <a:gd name="connsiteX18" fmla="*/ 40106 w 78779"/>
                <a:gd name="connsiteY18" fmla="*/ 89711 h 92974"/>
                <a:gd name="connsiteX19" fmla="*/ 26948 w 78779"/>
                <a:gd name="connsiteY19" fmla="*/ 92852 h 92974"/>
                <a:gd name="connsiteX20" fmla="*/ 14667 w 78779"/>
                <a:gd name="connsiteY20" fmla="*/ 87885 h 92974"/>
                <a:gd name="connsiteX21" fmla="*/ 6333 w 78779"/>
                <a:gd name="connsiteY21" fmla="*/ 75542 h 92974"/>
                <a:gd name="connsiteX22" fmla="*/ 1435 w 78779"/>
                <a:gd name="connsiteY22" fmla="*/ 59546 h 92974"/>
                <a:gd name="connsiteX23" fmla="*/ -100 w 78779"/>
                <a:gd name="connsiteY23" fmla="*/ 43551 h 92974"/>
                <a:gd name="connsiteX24" fmla="*/ 2239 w 78779"/>
                <a:gd name="connsiteY24" fmla="*/ 26606 h 92974"/>
                <a:gd name="connsiteX25" fmla="*/ 8819 w 78779"/>
                <a:gd name="connsiteY25" fmla="*/ 13313 h 92974"/>
                <a:gd name="connsiteX26" fmla="*/ 18687 w 78779"/>
                <a:gd name="connsiteY26" fmla="*/ 4475 h 92974"/>
                <a:gd name="connsiteX27" fmla="*/ 30822 w 78779"/>
                <a:gd name="connsiteY27" fmla="*/ 1042 h 92974"/>
                <a:gd name="connsiteX28" fmla="*/ 36962 w 78779"/>
                <a:gd name="connsiteY28" fmla="*/ 1042 h 92974"/>
                <a:gd name="connsiteX29" fmla="*/ 42226 w 78779"/>
                <a:gd name="connsiteY29" fmla="*/ 1919 h 92974"/>
                <a:gd name="connsiteX30" fmla="*/ 46466 w 78779"/>
                <a:gd name="connsiteY30" fmla="*/ 4475 h 92974"/>
                <a:gd name="connsiteX31" fmla="*/ 49609 w 78779"/>
                <a:gd name="connsiteY31" fmla="*/ 9369 h 92974"/>
                <a:gd name="connsiteX32" fmla="*/ 49609 w 78779"/>
                <a:gd name="connsiteY32" fmla="*/ 4329 h 92974"/>
                <a:gd name="connsiteX33" fmla="*/ 50121 w 78779"/>
                <a:gd name="connsiteY33" fmla="*/ 20 h 92974"/>
                <a:gd name="connsiteX34" fmla="*/ 51290 w 78779"/>
                <a:gd name="connsiteY34" fmla="*/ 20 h 92974"/>
                <a:gd name="connsiteX35" fmla="*/ 53995 w 78779"/>
                <a:gd name="connsiteY35" fmla="*/ 20 h 92974"/>
                <a:gd name="connsiteX36" fmla="*/ 58966 w 78779"/>
                <a:gd name="connsiteY36" fmla="*/ 20 h 92974"/>
                <a:gd name="connsiteX37" fmla="*/ 66276 w 78779"/>
                <a:gd name="connsiteY37" fmla="*/ 20 h 92974"/>
                <a:gd name="connsiteX38" fmla="*/ 78411 w 78779"/>
                <a:gd name="connsiteY38" fmla="*/ 1115 h 92974"/>
                <a:gd name="connsiteX39" fmla="*/ 24901 w 78779"/>
                <a:gd name="connsiteY39" fmla="*/ 37634 h 92974"/>
                <a:gd name="connsiteX40" fmla="*/ 23951 w 78779"/>
                <a:gd name="connsiteY40" fmla="*/ 42528 h 92974"/>
                <a:gd name="connsiteX41" fmla="*/ 23951 w 78779"/>
                <a:gd name="connsiteY41" fmla="*/ 47349 h 92974"/>
                <a:gd name="connsiteX42" fmla="*/ 28337 w 78779"/>
                <a:gd name="connsiteY42" fmla="*/ 61445 h 92974"/>
                <a:gd name="connsiteX43" fmla="*/ 40398 w 78779"/>
                <a:gd name="connsiteY43" fmla="*/ 67215 h 92974"/>
                <a:gd name="connsiteX44" fmla="*/ 47270 w 78779"/>
                <a:gd name="connsiteY44" fmla="*/ 65682 h 92974"/>
                <a:gd name="connsiteX45" fmla="*/ 50559 w 78779"/>
                <a:gd name="connsiteY45" fmla="*/ 61226 h 92974"/>
                <a:gd name="connsiteX46" fmla="*/ 51656 w 78779"/>
                <a:gd name="connsiteY46" fmla="*/ 53922 h 92974"/>
                <a:gd name="connsiteX47" fmla="*/ 51656 w 78779"/>
                <a:gd name="connsiteY47" fmla="*/ 44646 h 92974"/>
                <a:gd name="connsiteX48" fmla="*/ 51656 w 78779"/>
                <a:gd name="connsiteY48" fmla="*/ 34421 h 92974"/>
                <a:gd name="connsiteX49" fmla="*/ 50779 w 78779"/>
                <a:gd name="connsiteY49" fmla="*/ 28578 h 92974"/>
                <a:gd name="connsiteX50" fmla="*/ 48001 w 78779"/>
                <a:gd name="connsiteY50" fmla="*/ 26021 h 92974"/>
                <a:gd name="connsiteX51" fmla="*/ 42226 w 78779"/>
                <a:gd name="connsiteY51" fmla="*/ 25510 h 92974"/>
                <a:gd name="connsiteX52" fmla="*/ 30310 w 78779"/>
                <a:gd name="connsiteY52" fmla="*/ 29089 h 92974"/>
                <a:gd name="connsiteX53" fmla="*/ 24901 w 78779"/>
                <a:gd name="connsiteY53" fmla="*/ 37708 h 9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8779" h="92974">
                  <a:moveTo>
                    <a:pt x="78411" y="1115"/>
                  </a:moveTo>
                  <a:cubicBezTo>
                    <a:pt x="78411" y="1846"/>
                    <a:pt x="78411" y="2576"/>
                    <a:pt x="78411" y="3306"/>
                  </a:cubicBezTo>
                  <a:cubicBezTo>
                    <a:pt x="78411" y="4037"/>
                    <a:pt x="78411" y="4767"/>
                    <a:pt x="78411" y="5498"/>
                  </a:cubicBezTo>
                  <a:lnTo>
                    <a:pt x="78411" y="7324"/>
                  </a:lnTo>
                  <a:cubicBezTo>
                    <a:pt x="78411" y="20617"/>
                    <a:pt x="78411" y="33617"/>
                    <a:pt x="78411" y="46399"/>
                  </a:cubicBezTo>
                  <a:cubicBezTo>
                    <a:pt x="78908" y="59378"/>
                    <a:pt x="78711" y="72372"/>
                    <a:pt x="77826" y="85329"/>
                  </a:cubicBezTo>
                  <a:cubicBezTo>
                    <a:pt x="77826" y="86936"/>
                    <a:pt x="77826" y="88542"/>
                    <a:pt x="77826" y="90076"/>
                  </a:cubicBezTo>
                  <a:cubicBezTo>
                    <a:pt x="77950" y="91486"/>
                    <a:pt x="76913" y="92728"/>
                    <a:pt x="75509" y="92852"/>
                  </a:cubicBezTo>
                  <a:cubicBezTo>
                    <a:pt x="75501" y="92852"/>
                    <a:pt x="75494" y="92852"/>
                    <a:pt x="75487" y="92852"/>
                  </a:cubicBezTo>
                  <a:lnTo>
                    <a:pt x="73294" y="92852"/>
                  </a:lnTo>
                  <a:cubicBezTo>
                    <a:pt x="71298" y="92961"/>
                    <a:pt x="69295" y="92961"/>
                    <a:pt x="67300" y="92852"/>
                  </a:cubicBezTo>
                  <a:lnTo>
                    <a:pt x="61379" y="92852"/>
                  </a:lnTo>
                  <a:cubicBezTo>
                    <a:pt x="60040" y="92779"/>
                    <a:pt x="58696" y="92779"/>
                    <a:pt x="57358" y="92852"/>
                  </a:cubicBezTo>
                  <a:cubicBezTo>
                    <a:pt x="56042" y="92969"/>
                    <a:pt x="54726" y="92969"/>
                    <a:pt x="53410" y="92852"/>
                  </a:cubicBezTo>
                  <a:cubicBezTo>
                    <a:pt x="52635" y="92647"/>
                    <a:pt x="51999" y="92114"/>
                    <a:pt x="51656" y="91391"/>
                  </a:cubicBezTo>
                  <a:cubicBezTo>
                    <a:pt x="51356" y="90573"/>
                    <a:pt x="51210" y="89704"/>
                    <a:pt x="51217" y="88835"/>
                  </a:cubicBezTo>
                  <a:cubicBezTo>
                    <a:pt x="51079" y="87746"/>
                    <a:pt x="51079" y="86636"/>
                    <a:pt x="51217" y="85548"/>
                  </a:cubicBezTo>
                  <a:cubicBezTo>
                    <a:pt x="51378" y="84504"/>
                    <a:pt x="51378" y="83444"/>
                    <a:pt x="51217" y="82407"/>
                  </a:cubicBezTo>
                  <a:cubicBezTo>
                    <a:pt x="47950" y="85453"/>
                    <a:pt x="44199" y="87922"/>
                    <a:pt x="40106" y="89711"/>
                  </a:cubicBezTo>
                  <a:cubicBezTo>
                    <a:pt x="36012" y="91734"/>
                    <a:pt x="31516" y="92808"/>
                    <a:pt x="26948" y="92852"/>
                  </a:cubicBezTo>
                  <a:cubicBezTo>
                    <a:pt x="22349" y="92917"/>
                    <a:pt x="17920" y="91128"/>
                    <a:pt x="14667" y="87885"/>
                  </a:cubicBezTo>
                  <a:cubicBezTo>
                    <a:pt x="11158" y="84314"/>
                    <a:pt x="8329" y="80136"/>
                    <a:pt x="6333" y="75542"/>
                  </a:cubicBezTo>
                  <a:cubicBezTo>
                    <a:pt x="4052" y="70429"/>
                    <a:pt x="2407" y="65061"/>
                    <a:pt x="1435" y="59546"/>
                  </a:cubicBezTo>
                  <a:cubicBezTo>
                    <a:pt x="455" y="54273"/>
                    <a:pt x="-56" y="48919"/>
                    <a:pt x="-100" y="43551"/>
                  </a:cubicBezTo>
                  <a:cubicBezTo>
                    <a:pt x="-144" y="37817"/>
                    <a:pt x="645" y="32113"/>
                    <a:pt x="2239" y="26606"/>
                  </a:cubicBezTo>
                  <a:cubicBezTo>
                    <a:pt x="3672" y="21836"/>
                    <a:pt x="5894" y="17344"/>
                    <a:pt x="8819" y="13313"/>
                  </a:cubicBezTo>
                  <a:cubicBezTo>
                    <a:pt x="11442" y="9697"/>
                    <a:pt x="14805" y="6688"/>
                    <a:pt x="18687" y="4475"/>
                  </a:cubicBezTo>
                  <a:cubicBezTo>
                    <a:pt x="22393" y="2364"/>
                    <a:pt x="26560" y="1188"/>
                    <a:pt x="30822" y="1042"/>
                  </a:cubicBezTo>
                  <a:lnTo>
                    <a:pt x="36962" y="1042"/>
                  </a:lnTo>
                  <a:cubicBezTo>
                    <a:pt x="38753" y="1020"/>
                    <a:pt x="40537" y="1320"/>
                    <a:pt x="42226" y="1919"/>
                  </a:cubicBezTo>
                  <a:cubicBezTo>
                    <a:pt x="43790" y="2496"/>
                    <a:pt x="45230" y="3365"/>
                    <a:pt x="46466" y="4475"/>
                  </a:cubicBezTo>
                  <a:cubicBezTo>
                    <a:pt x="47833" y="5877"/>
                    <a:pt x="48900" y="7543"/>
                    <a:pt x="49609" y="9369"/>
                  </a:cubicBezTo>
                  <a:cubicBezTo>
                    <a:pt x="49375" y="7696"/>
                    <a:pt x="49375" y="6002"/>
                    <a:pt x="49609" y="4329"/>
                  </a:cubicBezTo>
                  <a:cubicBezTo>
                    <a:pt x="49931" y="2912"/>
                    <a:pt x="50099" y="1473"/>
                    <a:pt x="50121" y="20"/>
                  </a:cubicBezTo>
                  <a:cubicBezTo>
                    <a:pt x="50121" y="20"/>
                    <a:pt x="50486" y="20"/>
                    <a:pt x="51290" y="20"/>
                  </a:cubicBezTo>
                  <a:cubicBezTo>
                    <a:pt x="52190" y="-53"/>
                    <a:pt x="53096" y="-53"/>
                    <a:pt x="53995" y="20"/>
                  </a:cubicBezTo>
                  <a:lnTo>
                    <a:pt x="58966" y="20"/>
                  </a:lnTo>
                  <a:lnTo>
                    <a:pt x="66276" y="20"/>
                  </a:lnTo>
                  <a:cubicBezTo>
                    <a:pt x="71028" y="677"/>
                    <a:pt x="74537" y="823"/>
                    <a:pt x="78411" y="1115"/>
                  </a:cubicBezTo>
                  <a:close/>
                  <a:moveTo>
                    <a:pt x="24901" y="37634"/>
                  </a:moveTo>
                  <a:cubicBezTo>
                    <a:pt x="24403" y="39227"/>
                    <a:pt x="24082" y="40863"/>
                    <a:pt x="23951" y="42528"/>
                  </a:cubicBezTo>
                  <a:cubicBezTo>
                    <a:pt x="23951" y="44135"/>
                    <a:pt x="23951" y="45742"/>
                    <a:pt x="23951" y="47349"/>
                  </a:cubicBezTo>
                  <a:cubicBezTo>
                    <a:pt x="23797" y="52403"/>
                    <a:pt x="25339" y="57370"/>
                    <a:pt x="28337" y="61445"/>
                  </a:cubicBezTo>
                  <a:cubicBezTo>
                    <a:pt x="31122" y="65280"/>
                    <a:pt x="35661" y="67449"/>
                    <a:pt x="40398" y="67215"/>
                  </a:cubicBezTo>
                  <a:cubicBezTo>
                    <a:pt x="42789" y="67369"/>
                    <a:pt x="45172" y="66835"/>
                    <a:pt x="47270" y="65682"/>
                  </a:cubicBezTo>
                  <a:cubicBezTo>
                    <a:pt x="48834" y="64600"/>
                    <a:pt x="49989" y="63038"/>
                    <a:pt x="50559" y="61226"/>
                  </a:cubicBezTo>
                  <a:cubicBezTo>
                    <a:pt x="51319" y="58867"/>
                    <a:pt x="51685" y="56398"/>
                    <a:pt x="51656" y="53922"/>
                  </a:cubicBezTo>
                  <a:cubicBezTo>
                    <a:pt x="51656" y="51147"/>
                    <a:pt x="51656" y="48079"/>
                    <a:pt x="51656" y="44646"/>
                  </a:cubicBezTo>
                  <a:cubicBezTo>
                    <a:pt x="51656" y="41214"/>
                    <a:pt x="51656" y="36904"/>
                    <a:pt x="51656" y="34421"/>
                  </a:cubicBezTo>
                  <a:cubicBezTo>
                    <a:pt x="51671" y="32441"/>
                    <a:pt x="51378" y="30470"/>
                    <a:pt x="50779" y="28578"/>
                  </a:cubicBezTo>
                  <a:cubicBezTo>
                    <a:pt x="50318" y="27329"/>
                    <a:pt x="49280" y="26379"/>
                    <a:pt x="48001" y="26021"/>
                  </a:cubicBezTo>
                  <a:cubicBezTo>
                    <a:pt x="46107" y="25612"/>
                    <a:pt x="44163" y="25437"/>
                    <a:pt x="42226" y="25510"/>
                  </a:cubicBezTo>
                  <a:cubicBezTo>
                    <a:pt x="37957" y="25262"/>
                    <a:pt x="33739" y="26533"/>
                    <a:pt x="30310" y="29089"/>
                  </a:cubicBezTo>
                  <a:cubicBezTo>
                    <a:pt x="27503" y="31193"/>
                    <a:pt x="25573" y="34267"/>
                    <a:pt x="24901" y="37708"/>
                  </a:cubicBezTo>
                  <a:close/>
                </a:path>
              </a:pathLst>
            </a:custGeom>
            <a:solidFill>
              <a:srgbClr val="333233"/>
            </a:solidFill>
            <a:ln w="7301" cap="flat">
              <a:noFill/>
              <a:prstDash val="solid"/>
              <a:miter/>
            </a:ln>
          </p:spPr>
          <p:txBody>
            <a:bodyPr rtlCol="0" anchor="ctr"/>
            <a:lstStyle/>
            <a:p>
              <a:endParaRPr lang="en-US"/>
            </a:p>
          </p:txBody>
        </p:sp>
        <p:sp>
          <p:nvSpPr>
            <p:cNvPr id="998" name="Freeform 997">
              <a:extLst>
                <a:ext uri="{FF2B5EF4-FFF2-40B4-BE49-F238E27FC236}">
                  <a16:creationId xmlns:a16="http://schemas.microsoft.com/office/drawing/2014/main" id="{18C3AB4B-EA2D-F291-5468-73A441DDFB3C}"/>
                </a:ext>
              </a:extLst>
            </p:cNvPr>
            <p:cNvSpPr/>
            <p:nvPr/>
          </p:nvSpPr>
          <p:spPr>
            <a:xfrm>
              <a:off x="9347584" y="4849381"/>
              <a:ext cx="59333" cy="92603"/>
            </a:xfrm>
            <a:custGeom>
              <a:avLst/>
              <a:gdLst>
                <a:gd name="connsiteX0" fmla="*/ 25167 w 59333"/>
                <a:gd name="connsiteY0" fmla="*/ 6374 h 92603"/>
                <a:gd name="connsiteX1" fmla="*/ 28602 w 59333"/>
                <a:gd name="connsiteY1" fmla="*/ 4913 h 92603"/>
                <a:gd name="connsiteX2" fmla="*/ 33793 w 59333"/>
                <a:gd name="connsiteY2" fmla="*/ 2868 h 92603"/>
                <a:gd name="connsiteX3" fmla="*/ 41761 w 59333"/>
                <a:gd name="connsiteY3" fmla="*/ 1115 h 92603"/>
                <a:gd name="connsiteX4" fmla="*/ 50021 w 59333"/>
                <a:gd name="connsiteY4" fmla="*/ 312 h 92603"/>
                <a:gd name="connsiteX5" fmla="*/ 56527 w 59333"/>
                <a:gd name="connsiteY5" fmla="*/ 312 h 92603"/>
                <a:gd name="connsiteX6" fmla="*/ 59232 w 59333"/>
                <a:gd name="connsiteY6" fmla="*/ 312 h 92603"/>
                <a:gd name="connsiteX7" fmla="*/ 59232 w 59333"/>
                <a:gd name="connsiteY7" fmla="*/ 11341 h 92603"/>
                <a:gd name="connsiteX8" fmla="*/ 59232 w 59333"/>
                <a:gd name="connsiteY8" fmla="*/ 19886 h 92603"/>
                <a:gd name="connsiteX9" fmla="*/ 59232 w 59333"/>
                <a:gd name="connsiteY9" fmla="*/ 26825 h 92603"/>
                <a:gd name="connsiteX10" fmla="*/ 59232 w 59333"/>
                <a:gd name="connsiteY10" fmla="*/ 32668 h 92603"/>
                <a:gd name="connsiteX11" fmla="*/ 57916 w 59333"/>
                <a:gd name="connsiteY11" fmla="*/ 32376 h 92603"/>
                <a:gd name="connsiteX12" fmla="*/ 56016 w 59333"/>
                <a:gd name="connsiteY12" fmla="*/ 31719 h 92603"/>
                <a:gd name="connsiteX13" fmla="*/ 54042 w 59333"/>
                <a:gd name="connsiteY13" fmla="*/ 31061 h 92603"/>
                <a:gd name="connsiteX14" fmla="*/ 49583 w 59333"/>
                <a:gd name="connsiteY14" fmla="*/ 30185 h 92603"/>
                <a:gd name="connsiteX15" fmla="*/ 47097 w 59333"/>
                <a:gd name="connsiteY15" fmla="*/ 29819 h 92603"/>
                <a:gd name="connsiteX16" fmla="*/ 37960 w 59333"/>
                <a:gd name="connsiteY16" fmla="*/ 29235 h 92603"/>
                <a:gd name="connsiteX17" fmla="*/ 30650 w 59333"/>
                <a:gd name="connsiteY17" fmla="*/ 30550 h 92603"/>
                <a:gd name="connsiteX18" fmla="*/ 25971 w 59333"/>
                <a:gd name="connsiteY18" fmla="*/ 34567 h 92603"/>
                <a:gd name="connsiteX19" fmla="*/ 24509 w 59333"/>
                <a:gd name="connsiteY19" fmla="*/ 42455 h 92603"/>
                <a:gd name="connsiteX20" fmla="*/ 24874 w 59333"/>
                <a:gd name="connsiteY20" fmla="*/ 54580 h 92603"/>
                <a:gd name="connsiteX21" fmla="*/ 24874 w 59333"/>
                <a:gd name="connsiteY21" fmla="*/ 66120 h 92603"/>
                <a:gd name="connsiteX22" fmla="*/ 24874 w 59333"/>
                <a:gd name="connsiteY22" fmla="*/ 77879 h 92603"/>
                <a:gd name="connsiteX23" fmla="*/ 24874 w 59333"/>
                <a:gd name="connsiteY23" fmla="*/ 90661 h 92603"/>
                <a:gd name="connsiteX24" fmla="*/ 24874 w 59333"/>
                <a:gd name="connsiteY24" fmla="*/ 91391 h 92603"/>
                <a:gd name="connsiteX25" fmla="*/ 19173 w 59333"/>
                <a:gd name="connsiteY25" fmla="*/ 92487 h 92603"/>
                <a:gd name="connsiteX26" fmla="*/ 13836 w 59333"/>
                <a:gd name="connsiteY26" fmla="*/ 92487 h 92603"/>
                <a:gd name="connsiteX27" fmla="*/ 7842 w 59333"/>
                <a:gd name="connsiteY27" fmla="*/ 92487 h 92603"/>
                <a:gd name="connsiteX28" fmla="*/ 532 w 59333"/>
                <a:gd name="connsiteY28" fmla="*/ 92487 h 92603"/>
                <a:gd name="connsiteX29" fmla="*/ 93 w 59333"/>
                <a:gd name="connsiteY29" fmla="*/ 47276 h 92603"/>
                <a:gd name="connsiteX30" fmla="*/ 93 w 59333"/>
                <a:gd name="connsiteY30" fmla="*/ 385 h 92603"/>
                <a:gd name="connsiteX31" fmla="*/ 3748 w 59333"/>
                <a:gd name="connsiteY31" fmla="*/ 385 h 92603"/>
                <a:gd name="connsiteX32" fmla="*/ 9304 w 59333"/>
                <a:gd name="connsiteY32" fmla="*/ 385 h 92603"/>
                <a:gd name="connsiteX33" fmla="*/ 12959 w 59333"/>
                <a:gd name="connsiteY33" fmla="*/ 385 h 92603"/>
                <a:gd name="connsiteX34" fmla="*/ 15591 w 59333"/>
                <a:gd name="connsiteY34" fmla="*/ 385 h 92603"/>
                <a:gd name="connsiteX35" fmla="*/ 19684 w 59333"/>
                <a:gd name="connsiteY35" fmla="*/ 20 h 92603"/>
                <a:gd name="connsiteX36" fmla="*/ 23339 w 59333"/>
                <a:gd name="connsiteY36" fmla="*/ 20 h 92603"/>
                <a:gd name="connsiteX37" fmla="*/ 24947 w 59333"/>
                <a:gd name="connsiteY37" fmla="*/ 458 h 92603"/>
                <a:gd name="connsiteX38" fmla="*/ 24947 w 59333"/>
                <a:gd name="connsiteY38" fmla="*/ 3891 h 92603"/>
                <a:gd name="connsiteX39" fmla="*/ 24947 w 59333"/>
                <a:gd name="connsiteY39" fmla="*/ 4913 h 92603"/>
                <a:gd name="connsiteX40" fmla="*/ 25167 w 59333"/>
                <a:gd name="connsiteY40" fmla="*/ 6374 h 9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9333" h="92603">
                  <a:moveTo>
                    <a:pt x="25167" y="6374"/>
                  </a:moveTo>
                  <a:lnTo>
                    <a:pt x="28602" y="4913"/>
                  </a:lnTo>
                  <a:cubicBezTo>
                    <a:pt x="30357" y="4183"/>
                    <a:pt x="32111" y="3453"/>
                    <a:pt x="33793" y="2868"/>
                  </a:cubicBezTo>
                  <a:cubicBezTo>
                    <a:pt x="36395" y="2079"/>
                    <a:pt x="39063" y="1488"/>
                    <a:pt x="41761" y="1115"/>
                  </a:cubicBezTo>
                  <a:cubicBezTo>
                    <a:pt x="44495" y="685"/>
                    <a:pt x="47258" y="414"/>
                    <a:pt x="50021" y="312"/>
                  </a:cubicBezTo>
                  <a:cubicBezTo>
                    <a:pt x="52580" y="312"/>
                    <a:pt x="54773" y="312"/>
                    <a:pt x="56527" y="312"/>
                  </a:cubicBezTo>
                  <a:cubicBezTo>
                    <a:pt x="57426" y="181"/>
                    <a:pt x="58333" y="181"/>
                    <a:pt x="59232" y="312"/>
                  </a:cubicBezTo>
                  <a:cubicBezTo>
                    <a:pt x="59232" y="4475"/>
                    <a:pt x="59232" y="8200"/>
                    <a:pt x="59232" y="11341"/>
                  </a:cubicBezTo>
                  <a:cubicBezTo>
                    <a:pt x="59232" y="14481"/>
                    <a:pt x="59232" y="17403"/>
                    <a:pt x="59232" y="19886"/>
                  </a:cubicBezTo>
                  <a:lnTo>
                    <a:pt x="59232" y="26825"/>
                  </a:lnTo>
                  <a:cubicBezTo>
                    <a:pt x="59232" y="28870"/>
                    <a:pt x="59232" y="30842"/>
                    <a:pt x="59232" y="32668"/>
                  </a:cubicBezTo>
                  <a:lnTo>
                    <a:pt x="57916" y="32376"/>
                  </a:lnTo>
                  <a:lnTo>
                    <a:pt x="56016" y="31719"/>
                  </a:lnTo>
                  <a:cubicBezTo>
                    <a:pt x="55343" y="31543"/>
                    <a:pt x="54685" y="31324"/>
                    <a:pt x="54042" y="31061"/>
                  </a:cubicBezTo>
                  <a:cubicBezTo>
                    <a:pt x="52572" y="30696"/>
                    <a:pt x="51081" y="30397"/>
                    <a:pt x="49583" y="30185"/>
                  </a:cubicBezTo>
                  <a:lnTo>
                    <a:pt x="47097" y="29819"/>
                  </a:lnTo>
                  <a:cubicBezTo>
                    <a:pt x="44071" y="29425"/>
                    <a:pt x="41015" y="29228"/>
                    <a:pt x="37960" y="29235"/>
                  </a:cubicBezTo>
                  <a:cubicBezTo>
                    <a:pt x="35459" y="29155"/>
                    <a:pt x="32966" y="29608"/>
                    <a:pt x="30650" y="30550"/>
                  </a:cubicBezTo>
                  <a:cubicBezTo>
                    <a:pt x="28697" y="31346"/>
                    <a:pt x="27053" y="32756"/>
                    <a:pt x="25971" y="34567"/>
                  </a:cubicBezTo>
                  <a:cubicBezTo>
                    <a:pt x="24757" y="37007"/>
                    <a:pt x="24253" y="39738"/>
                    <a:pt x="24509" y="42455"/>
                  </a:cubicBezTo>
                  <a:cubicBezTo>
                    <a:pt x="24509" y="46764"/>
                    <a:pt x="24509" y="50855"/>
                    <a:pt x="24874" y="54580"/>
                  </a:cubicBezTo>
                  <a:cubicBezTo>
                    <a:pt x="25240" y="58304"/>
                    <a:pt x="24874" y="62249"/>
                    <a:pt x="24874" y="66120"/>
                  </a:cubicBezTo>
                  <a:cubicBezTo>
                    <a:pt x="24874" y="69991"/>
                    <a:pt x="24874" y="73935"/>
                    <a:pt x="24874" y="77879"/>
                  </a:cubicBezTo>
                  <a:cubicBezTo>
                    <a:pt x="24874" y="81823"/>
                    <a:pt x="24874" y="86132"/>
                    <a:pt x="24874" y="90661"/>
                  </a:cubicBezTo>
                  <a:lnTo>
                    <a:pt x="24874" y="91391"/>
                  </a:lnTo>
                  <a:cubicBezTo>
                    <a:pt x="23018" y="91961"/>
                    <a:pt x="21110" y="92326"/>
                    <a:pt x="19173" y="92487"/>
                  </a:cubicBezTo>
                  <a:cubicBezTo>
                    <a:pt x="17396" y="92596"/>
                    <a:pt x="15612" y="92596"/>
                    <a:pt x="13836" y="92487"/>
                  </a:cubicBezTo>
                  <a:lnTo>
                    <a:pt x="7842" y="92487"/>
                  </a:lnTo>
                  <a:cubicBezTo>
                    <a:pt x="5408" y="92326"/>
                    <a:pt x="2966" y="92326"/>
                    <a:pt x="532" y="92487"/>
                  </a:cubicBezTo>
                  <a:cubicBezTo>
                    <a:pt x="532" y="77441"/>
                    <a:pt x="532" y="62322"/>
                    <a:pt x="93" y="47276"/>
                  </a:cubicBezTo>
                  <a:cubicBezTo>
                    <a:pt x="-345" y="32230"/>
                    <a:pt x="93" y="16526"/>
                    <a:pt x="93" y="385"/>
                  </a:cubicBezTo>
                  <a:lnTo>
                    <a:pt x="3748" y="385"/>
                  </a:lnTo>
                  <a:lnTo>
                    <a:pt x="9304" y="385"/>
                  </a:lnTo>
                  <a:lnTo>
                    <a:pt x="12959" y="385"/>
                  </a:lnTo>
                  <a:lnTo>
                    <a:pt x="15591" y="385"/>
                  </a:lnTo>
                  <a:lnTo>
                    <a:pt x="19684" y="20"/>
                  </a:lnTo>
                  <a:cubicBezTo>
                    <a:pt x="20905" y="-53"/>
                    <a:pt x="22126" y="-53"/>
                    <a:pt x="23339" y="20"/>
                  </a:cubicBezTo>
                  <a:cubicBezTo>
                    <a:pt x="24362" y="20"/>
                    <a:pt x="24947" y="20"/>
                    <a:pt x="24947" y="458"/>
                  </a:cubicBezTo>
                  <a:lnTo>
                    <a:pt x="24947" y="3891"/>
                  </a:lnTo>
                  <a:cubicBezTo>
                    <a:pt x="24911" y="4234"/>
                    <a:pt x="24911" y="4570"/>
                    <a:pt x="24947" y="4913"/>
                  </a:cubicBezTo>
                  <a:cubicBezTo>
                    <a:pt x="25050" y="5395"/>
                    <a:pt x="25123" y="5885"/>
                    <a:pt x="25167" y="6374"/>
                  </a:cubicBezTo>
                  <a:close/>
                </a:path>
              </a:pathLst>
            </a:custGeom>
            <a:solidFill>
              <a:srgbClr val="333233"/>
            </a:solidFill>
            <a:ln w="7301" cap="flat">
              <a:noFill/>
              <a:prstDash val="solid"/>
              <a:miter/>
            </a:ln>
          </p:spPr>
          <p:txBody>
            <a:bodyPr rtlCol="0" anchor="ctr"/>
            <a:lstStyle/>
            <a:p>
              <a:endParaRPr lang="en-US"/>
            </a:p>
          </p:txBody>
        </p:sp>
        <p:sp>
          <p:nvSpPr>
            <p:cNvPr id="999" name="Freeform 998">
              <a:extLst>
                <a:ext uri="{FF2B5EF4-FFF2-40B4-BE49-F238E27FC236}">
                  <a16:creationId xmlns:a16="http://schemas.microsoft.com/office/drawing/2014/main" id="{492963D7-24C6-C8C1-24C9-31F3E53FDBD1}"/>
                </a:ext>
              </a:extLst>
            </p:cNvPr>
            <p:cNvSpPr/>
            <p:nvPr/>
          </p:nvSpPr>
          <p:spPr>
            <a:xfrm>
              <a:off x="9414033" y="4849162"/>
              <a:ext cx="59699" cy="92603"/>
            </a:xfrm>
            <a:custGeom>
              <a:avLst/>
              <a:gdLst>
                <a:gd name="connsiteX0" fmla="*/ 25532 w 59699"/>
                <a:gd name="connsiteY0" fmla="*/ 6593 h 92603"/>
                <a:gd name="connsiteX1" fmla="*/ 28968 w 59699"/>
                <a:gd name="connsiteY1" fmla="*/ 5132 h 92603"/>
                <a:gd name="connsiteX2" fmla="*/ 34159 w 59699"/>
                <a:gd name="connsiteY2" fmla="*/ 3087 h 92603"/>
                <a:gd name="connsiteX3" fmla="*/ 42126 w 59699"/>
                <a:gd name="connsiteY3" fmla="*/ 1334 h 92603"/>
                <a:gd name="connsiteX4" fmla="*/ 50387 w 59699"/>
                <a:gd name="connsiteY4" fmla="*/ 531 h 92603"/>
                <a:gd name="connsiteX5" fmla="*/ 56893 w 59699"/>
                <a:gd name="connsiteY5" fmla="*/ 531 h 92603"/>
                <a:gd name="connsiteX6" fmla="*/ 59598 w 59699"/>
                <a:gd name="connsiteY6" fmla="*/ 531 h 92603"/>
                <a:gd name="connsiteX7" fmla="*/ 59598 w 59699"/>
                <a:gd name="connsiteY7" fmla="*/ 11560 h 92603"/>
                <a:gd name="connsiteX8" fmla="*/ 59598 w 59699"/>
                <a:gd name="connsiteY8" fmla="*/ 20105 h 92603"/>
                <a:gd name="connsiteX9" fmla="*/ 59598 w 59699"/>
                <a:gd name="connsiteY9" fmla="*/ 27044 h 92603"/>
                <a:gd name="connsiteX10" fmla="*/ 59598 w 59699"/>
                <a:gd name="connsiteY10" fmla="*/ 32887 h 92603"/>
                <a:gd name="connsiteX11" fmla="*/ 57917 w 59699"/>
                <a:gd name="connsiteY11" fmla="*/ 32376 h 92603"/>
                <a:gd name="connsiteX12" fmla="*/ 56016 w 59699"/>
                <a:gd name="connsiteY12" fmla="*/ 31719 h 92603"/>
                <a:gd name="connsiteX13" fmla="*/ 54042 w 59699"/>
                <a:gd name="connsiteY13" fmla="*/ 31061 h 92603"/>
                <a:gd name="connsiteX14" fmla="*/ 49583 w 59699"/>
                <a:gd name="connsiteY14" fmla="*/ 30185 h 92603"/>
                <a:gd name="connsiteX15" fmla="*/ 47097 w 59699"/>
                <a:gd name="connsiteY15" fmla="*/ 29819 h 92603"/>
                <a:gd name="connsiteX16" fmla="*/ 37960 w 59699"/>
                <a:gd name="connsiteY16" fmla="*/ 29235 h 92603"/>
                <a:gd name="connsiteX17" fmla="*/ 30650 w 59699"/>
                <a:gd name="connsiteY17" fmla="*/ 30550 h 92603"/>
                <a:gd name="connsiteX18" fmla="*/ 25971 w 59699"/>
                <a:gd name="connsiteY18" fmla="*/ 34567 h 92603"/>
                <a:gd name="connsiteX19" fmla="*/ 24436 w 59699"/>
                <a:gd name="connsiteY19" fmla="*/ 42455 h 92603"/>
                <a:gd name="connsiteX20" fmla="*/ 24875 w 59699"/>
                <a:gd name="connsiteY20" fmla="*/ 54580 h 92603"/>
                <a:gd name="connsiteX21" fmla="*/ 24875 w 59699"/>
                <a:gd name="connsiteY21" fmla="*/ 66120 h 92603"/>
                <a:gd name="connsiteX22" fmla="*/ 24875 w 59699"/>
                <a:gd name="connsiteY22" fmla="*/ 77879 h 92603"/>
                <a:gd name="connsiteX23" fmla="*/ 24875 w 59699"/>
                <a:gd name="connsiteY23" fmla="*/ 90661 h 92603"/>
                <a:gd name="connsiteX24" fmla="*/ 24875 w 59699"/>
                <a:gd name="connsiteY24" fmla="*/ 91391 h 92603"/>
                <a:gd name="connsiteX25" fmla="*/ 19100 w 59699"/>
                <a:gd name="connsiteY25" fmla="*/ 92487 h 92603"/>
                <a:gd name="connsiteX26" fmla="*/ 13763 w 59699"/>
                <a:gd name="connsiteY26" fmla="*/ 92487 h 92603"/>
                <a:gd name="connsiteX27" fmla="*/ 7842 w 59699"/>
                <a:gd name="connsiteY27" fmla="*/ 92487 h 92603"/>
                <a:gd name="connsiteX28" fmla="*/ 532 w 59699"/>
                <a:gd name="connsiteY28" fmla="*/ 92487 h 92603"/>
                <a:gd name="connsiteX29" fmla="*/ 93 w 59699"/>
                <a:gd name="connsiteY29" fmla="*/ 47276 h 92603"/>
                <a:gd name="connsiteX30" fmla="*/ 93 w 59699"/>
                <a:gd name="connsiteY30" fmla="*/ 385 h 92603"/>
                <a:gd name="connsiteX31" fmla="*/ 3748 w 59699"/>
                <a:gd name="connsiteY31" fmla="*/ 385 h 92603"/>
                <a:gd name="connsiteX32" fmla="*/ 9304 w 59699"/>
                <a:gd name="connsiteY32" fmla="*/ 385 h 92603"/>
                <a:gd name="connsiteX33" fmla="*/ 12959 w 59699"/>
                <a:gd name="connsiteY33" fmla="*/ 385 h 92603"/>
                <a:gd name="connsiteX34" fmla="*/ 15591 w 59699"/>
                <a:gd name="connsiteY34" fmla="*/ 385 h 92603"/>
                <a:gd name="connsiteX35" fmla="*/ 19684 w 59699"/>
                <a:gd name="connsiteY35" fmla="*/ 20 h 92603"/>
                <a:gd name="connsiteX36" fmla="*/ 23339 w 59699"/>
                <a:gd name="connsiteY36" fmla="*/ 20 h 92603"/>
                <a:gd name="connsiteX37" fmla="*/ 24948 w 59699"/>
                <a:gd name="connsiteY37" fmla="*/ 458 h 92603"/>
                <a:gd name="connsiteX38" fmla="*/ 24948 w 59699"/>
                <a:gd name="connsiteY38" fmla="*/ 3891 h 92603"/>
                <a:gd name="connsiteX39" fmla="*/ 24948 w 59699"/>
                <a:gd name="connsiteY39" fmla="*/ 4913 h 92603"/>
                <a:gd name="connsiteX40" fmla="*/ 25532 w 59699"/>
                <a:gd name="connsiteY40" fmla="*/ 6593 h 9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9699" h="92603">
                  <a:moveTo>
                    <a:pt x="25532" y="6593"/>
                  </a:moveTo>
                  <a:lnTo>
                    <a:pt x="28968" y="5132"/>
                  </a:lnTo>
                  <a:cubicBezTo>
                    <a:pt x="30723" y="4402"/>
                    <a:pt x="32477" y="3672"/>
                    <a:pt x="34159" y="3087"/>
                  </a:cubicBezTo>
                  <a:cubicBezTo>
                    <a:pt x="36761" y="2298"/>
                    <a:pt x="39429" y="1707"/>
                    <a:pt x="42126" y="1334"/>
                  </a:cubicBezTo>
                  <a:cubicBezTo>
                    <a:pt x="44861" y="904"/>
                    <a:pt x="47624" y="633"/>
                    <a:pt x="50387" y="531"/>
                  </a:cubicBezTo>
                  <a:cubicBezTo>
                    <a:pt x="52945" y="531"/>
                    <a:pt x="55139" y="531"/>
                    <a:pt x="56893" y="531"/>
                  </a:cubicBezTo>
                  <a:cubicBezTo>
                    <a:pt x="57792" y="400"/>
                    <a:pt x="58699" y="400"/>
                    <a:pt x="59598" y="531"/>
                  </a:cubicBezTo>
                  <a:cubicBezTo>
                    <a:pt x="59598" y="4694"/>
                    <a:pt x="59598" y="8419"/>
                    <a:pt x="59598" y="11560"/>
                  </a:cubicBezTo>
                  <a:cubicBezTo>
                    <a:pt x="59598" y="14700"/>
                    <a:pt x="59598" y="17622"/>
                    <a:pt x="59598" y="20105"/>
                  </a:cubicBezTo>
                  <a:lnTo>
                    <a:pt x="59598" y="27044"/>
                  </a:lnTo>
                  <a:cubicBezTo>
                    <a:pt x="59598" y="29089"/>
                    <a:pt x="59598" y="31061"/>
                    <a:pt x="59598" y="32887"/>
                  </a:cubicBezTo>
                  <a:lnTo>
                    <a:pt x="57917" y="32376"/>
                  </a:lnTo>
                  <a:lnTo>
                    <a:pt x="56016" y="31719"/>
                  </a:lnTo>
                  <a:cubicBezTo>
                    <a:pt x="55343" y="31543"/>
                    <a:pt x="54685" y="31324"/>
                    <a:pt x="54042" y="31061"/>
                  </a:cubicBezTo>
                  <a:cubicBezTo>
                    <a:pt x="52573" y="30696"/>
                    <a:pt x="51082" y="30397"/>
                    <a:pt x="49583" y="30185"/>
                  </a:cubicBezTo>
                  <a:lnTo>
                    <a:pt x="47097" y="29819"/>
                  </a:lnTo>
                  <a:cubicBezTo>
                    <a:pt x="44064" y="29425"/>
                    <a:pt x="41016" y="29228"/>
                    <a:pt x="37960" y="29235"/>
                  </a:cubicBezTo>
                  <a:cubicBezTo>
                    <a:pt x="35460" y="29155"/>
                    <a:pt x="32967" y="29600"/>
                    <a:pt x="30650" y="30550"/>
                  </a:cubicBezTo>
                  <a:cubicBezTo>
                    <a:pt x="28698" y="31346"/>
                    <a:pt x="27053" y="32756"/>
                    <a:pt x="25971" y="34567"/>
                  </a:cubicBezTo>
                  <a:cubicBezTo>
                    <a:pt x="24728" y="36999"/>
                    <a:pt x="24202" y="39731"/>
                    <a:pt x="24436" y="42455"/>
                  </a:cubicBezTo>
                  <a:cubicBezTo>
                    <a:pt x="24436" y="46764"/>
                    <a:pt x="24436" y="50855"/>
                    <a:pt x="24875" y="54580"/>
                  </a:cubicBezTo>
                  <a:cubicBezTo>
                    <a:pt x="25313" y="58304"/>
                    <a:pt x="24875" y="62249"/>
                    <a:pt x="24875" y="66120"/>
                  </a:cubicBezTo>
                  <a:cubicBezTo>
                    <a:pt x="24875" y="69991"/>
                    <a:pt x="24875" y="73935"/>
                    <a:pt x="24875" y="77879"/>
                  </a:cubicBezTo>
                  <a:cubicBezTo>
                    <a:pt x="24875" y="81823"/>
                    <a:pt x="24875" y="86132"/>
                    <a:pt x="24875" y="90661"/>
                  </a:cubicBezTo>
                  <a:lnTo>
                    <a:pt x="24875" y="91391"/>
                  </a:lnTo>
                  <a:cubicBezTo>
                    <a:pt x="22996" y="91968"/>
                    <a:pt x="21058" y="92333"/>
                    <a:pt x="19100" y="92487"/>
                  </a:cubicBezTo>
                  <a:cubicBezTo>
                    <a:pt x="17323" y="92596"/>
                    <a:pt x="15540" y="92596"/>
                    <a:pt x="13763" y="92487"/>
                  </a:cubicBezTo>
                  <a:lnTo>
                    <a:pt x="7842" y="92487"/>
                  </a:lnTo>
                  <a:cubicBezTo>
                    <a:pt x="5408" y="92326"/>
                    <a:pt x="2966" y="92326"/>
                    <a:pt x="532" y="92487"/>
                  </a:cubicBezTo>
                  <a:cubicBezTo>
                    <a:pt x="532" y="77441"/>
                    <a:pt x="532" y="62322"/>
                    <a:pt x="93" y="47276"/>
                  </a:cubicBezTo>
                  <a:cubicBezTo>
                    <a:pt x="-345" y="32230"/>
                    <a:pt x="93" y="16526"/>
                    <a:pt x="93" y="385"/>
                  </a:cubicBezTo>
                  <a:lnTo>
                    <a:pt x="3748" y="385"/>
                  </a:lnTo>
                  <a:lnTo>
                    <a:pt x="9304" y="385"/>
                  </a:lnTo>
                  <a:lnTo>
                    <a:pt x="12959" y="385"/>
                  </a:lnTo>
                  <a:lnTo>
                    <a:pt x="15591" y="385"/>
                  </a:lnTo>
                  <a:lnTo>
                    <a:pt x="19684" y="20"/>
                  </a:lnTo>
                  <a:cubicBezTo>
                    <a:pt x="20898" y="-53"/>
                    <a:pt x="22119" y="-53"/>
                    <a:pt x="23339" y="20"/>
                  </a:cubicBezTo>
                  <a:cubicBezTo>
                    <a:pt x="24363" y="20"/>
                    <a:pt x="24948" y="20"/>
                    <a:pt x="24948" y="458"/>
                  </a:cubicBezTo>
                  <a:lnTo>
                    <a:pt x="24948" y="3891"/>
                  </a:lnTo>
                  <a:cubicBezTo>
                    <a:pt x="24911" y="4234"/>
                    <a:pt x="24911" y="4570"/>
                    <a:pt x="24948" y="4913"/>
                  </a:cubicBezTo>
                  <a:cubicBezTo>
                    <a:pt x="25189" y="5454"/>
                    <a:pt x="25379" y="6016"/>
                    <a:pt x="25532" y="6593"/>
                  </a:cubicBezTo>
                  <a:close/>
                </a:path>
              </a:pathLst>
            </a:custGeom>
            <a:solidFill>
              <a:srgbClr val="333233"/>
            </a:solidFill>
            <a:ln w="7301" cap="flat">
              <a:noFill/>
              <a:prstDash val="solid"/>
              <a:miter/>
            </a:ln>
          </p:spPr>
          <p:txBody>
            <a:bodyPr rtlCol="0" anchor="ctr"/>
            <a:lstStyle/>
            <a:p>
              <a:endParaRPr lang="en-US"/>
            </a:p>
          </p:txBody>
        </p:sp>
        <p:sp>
          <p:nvSpPr>
            <p:cNvPr id="1000" name="Freeform 999">
              <a:extLst>
                <a:ext uri="{FF2B5EF4-FFF2-40B4-BE49-F238E27FC236}">
                  <a16:creationId xmlns:a16="http://schemas.microsoft.com/office/drawing/2014/main" id="{747F0397-234E-B622-60C8-F9D1CDB2A808}"/>
                </a:ext>
              </a:extLst>
            </p:cNvPr>
            <p:cNvSpPr/>
            <p:nvPr/>
          </p:nvSpPr>
          <p:spPr>
            <a:xfrm>
              <a:off x="9480678" y="4808753"/>
              <a:ext cx="26170" cy="132674"/>
            </a:xfrm>
            <a:custGeom>
              <a:avLst/>
              <a:gdLst>
                <a:gd name="connsiteX0" fmla="*/ 22925 w 26170"/>
                <a:gd name="connsiteY0" fmla="*/ 39990 h 132674"/>
                <a:gd name="connsiteX1" fmla="*/ 26068 w 26170"/>
                <a:gd name="connsiteY1" fmla="*/ 39990 h 132674"/>
                <a:gd name="connsiteX2" fmla="*/ 26068 w 26170"/>
                <a:gd name="connsiteY2" fmla="*/ 40574 h 132674"/>
                <a:gd name="connsiteX3" fmla="*/ 25264 w 26170"/>
                <a:gd name="connsiteY3" fmla="*/ 86004 h 132674"/>
                <a:gd name="connsiteX4" fmla="*/ 25922 w 26170"/>
                <a:gd name="connsiteY4" fmla="*/ 131434 h 132674"/>
                <a:gd name="connsiteX5" fmla="*/ 21317 w 26170"/>
                <a:gd name="connsiteY5" fmla="*/ 132603 h 132674"/>
                <a:gd name="connsiteX6" fmla="*/ 13275 w 26170"/>
                <a:gd name="connsiteY6" fmla="*/ 132603 h 132674"/>
                <a:gd name="connsiteX7" fmla="*/ 5088 w 26170"/>
                <a:gd name="connsiteY7" fmla="*/ 132603 h 132674"/>
                <a:gd name="connsiteX8" fmla="*/ -102 w 26170"/>
                <a:gd name="connsiteY8" fmla="*/ 132603 h 132674"/>
                <a:gd name="connsiteX9" fmla="*/ 775 w 26170"/>
                <a:gd name="connsiteY9" fmla="*/ 109012 h 132674"/>
                <a:gd name="connsiteX10" fmla="*/ 337 w 26170"/>
                <a:gd name="connsiteY10" fmla="*/ 85274 h 132674"/>
                <a:gd name="connsiteX11" fmla="*/ -102 w 26170"/>
                <a:gd name="connsiteY11" fmla="*/ 62048 h 132674"/>
                <a:gd name="connsiteX12" fmla="*/ 1068 w 26170"/>
                <a:gd name="connsiteY12" fmla="*/ 39698 h 132674"/>
                <a:gd name="connsiteX13" fmla="*/ 1068 w 26170"/>
                <a:gd name="connsiteY13" fmla="*/ 39698 h 132674"/>
                <a:gd name="connsiteX14" fmla="*/ 3553 w 26170"/>
                <a:gd name="connsiteY14" fmla="*/ 39698 h 132674"/>
                <a:gd name="connsiteX15" fmla="*/ 6185 w 26170"/>
                <a:gd name="connsiteY15" fmla="*/ 39698 h 132674"/>
                <a:gd name="connsiteX16" fmla="*/ 12837 w 26170"/>
                <a:gd name="connsiteY16" fmla="*/ 40063 h 132674"/>
                <a:gd name="connsiteX17" fmla="*/ 22925 w 26170"/>
                <a:gd name="connsiteY17" fmla="*/ 39990 h 132674"/>
                <a:gd name="connsiteX18" fmla="*/ 337 w 26170"/>
                <a:gd name="connsiteY18" fmla="*/ -35 h 132674"/>
                <a:gd name="connsiteX19" fmla="*/ 25337 w 26170"/>
                <a:gd name="connsiteY19" fmla="*/ 549 h 132674"/>
                <a:gd name="connsiteX20" fmla="*/ 25337 w 26170"/>
                <a:gd name="connsiteY20" fmla="*/ 4493 h 132674"/>
                <a:gd name="connsiteX21" fmla="*/ 25337 w 26170"/>
                <a:gd name="connsiteY21" fmla="*/ 10775 h 132674"/>
                <a:gd name="connsiteX22" fmla="*/ 25337 w 26170"/>
                <a:gd name="connsiteY22" fmla="*/ 17713 h 132674"/>
                <a:gd name="connsiteX23" fmla="*/ 25337 w 26170"/>
                <a:gd name="connsiteY23" fmla="*/ 24068 h 132674"/>
                <a:gd name="connsiteX24" fmla="*/ 21902 w 26170"/>
                <a:gd name="connsiteY24" fmla="*/ 25529 h 132674"/>
                <a:gd name="connsiteX25" fmla="*/ 15615 w 26170"/>
                <a:gd name="connsiteY25" fmla="*/ 25529 h 132674"/>
                <a:gd name="connsiteX26" fmla="*/ 8305 w 26170"/>
                <a:gd name="connsiteY26" fmla="*/ 25529 h 132674"/>
                <a:gd name="connsiteX27" fmla="*/ 994 w 26170"/>
                <a:gd name="connsiteY27" fmla="*/ 25529 h 132674"/>
                <a:gd name="connsiteX28" fmla="*/ 483 w 26170"/>
                <a:gd name="connsiteY28" fmla="*/ 14427 h 132674"/>
                <a:gd name="connsiteX29" fmla="*/ 337 w 26170"/>
                <a:gd name="connsiteY29" fmla="*/ -35 h 132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170" h="132674">
                  <a:moveTo>
                    <a:pt x="22925" y="39990"/>
                  </a:moveTo>
                  <a:lnTo>
                    <a:pt x="26068" y="39990"/>
                  </a:lnTo>
                  <a:lnTo>
                    <a:pt x="26068" y="40574"/>
                  </a:lnTo>
                  <a:cubicBezTo>
                    <a:pt x="26068" y="55182"/>
                    <a:pt x="25703" y="70520"/>
                    <a:pt x="25264" y="86004"/>
                  </a:cubicBezTo>
                  <a:cubicBezTo>
                    <a:pt x="24826" y="101489"/>
                    <a:pt x="25264" y="116608"/>
                    <a:pt x="25922" y="131434"/>
                  </a:cubicBezTo>
                  <a:cubicBezTo>
                    <a:pt x="24577" y="132362"/>
                    <a:pt x="22940" y="132771"/>
                    <a:pt x="21317" y="132603"/>
                  </a:cubicBezTo>
                  <a:lnTo>
                    <a:pt x="13275" y="132603"/>
                  </a:lnTo>
                  <a:lnTo>
                    <a:pt x="5088" y="132603"/>
                  </a:lnTo>
                  <a:cubicBezTo>
                    <a:pt x="3370" y="132333"/>
                    <a:pt x="1616" y="132333"/>
                    <a:pt x="-102" y="132603"/>
                  </a:cubicBezTo>
                  <a:cubicBezTo>
                    <a:pt x="556" y="124861"/>
                    <a:pt x="849" y="116973"/>
                    <a:pt x="775" y="109012"/>
                  </a:cubicBezTo>
                  <a:cubicBezTo>
                    <a:pt x="702" y="101050"/>
                    <a:pt x="775" y="93162"/>
                    <a:pt x="337" y="85274"/>
                  </a:cubicBezTo>
                  <a:cubicBezTo>
                    <a:pt x="-102" y="77386"/>
                    <a:pt x="-102" y="69717"/>
                    <a:pt x="-102" y="62048"/>
                  </a:cubicBezTo>
                  <a:cubicBezTo>
                    <a:pt x="-88" y="54583"/>
                    <a:pt x="300" y="47126"/>
                    <a:pt x="1068" y="39698"/>
                  </a:cubicBezTo>
                  <a:lnTo>
                    <a:pt x="1068" y="39698"/>
                  </a:lnTo>
                  <a:cubicBezTo>
                    <a:pt x="1886" y="39545"/>
                    <a:pt x="2735" y="39545"/>
                    <a:pt x="3553" y="39698"/>
                  </a:cubicBezTo>
                  <a:lnTo>
                    <a:pt x="6185" y="39698"/>
                  </a:lnTo>
                  <a:cubicBezTo>
                    <a:pt x="7793" y="39698"/>
                    <a:pt x="9986" y="39698"/>
                    <a:pt x="12837" y="40063"/>
                  </a:cubicBezTo>
                  <a:cubicBezTo>
                    <a:pt x="15688" y="40428"/>
                    <a:pt x="18978" y="40136"/>
                    <a:pt x="22925" y="39990"/>
                  </a:cubicBezTo>
                  <a:close/>
                  <a:moveTo>
                    <a:pt x="337" y="-35"/>
                  </a:moveTo>
                  <a:lnTo>
                    <a:pt x="25337" y="549"/>
                  </a:lnTo>
                  <a:cubicBezTo>
                    <a:pt x="25337" y="1280"/>
                    <a:pt x="25337" y="2594"/>
                    <a:pt x="25337" y="4493"/>
                  </a:cubicBezTo>
                  <a:cubicBezTo>
                    <a:pt x="25337" y="6392"/>
                    <a:pt x="25337" y="8511"/>
                    <a:pt x="25337" y="10775"/>
                  </a:cubicBezTo>
                  <a:cubicBezTo>
                    <a:pt x="25337" y="13039"/>
                    <a:pt x="25337" y="15376"/>
                    <a:pt x="25337" y="17713"/>
                  </a:cubicBezTo>
                  <a:cubicBezTo>
                    <a:pt x="25337" y="20051"/>
                    <a:pt x="25337" y="22242"/>
                    <a:pt x="25337" y="24068"/>
                  </a:cubicBezTo>
                  <a:cubicBezTo>
                    <a:pt x="24431" y="24988"/>
                    <a:pt x="23195" y="25514"/>
                    <a:pt x="21902" y="25529"/>
                  </a:cubicBezTo>
                  <a:cubicBezTo>
                    <a:pt x="19811" y="25726"/>
                    <a:pt x="17706" y="25726"/>
                    <a:pt x="15615" y="25529"/>
                  </a:cubicBezTo>
                  <a:lnTo>
                    <a:pt x="8305" y="25529"/>
                  </a:lnTo>
                  <a:cubicBezTo>
                    <a:pt x="5870" y="25360"/>
                    <a:pt x="3429" y="25360"/>
                    <a:pt x="994" y="25529"/>
                  </a:cubicBezTo>
                  <a:cubicBezTo>
                    <a:pt x="994" y="21950"/>
                    <a:pt x="994" y="18225"/>
                    <a:pt x="483" y="14427"/>
                  </a:cubicBezTo>
                  <a:cubicBezTo>
                    <a:pt x="-29" y="10629"/>
                    <a:pt x="190" y="5516"/>
                    <a:pt x="337" y="-35"/>
                  </a:cubicBezTo>
                  <a:close/>
                </a:path>
              </a:pathLst>
            </a:custGeom>
            <a:solidFill>
              <a:srgbClr val="333233"/>
            </a:solidFill>
            <a:ln w="7301" cap="flat">
              <a:noFill/>
              <a:prstDash val="solid"/>
              <a:miter/>
            </a:ln>
          </p:spPr>
          <p:txBody>
            <a:bodyPr rtlCol="0" anchor="ctr"/>
            <a:lstStyle/>
            <a:p>
              <a:endParaRPr lang="en-US"/>
            </a:p>
          </p:txBody>
        </p:sp>
        <p:sp>
          <p:nvSpPr>
            <p:cNvPr id="1001" name="Freeform 1000">
              <a:extLst>
                <a:ext uri="{FF2B5EF4-FFF2-40B4-BE49-F238E27FC236}">
                  <a16:creationId xmlns:a16="http://schemas.microsoft.com/office/drawing/2014/main" id="{75515563-573F-CD6E-FD79-5C80CEB68371}"/>
                </a:ext>
              </a:extLst>
            </p:cNvPr>
            <p:cNvSpPr/>
            <p:nvPr/>
          </p:nvSpPr>
          <p:spPr>
            <a:xfrm>
              <a:off x="9516787" y="4848577"/>
              <a:ext cx="77977" cy="92968"/>
            </a:xfrm>
            <a:custGeom>
              <a:avLst/>
              <a:gdLst>
                <a:gd name="connsiteX0" fmla="*/ 77608 w 77977"/>
                <a:gd name="connsiteY0" fmla="*/ 1115 h 92968"/>
                <a:gd name="connsiteX1" fmla="*/ 77608 w 77977"/>
                <a:gd name="connsiteY1" fmla="*/ 3306 h 92968"/>
                <a:gd name="connsiteX2" fmla="*/ 77608 w 77977"/>
                <a:gd name="connsiteY2" fmla="*/ 5498 h 92968"/>
                <a:gd name="connsiteX3" fmla="*/ 77608 w 77977"/>
                <a:gd name="connsiteY3" fmla="*/ 7324 h 92968"/>
                <a:gd name="connsiteX4" fmla="*/ 77608 w 77977"/>
                <a:gd name="connsiteY4" fmla="*/ 46399 h 92968"/>
                <a:gd name="connsiteX5" fmla="*/ 77096 w 77977"/>
                <a:gd name="connsiteY5" fmla="*/ 85329 h 92968"/>
                <a:gd name="connsiteX6" fmla="*/ 77096 w 77977"/>
                <a:gd name="connsiteY6" fmla="*/ 90076 h 92968"/>
                <a:gd name="connsiteX7" fmla="*/ 74830 w 77977"/>
                <a:gd name="connsiteY7" fmla="*/ 92852 h 92968"/>
                <a:gd name="connsiteX8" fmla="*/ 72637 w 77977"/>
                <a:gd name="connsiteY8" fmla="*/ 92852 h 92968"/>
                <a:gd name="connsiteX9" fmla="*/ 66643 w 77977"/>
                <a:gd name="connsiteY9" fmla="*/ 92852 h 92968"/>
                <a:gd name="connsiteX10" fmla="*/ 60648 w 77977"/>
                <a:gd name="connsiteY10" fmla="*/ 92852 h 92968"/>
                <a:gd name="connsiteX11" fmla="*/ 56701 w 77977"/>
                <a:gd name="connsiteY11" fmla="*/ 92852 h 92968"/>
                <a:gd name="connsiteX12" fmla="*/ 52753 w 77977"/>
                <a:gd name="connsiteY12" fmla="*/ 92852 h 92968"/>
                <a:gd name="connsiteX13" fmla="*/ 50999 w 77977"/>
                <a:gd name="connsiteY13" fmla="*/ 91391 h 92968"/>
                <a:gd name="connsiteX14" fmla="*/ 50487 w 77977"/>
                <a:gd name="connsiteY14" fmla="*/ 88835 h 92968"/>
                <a:gd name="connsiteX15" fmla="*/ 50853 w 77977"/>
                <a:gd name="connsiteY15" fmla="*/ 85548 h 92968"/>
                <a:gd name="connsiteX16" fmla="*/ 51291 w 77977"/>
                <a:gd name="connsiteY16" fmla="*/ 82407 h 92968"/>
                <a:gd name="connsiteX17" fmla="*/ 40107 w 77977"/>
                <a:gd name="connsiteY17" fmla="*/ 89711 h 92968"/>
                <a:gd name="connsiteX18" fmla="*/ 26948 w 77977"/>
                <a:gd name="connsiteY18" fmla="*/ 92852 h 92968"/>
                <a:gd name="connsiteX19" fmla="*/ 14740 w 77977"/>
                <a:gd name="connsiteY19" fmla="*/ 87885 h 92968"/>
                <a:gd name="connsiteX20" fmla="*/ 6334 w 77977"/>
                <a:gd name="connsiteY20" fmla="*/ 75542 h 92968"/>
                <a:gd name="connsiteX21" fmla="*/ 1436 w 77977"/>
                <a:gd name="connsiteY21" fmla="*/ 59546 h 92968"/>
                <a:gd name="connsiteX22" fmla="*/ -99 w 77977"/>
                <a:gd name="connsiteY22" fmla="*/ 43551 h 92968"/>
                <a:gd name="connsiteX23" fmla="*/ 2313 w 77977"/>
                <a:gd name="connsiteY23" fmla="*/ 26606 h 92968"/>
                <a:gd name="connsiteX24" fmla="*/ 8819 w 77977"/>
                <a:gd name="connsiteY24" fmla="*/ 13313 h 92968"/>
                <a:gd name="connsiteX25" fmla="*/ 18688 w 77977"/>
                <a:gd name="connsiteY25" fmla="*/ 4475 h 92968"/>
                <a:gd name="connsiteX26" fmla="*/ 30823 w 77977"/>
                <a:gd name="connsiteY26" fmla="*/ 1042 h 92968"/>
                <a:gd name="connsiteX27" fmla="*/ 36964 w 77977"/>
                <a:gd name="connsiteY27" fmla="*/ 1042 h 92968"/>
                <a:gd name="connsiteX28" fmla="*/ 42227 w 77977"/>
                <a:gd name="connsiteY28" fmla="*/ 1919 h 92968"/>
                <a:gd name="connsiteX29" fmla="*/ 46467 w 77977"/>
                <a:gd name="connsiteY29" fmla="*/ 4475 h 92968"/>
                <a:gd name="connsiteX30" fmla="*/ 49610 w 77977"/>
                <a:gd name="connsiteY30" fmla="*/ 9369 h 92968"/>
                <a:gd name="connsiteX31" fmla="*/ 49610 w 77977"/>
                <a:gd name="connsiteY31" fmla="*/ 4329 h 92968"/>
                <a:gd name="connsiteX32" fmla="*/ 50049 w 77977"/>
                <a:gd name="connsiteY32" fmla="*/ 20 h 92968"/>
                <a:gd name="connsiteX33" fmla="*/ 51218 w 77977"/>
                <a:gd name="connsiteY33" fmla="*/ 20 h 92968"/>
                <a:gd name="connsiteX34" fmla="*/ 53923 w 77977"/>
                <a:gd name="connsiteY34" fmla="*/ 20 h 92968"/>
                <a:gd name="connsiteX35" fmla="*/ 58894 w 77977"/>
                <a:gd name="connsiteY35" fmla="*/ 20 h 92968"/>
                <a:gd name="connsiteX36" fmla="*/ 66204 w 77977"/>
                <a:gd name="connsiteY36" fmla="*/ 20 h 92968"/>
                <a:gd name="connsiteX37" fmla="*/ 24025 w 77977"/>
                <a:gd name="connsiteY37" fmla="*/ 37634 h 92968"/>
                <a:gd name="connsiteX38" fmla="*/ 23074 w 77977"/>
                <a:gd name="connsiteY38" fmla="*/ 42528 h 92968"/>
                <a:gd name="connsiteX39" fmla="*/ 23074 w 77977"/>
                <a:gd name="connsiteY39" fmla="*/ 47349 h 92968"/>
                <a:gd name="connsiteX40" fmla="*/ 27387 w 77977"/>
                <a:gd name="connsiteY40" fmla="*/ 61445 h 92968"/>
                <a:gd name="connsiteX41" fmla="*/ 39449 w 77977"/>
                <a:gd name="connsiteY41" fmla="*/ 67215 h 92968"/>
                <a:gd name="connsiteX42" fmla="*/ 46320 w 77977"/>
                <a:gd name="connsiteY42" fmla="*/ 65682 h 92968"/>
                <a:gd name="connsiteX43" fmla="*/ 49683 w 77977"/>
                <a:gd name="connsiteY43" fmla="*/ 61226 h 92968"/>
                <a:gd name="connsiteX44" fmla="*/ 50779 w 77977"/>
                <a:gd name="connsiteY44" fmla="*/ 53922 h 92968"/>
                <a:gd name="connsiteX45" fmla="*/ 50779 w 77977"/>
                <a:gd name="connsiteY45" fmla="*/ 44646 h 92968"/>
                <a:gd name="connsiteX46" fmla="*/ 50779 w 77977"/>
                <a:gd name="connsiteY46" fmla="*/ 34421 h 92968"/>
                <a:gd name="connsiteX47" fmla="*/ 49829 w 77977"/>
                <a:gd name="connsiteY47" fmla="*/ 28578 h 92968"/>
                <a:gd name="connsiteX48" fmla="*/ 47051 w 77977"/>
                <a:gd name="connsiteY48" fmla="*/ 26021 h 92968"/>
                <a:gd name="connsiteX49" fmla="*/ 41276 w 77977"/>
                <a:gd name="connsiteY49" fmla="*/ 25510 h 92968"/>
                <a:gd name="connsiteX50" fmla="*/ 29434 w 77977"/>
                <a:gd name="connsiteY50" fmla="*/ 29089 h 92968"/>
                <a:gd name="connsiteX51" fmla="*/ 24025 w 77977"/>
                <a:gd name="connsiteY51" fmla="*/ 37708 h 9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7977" h="92968">
                  <a:moveTo>
                    <a:pt x="77608" y="1115"/>
                  </a:moveTo>
                  <a:lnTo>
                    <a:pt x="77608" y="3306"/>
                  </a:lnTo>
                  <a:cubicBezTo>
                    <a:pt x="77608" y="4037"/>
                    <a:pt x="77608" y="4767"/>
                    <a:pt x="77608" y="5498"/>
                  </a:cubicBezTo>
                  <a:lnTo>
                    <a:pt x="77608" y="7324"/>
                  </a:lnTo>
                  <a:cubicBezTo>
                    <a:pt x="77608" y="20617"/>
                    <a:pt x="77608" y="33617"/>
                    <a:pt x="77608" y="46399"/>
                  </a:cubicBezTo>
                  <a:cubicBezTo>
                    <a:pt x="78090" y="59378"/>
                    <a:pt x="77922" y="72372"/>
                    <a:pt x="77096" y="85329"/>
                  </a:cubicBezTo>
                  <a:cubicBezTo>
                    <a:pt x="77096" y="86936"/>
                    <a:pt x="77096" y="88542"/>
                    <a:pt x="77096" y="90076"/>
                  </a:cubicBezTo>
                  <a:cubicBezTo>
                    <a:pt x="77228" y="91464"/>
                    <a:pt x="76219" y="92698"/>
                    <a:pt x="74830" y="92852"/>
                  </a:cubicBezTo>
                  <a:lnTo>
                    <a:pt x="72637" y="92852"/>
                  </a:lnTo>
                  <a:cubicBezTo>
                    <a:pt x="70641" y="92961"/>
                    <a:pt x="68638" y="92961"/>
                    <a:pt x="66643" y="92852"/>
                  </a:cubicBezTo>
                  <a:lnTo>
                    <a:pt x="60648" y="92852"/>
                  </a:lnTo>
                  <a:cubicBezTo>
                    <a:pt x="59333" y="92779"/>
                    <a:pt x="58016" y="92779"/>
                    <a:pt x="56701" y="92852"/>
                  </a:cubicBezTo>
                  <a:cubicBezTo>
                    <a:pt x="55385" y="92961"/>
                    <a:pt x="54069" y="92961"/>
                    <a:pt x="52753" y="92852"/>
                  </a:cubicBezTo>
                  <a:cubicBezTo>
                    <a:pt x="51964" y="92691"/>
                    <a:pt x="51299" y="92143"/>
                    <a:pt x="50999" y="91391"/>
                  </a:cubicBezTo>
                  <a:cubicBezTo>
                    <a:pt x="50677" y="90573"/>
                    <a:pt x="50502" y="89711"/>
                    <a:pt x="50487" y="88835"/>
                  </a:cubicBezTo>
                  <a:cubicBezTo>
                    <a:pt x="50465" y="87724"/>
                    <a:pt x="50589" y="86621"/>
                    <a:pt x="50853" y="85548"/>
                  </a:cubicBezTo>
                  <a:cubicBezTo>
                    <a:pt x="51160" y="84533"/>
                    <a:pt x="51313" y="83474"/>
                    <a:pt x="51291" y="82407"/>
                  </a:cubicBezTo>
                  <a:cubicBezTo>
                    <a:pt x="47987" y="85438"/>
                    <a:pt x="44208" y="87900"/>
                    <a:pt x="40107" y="89711"/>
                  </a:cubicBezTo>
                  <a:cubicBezTo>
                    <a:pt x="36013" y="91734"/>
                    <a:pt x="31517" y="92808"/>
                    <a:pt x="26948" y="92852"/>
                  </a:cubicBezTo>
                  <a:cubicBezTo>
                    <a:pt x="22372" y="92917"/>
                    <a:pt x="17972" y="91128"/>
                    <a:pt x="14740" y="87885"/>
                  </a:cubicBezTo>
                  <a:cubicBezTo>
                    <a:pt x="11202" y="84321"/>
                    <a:pt x="8352" y="80136"/>
                    <a:pt x="6334" y="75542"/>
                  </a:cubicBezTo>
                  <a:cubicBezTo>
                    <a:pt x="4082" y="70422"/>
                    <a:pt x="2438" y="65053"/>
                    <a:pt x="1436" y="59546"/>
                  </a:cubicBezTo>
                  <a:cubicBezTo>
                    <a:pt x="457" y="54273"/>
                    <a:pt x="-55" y="48919"/>
                    <a:pt x="-99" y="43551"/>
                  </a:cubicBezTo>
                  <a:cubicBezTo>
                    <a:pt x="-157" y="37810"/>
                    <a:pt x="661" y="32098"/>
                    <a:pt x="2313" y="26606"/>
                  </a:cubicBezTo>
                  <a:cubicBezTo>
                    <a:pt x="3717" y="21844"/>
                    <a:pt x="5917" y="17344"/>
                    <a:pt x="8819" y="13313"/>
                  </a:cubicBezTo>
                  <a:cubicBezTo>
                    <a:pt x="11444" y="9697"/>
                    <a:pt x="14807" y="6688"/>
                    <a:pt x="18688" y="4475"/>
                  </a:cubicBezTo>
                  <a:cubicBezTo>
                    <a:pt x="22394" y="2364"/>
                    <a:pt x="26561" y="1188"/>
                    <a:pt x="30823" y="1042"/>
                  </a:cubicBezTo>
                  <a:lnTo>
                    <a:pt x="36964" y="1042"/>
                  </a:lnTo>
                  <a:cubicBezTo>
                    <a:pt x="38755" y="1020"/>
                    <a:pt x="40538" y="1320"/>
                    <a:pt x="42227" y="1919"/>
                  </a:cubicBezTo>
                  <a:cubicBezTo>
                    <a:pt x="43791" y="2496"/>
                    <a:pt x="45231" y="3365"/>
                    <a:pt x="46467" y="4475"/>
                  </a:cubicBezTo>
                  <a:cubicBezTo>
                    <a:pt x="47834" y="5877"/>
                    <a:pt x="48901" y="7543"/>
                    <a:pt x="49610" y="9369"/>
                  </a:cubicBezTo>
                  <a:cubicBezTo>
                    <a:pt x="49340" y="7703"/>
                    <a:pt x="49340" y="6002"/>
                    <a:pt x="49610" y="4329"/>
                  </a:cubicBezTo>
                  <a:cubicBezTo>
                    <a:pt x="49902" y="2912"/>
                    <a:pt x="50049" y="1466"/>
                    <a:pt x="50049" y="20"/>
                  </a:cubicBezTo>
                  <a:cubicBezTo>
                    <a:pt x="50049" y="20"/>
                    <a:pt x="50414" y="20"/>
                    <a:pt x="51218" y="20"/>
                  </a:cubicBezTo>
                  <a:cubicBezTo>
                    <a:pt x="52118" y="-53"/>
                    <a:pt x="53024" y="-53"/>
                    <a:pt x="53923" y="20"/>
                  </a:cubicBezTo>
                  <a:lnTo>
                    <a:pt x="58894" y="20"/>
                  </a:lnTo>
                  <a:lnTo>
                    <a:pt x="66204" y="20"/>
                  </a:lnTo>
                  <a:close/>
                  <a:moveTo>
                    <a:pt x="24025" y="37634"/>
                  </a:moveTo>
                  <a:cubicBezTo>
                    <a:pt x="23527" y="39227"/>
                    <a:pt x="23206" y="40863"/>
                    <a:pt x="23074" y="42528"/>
                  </a:cubicBezTo>
                  <a:cubicBezTo>
                    <a:pt x="23074" y="44135"/>
                    <a:pt x="23074" y="45742"/>
                    <a:pt x="23074" y="47349"/>
                  </a:cubicBezTo>
                  <a:cubicBezTo>
                    <a:pt x="22899" y="52396"/>
                    <a:pt x="24419" y="57355"/>
                    <a:pt x="27387" y="61445"/>
                  </a:cubicBezTo>
                  <a:cubicBezTo>
                    <a:pt x="30172" y="65280"/>
                    <a:pt x="34712" y="67449"/>
                    <a:pt x="39449" y="67215"/>
                  </a:cubicBezTo>
                  <a:cubicBezTo>
                    <a:pt x="41839" y="67376"/>
                    <a:pt x="44222" y="66843"/>
                    <a:pt x="46320" y="65682"/>
                  </a:cubicBezTo>
                  <a:cubicBezTo>
                    <a:pt x="47885" y="64586"/>
                    <a:pt x="49062" y="63030"/>
                    <a:pt x="49683" y="61226"/>
                  </a:cubicBezTo>
                  <a:cubicBezTo>
                    <a:pt x="50444" y="58867"/>
                    <a:pt x="50809" y="56398"/>
                    <a:pt x="50779" y="53922"/>
                  </a:cubicBezTo>
                  <a:cubicBezTo>
                    <a:pt x="50779" y="51147"/>
                    <a:pt x="50779" y="48079"/>
                    <a:pt x="50779" y="44646"/>
                  </a:cubicBezTo>
                  <a:cubicBezTo>
                    <a:pt x="50779" y="41214"/>
                    <a:pt x="50779" y="36904"/>
                    <a:pt x="50779" y="34421"/>
                  </a:cubicBezTo>
                  <a:cubicBezTo>
                    <a:pt x="50816" y="32434"/>
                    <a:pt x="50494" y="30455"/>
                    <a:pt x="49829" y="28578"/>
                  </a:cubicBezTo>
                  <a:cubicBezTo>
                    <a:pt x="49383" y="27314"/>
                    <a:pt x="48345" y="26358"/>
                    <a:pt x="47051" y="26021"/>
                  </a:cubicBezTo>
                  <a:cubicBezTo>
                    <a:pt x="45158" y="25605"/>
                    <a:pt x="43214" y="25437"/>
                    <a:pt x="41276" y="25510"/>
                  </a:cubicBezTo>
                  <a:cubicBezTo>
                    <a:pt x="37029" y="25247"/>
                    <a:pt x="32826" y="26518"/>
                    <a:pt x="29434" y="29089"/>
                  </a:cubicBezTo>
                  <a:cubicBezTo>
                    <a:pt x="26612" y="31178"/>
                    <a:pt x="24675" y="34260"/>
                    <a:pt x="24025" y="37708"/>
                  </a:cubicBezTo>
                  <a:close/>
                </a:path>
              </a:pathLst>
            </a:custGeom>
            <a:solidFill>
              <a:srgbClr val="333233"/>
            </a:solidFill>
            <a:ln w="7301" cap="flat">
              <a:noFill/>
              <a:prstDash val="solid"/>
              <a:miter/>
            </a:ln>
          </p:spPr>
          <p:txBody>
            <a:bodyPr rtlCol="0" anchor="ctr"/>
            <a:lstStyle/>
            <a:p>
              <a:endParaRPr lang="en-US"/>
            </a:p>
          </p:txBody>
        </p:sp>
        <p:sp>
          <p:nvSpPr>
            <p:cNvPr id="1002" name="Freeform 1001">
              <a:extLst>
                <a:ext uri="{FF2B5EF4-FFF2-40B4-BE49-F238E27FC236}">
                  <a16:creationId xmlns:a16="http://schemas.microsoft.com/office/drawing/2014/main" id="{5B88E3EC-AD85-4D35-A135-D16582CBF994}"/>
                </a:ext>
              </a:extLst>
            </p:cNvPr>
            <p:cNvSpPr/>
            <p:nvPr/>
          </p:nvSpPr>
          <p:spPr>
            <a:xfrm>
              <a:off x="9604438" y="4848866"/>
              <a:ext cx="75973" cy="129359"/>
            </a:xfrm>
            <a:custGeom>
              <a:avLst/>
              <a:gdLst>
                <a:gd name="connsiteX0" fmla="*/ 53262 w 75973"/>
                <a:gd name="connsiteY0" fmla="*/ 129155 h 129359"/>
                <a:gd name="connsiteX1" fmla="*/ 46610 w 75973"/>
                <a:gd name="connsiteY1" fmla="*/ 129155 h 129359"/>
                <a:gd name="connsiteX2" fmla="*/ 34256 w 75973"/>
                <a:gd name="connsiteY2" fmla="*/ 129155 h 129359"/>
                <a:gd name="connsiteX3" fmla="*/ 18831 w 75973"/>
                <a:gd name="connsiteY3" fmla="*/ 125503 h 129359"/>
                <a:gd name="connsiteX4" fmla="*/ 7793 w 75973"/>
                <a:gd name="connsiteY4" fmla="*/ 115570 h 129359"/>
                <a:gd name="connsiteX5" fmla="*/ 6404 w 75973"/>
                <a:gd name="connsiteY5" fmla="*/ 112137 h 129359"/>
                <a:gd name="connsiteX6" fmla="*/ 5308 w 75973"/>
                <a:gd name="connsiteY6" fmla="*/ 107828 h 129359"/>
                <a:gd name="connsiteX7" fmla="*/ 4723 w 75973"/>
                <a:gd name="connsiteY7" fmla="*/ 103592 h 129359"/>
                <a:gd name="connsiteX8" fmla="*/ 4723 w 75973"/>
                <a:gd name="connsiteY8" fmla="*/ 100086 h 129359"/>
                <a:gd name="connsiteX9" fmla="*/ 9694 w 75973"/>
                <a:gd name="connsiteY9" fmla="*/ 99136 h 129359"/>
                <a:gd name="connsiteX10" fmla="*/ 16273 w 75973"/>
                <a:gd name="connsiteY10" fmla="*/ 99136 h 129359"/>
                <a:gd name="connsiteX11" fmla="*/ 22852 w 75973"/>
                <a:gd name="connsiteY11" fmla="*/ 99136 h 129359"/>
                <a:gd name="connsiteX12" fmla="*/ 28335 w 75973"/>
                <a:gd name="connsiteY12" fmla="*/ 99794 h 129359"/>
                <a:gd name="connsiteX13" fmla="*/ 31332 w 75973"/>
                <a:gd name="connsiteY13" fmla="*/ 107097 h 129359"/>
                <a:gd name="connsiteX14" fmla="*/ 38130 w 75973"/>
                <a:gd name="connsiteY14" fmla="*/ 110311 h 129359"/>
                <a:gd name="connsiteX15" fmla="*/ 45440 w 75973"/>
                <a:gd name="connsiteY15" fmla="*/ 108485 h 129359"/>
                <a:gd name="connsiteX16" fmla="*/ 50119 w 75973"/>
                <a:gd name="connsiteY16" fmla="*/ 101181 h 129359"/>
                <a:gd name="connsiteX17" fmla="*/ 50119 w 75973"/>
                <a:gd name="connsiteY17" fmla="*/ 97383 h 129359"/>
                <a:gd name="connsiteX18" fmla="*/ 50119 w 75973"/>
                <a:gd name="connsiteY18" fmla="*/ 93950 h 129359"/>
                <a:gd name="connsiteX19" fmla="*/ 50119 w 75973"/>
                <a:gd name="connsiteY19" fmla="*/ 87523 h 129359"/>
                <a:gd name="connsiteX20" fmla="*/ 45806 w 75973"/>
                <a:gd name="connsiteY20" fmla="*/ 90445 h 129359"/>
                <a:gd name="connsiteX21" fmla="*/ 40469 w 75973"/>
                <a:gd name="connsiteY21" fmla="*/ 91759 h 129359"/>
                <a:gd name="connsiteX22" fmla="*/ 34695 w 75973"/>
                <a:gd name="connsiteY22" fmla="*/ 92124 h 129359"/>
                <a:gd name="connsiteX23" fmla="*/ 29139 w 75973"/>
                <a:gd name="connsiteY23" fmla="*/ 92124 h 129359"/>
                <a:gd name="connsiteX24" fmla="*/ 21829 w 75973"/>
                <a:gd name="connsiteY24" fmla="*/ 91540 h 129359"/>
                <a:gd name="connsiteX25" fmla="*/ 15030 w 75973"/>
                <a:gd name="connsiteY25" fmla="*/ 89714 h 129359"/>
                <a:gd name="connsiteX26" fmla="*/ 9255 w 75973"/>
                <a:gd name="connsiteY26" fmla="*/ 86208 h 129359"/>
                <a:gd name="connsiteX27" fmla="*/ 5015 w 75973"/>
                <a:gd name="connsiteY27" fmla="*/ 80511 h 129359"/>
                <a:gd name="connsiteX28" fmla="*/ 1360 w 75973"/>
                <a:gd name="connsiteY28" fmla="*/ 70140 h 129359"/>
                <a:gd name="connsiteX29" fmla="*/ -102 w 75973"/>
                <a:gd name="connsiteY29" fmla="*/ 58965 h 129359"/>
                <a:gd name="connsiteX30" fmla="*/ 264 w 75973"/>
                <a:gd name="connsiteY30" fmla="*/ 40413 h 129359"/>
                <a:gd name="connsiteX31" fmla="*/ 3480 w 75973"/>
                <a:gd name="connsiteY31" fmla="*/ 21788 h 129359"/>
                <a:gd name="connsiteX32" fmla="*/ 12545 w 75973"/>
                <a:gd name="connsiteY32" fmla="*/ 7181 h 129359"/>
                <a:gd name="connsiteX33" fmla="*/ 30601 w 75973"/>
                <a:gd name="connsiteY33" fmla="*/ 461 h 129359"/>
                <a:gd name="connsiteX34" fmla="*/ 41566 w 75973"/>
                <a:gd name="connsiteY34" fmla="*/ 2068 h 129359"/>
                <a:gd name="connsiteX35" fmla="*/ 48876 w 75973"/>
                <a:gd name="connsiteY35" fmla="*/ 9372 h 129359"/>
                <a:gd name="connsiteX36" fmla="*/ 49680 w 75973"/>
                <a:gd name="connsiteY36" fmla="*/ 8714 h 129359"/>
                <a:gd name="connsiteX37" fmla="*/ 49680 w 75973"/>
                <a:gd name="connsiteY37" fmla="*/ 6158 h 129359"/>
                <a:gd name="connsiteX38" fmla="*/ 49680 w 75973"/>
                <a:gd name="connsiteY38" fmla="*/ 3017 h 129359"/>
                <a:gd name="connsiteX39" fmla="*/ 50119 w 75973"/>
                <a:gd name="connsiteY39" fmla="*/ 534 h 129359"/>
                <a:gd name="connsiteX40" fmla="*/ 62473 w 75973"/>
                <a:gd name="connsiteY40" fmla="*/ 23 h 129359"/>
                <a:gd name="connsiteX41" fmla="*/ 74973 w 75973"/>
                <a:gd name="connsiteY41" fmla="*/ 23 h 129359"/>
                <a:gd name="connsiteX42" fmla="*/ 75851 w 75973"/>
                <a:gd name="connsiteY42" fmla="*/ 48155 h 129359"/>
                <a:gd name="connsiteX43" fmla="*/ 74827 w 75973"/>
                <a:gd name="connsiteY43" fmla="*/ 99720 h 129359"/>
                <a:gd name="connsiteX44" fmla="*/ 74827 w 75973"/>
                <a:gd name="connsiteY44" fmla="*/ 108485 h 129359"/>
                <a:gd name="connsiteX45" fmla="*/ 73146 w 75973"/>
                <a:gd name="connsiteY45" fmla="*/ 115789 h 129359"/>
                <a:gd name="connsiteX46" fmla="*/ 62692 w 75973"/>
                <a:gd name="connsiteY46" fmla="*/ 126014 h 129359"/>
                <a:gd name="connsiteX47" fmla="*/ 57502 w 75973"/>
                <a:gd name="connsiteY47" fmla="*/ 127913 h 129359"/>
                <a:gd name="connsiteX48" fmla="*/ 53262 w 75973"/>
                <a:gd name="connsiteY48" fmla="*/ 129155 h 129359"/>
                <a:gd name="connsiteX49" fmla="*/ 21390 w 75973"/>
                <a:gd name="connsiteY49" fmla="*/ 48813 h 129359"/>
                <a:gd name="connsiteX50" fmla="*/ 21390 w 75973"/>
                <a:gd name="connsiteY50" fmla="*/ 50493 h 129359"/>
                <a:gd name="connsiteX51" fmla="*/ 26873 w 75973"/>
                <a:gd name="connsiteY51" fmla="*/ 66488 h 129359"/>
                <a:gd name="connsiteX52" fmla="*/ 35718 w 75973"/>
                <a:gd name="connsiteY52" fmla="*/ 71309 h 129359"/>
                <a:gd name="connsiteX53" fmla="*/ 46025 w 75973"/>
                <a:gd name="connsiteY53" fmla="*/ 70724 h 129359"/>
                <a:gd name="connsiteX54" fmla="*/ 48657 w 75973"/>
                <a:gd name="connsiteY54" fmla="*/ 68971 h 129359"/>
                <a:gd name="connsiteX55" fmla="*/ 50119 w 75973"/>
                <a:gd name="connsiteY55" fmla="*/ 66196 h 129359"/>
                <a:gd name="connsiteX56" fmla="*/ 50923 w 75973"/>
                <a:gd name="connsiteY56" fmla="*/ 62836 h 129359"/>
                <a:gd name="connsiteX57" fmla="*/ 51362 w 75973"/>
                <a:gd name="connsiteY57" fmla="*/ 59476 h 129359"/>
                <a:gd name="connsiteX58" fmla="*/ 51362 w 75973"/>
                <a:gd name="connsiteY58" fmla="*/ 44503 h 129359"/>
                <a:gd name="connsiteX59" fmla="*/ 49242 w 75973"/>
                <a:gd name="connsiteY59" fmla="*/ 29896 h 129359"/>
                <a:gd name="connsiteX60" fmla="*/ 45587 w 75973"/>
                <a:gd name="connsiteY60" fmla="*/ 25586 h 129359"/>
                <a:gd name="connsiteX61" fmla="*/ 40177 w 75973"/>
                <a:gd name="connsiteY61" fmla="*/ 23687 h 129359"/>
                <a:gd name="connsiteX62" fmla="*/ 34402 w 75973"/>
                <a:gd name="connsiteY62" fmla="*/ 24125 h 129359"/>
                <a:gd name="connsiteX63" fmla="*/ 29358 w 75973"/>
                <a:gd name="connsiteY63" fmla="*/ 26828 h 129359"/>
                <a:gd name="connsiteX64" fmla="*/ 24680 w 75973"/>
                <a:gd name="connsiteY64" fmla="*/ 33694 h 129359"/>
                <a:gd name="connsiteX65" fmla="*/ 21975 w 75973"/>
                <a:gd name="connsiteY65" fmla="*/ 41728 h 129359"/>
                <a:gd name="connsiteX66" fmla="*/ 21609 w 75973"/>
                <a:gd name="connsiteY66" fmla="*/ 45307 h 12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5973" h="129359">
                  <a:moveTo>
                    <a:pt x="53262" y="129155"/>
                  </a:moveTo>
                  <a:cubicBezTo>
                    <a:pt x="51047" y="129381"/>
                    <a:pt x="48825" y="129381"/>
                    <a:pt x="46610" y="129155"/>
                  </a:cubicBezTo>
                  <a:cubicBezTo>
                    <a:pt x="43394" y="129155"/>
                    <a:pt x="39300" y="129155"/>
                    <a:pt x="34256" y="129155"/>
                  </a:cubicBezTo>
                  <a:cubicBezTo>
                    <a:pt x="28890" y="129243"/>
                    <a:pt x="23590" y="127986"/>
                    <a:pt x="18831" y="125503"/>
                  </a:cubicBezTo>
                  <a:cubicBezTo>
                    <a:pt x="14394" y="123144"/>
                    <a:pt x="10607" y="119733"/>
                    <a:pt x="7793" y="115570"/>
                  </a:cubicBezTo>
                  <a:cubicBezTo>
                    <a:pt x="7201" y="114482"/>
                    <a:pt x="6733" y="113335"/>
                    <a:pt x="6404" y="112137"/>
                  </a:cubicBezTo>
                  <a:cubicBezTo>
                    <a:pt x="5958" y="110720"/>
                    <a:pt x="5593" y="109281"/>
                    <a:pt x="5308" y="107828"/>
                  </a:cubicBezTo>
                  <a:cubicBezTo>
                    <a:pt x="4971" y="106440"/>
                    <a:pt x="4781" y="105016"/>
                    <a:pt x="4723" y="103592"/>
                  </a:cubicBezTo>
                  <a:cubicBezTo>
                    <a:pt x="4650" y="102423"/>
                    <a:pt x="4650" y="101254"/>
                    <a:pt x="4723" y="100086"/>
                  </a:cubicBezTo>
                  <a:cubicBezTo>
                    <a:pt x="6331" y="99553"/>
                    <a:pt x="8005" y="99231"/>
                    <a:pt x="9694" y="99136"/>
                  </a:cubicBezTo>
                  <a:cubicBezTo>
                    <a:pt x="11887" y="98990"/>
                    <a:pt x="14080" y="98990"/>
                    <a:pt x="16273" y="99136"/>
                  </a:cubicBezTo>
                  <a:lnTo>
                    <a:pt x="22852" y="99136"/>
                  </a:lnTo>
                  <a:cubicBezTo>
                    <a:pt x="25045" y="99136"/>
                    <a:pt x="26799" y="99501"/>
                    <a:pt x="28335" y="99794"/>
                  </a:cubicBezTo>
                  <a:cubicBezTo>
                    <a:pt x="28305" y="102533"/>
                    <a:pt x="29387" y="105169"/>
                    <a:pt x="31332" y="107097"/>
                  </a:cubicBezTo>
                  <a:cubicBezTo>
                    <a:pt x="33166" y="108909"/>
                    <a:pt x="35564" y="110048"/>
                    <a:pt x="38130" y="110311"/>
                  </a:cubicBezTo>
                  <a:cubicBezTo>
                    <a:pt x="40703" y="110581"/>
                    <a:pt x="43299" y="109939"/>
                    <a:pt x="45440" y="108485"/>
                  </a:cubicBezTo>
                  <a:cubicBezTo>
                    <a:pt x="47955" y="106813"/>
                    <a:pt x="49658" y="104161"/>
                    <a:pt x="50119" y="101181"/>
                  </a:cubicBezTo>
                  <a:cubicBezTo>
                    <a:pt x="50119" y="99940"/>
                    <a:pt x="50119" y="98698"/>
                    <a:pt x="50119" y="97383"/>
                  </a:cubicBezTo>
                  <a:cubicBezTo>
                    <a:pt x="50265" y="96244"/>
                    <a:pt x="50265" y="95090"/>
                    <a:pt x="50119" y="93950"/>
                  </a:cubicBezTo>
                  <a:cubicBezTo>
                    <a:pt x="49899" y="91810"/>
                    <a:pt x="49899" y="89663"/>
                    <a:pt x="50119" y="87523"/>
                  </a:cubicBezTo>
                  <a:cubicBezTo>
                    <a:pt x="48964" y="88860"/>
                    <a:pt x="47473" y="89868"/>
                    <a:pt x="45806" y="90445"/>
                  </a:cubicBezTo>
                  <a:cubicBezTo>
                    <a:pt x="44095" y="91124"/>
                    <a:pt x="42297" y="91562"/>
                    <a:pt x="40469" y="91759"/>
                  </a:cubicBezTo>
                  <a:cubicBezTo>
                    <a:pt x="38554" y="91993"/>
                    <a:pt x="36624" y="92117"/>
                    <a:pt x="34695" y="92124"/>
                  </a:cubicBezTo>
                  <a:cubicBezTo>
                    <a:pt x="32721" y="92124"/>
                    <a:pt x="30893" y="92124"/>
                    <a:pt x="29139" y="92124"/>
                  </a:cubicBezTo>
                  <a:cubicBezTo>
                    <a:pt x="26690" y="92117"/>
                    <a:pt x="24248" y="91927"/>
                    <a:pt x="21829" y="91540"/>
                  </a:cubicBezTo>
                  <a:cubicBezTo>
                    <a:pt x="19504" y="91190"/>
                    <a:pt x="17223" y="90576"/>
                    <a:pt x="15030" y="89714"/>
                  </a:cubicBezTo>
                  <a:cubicBezTo>
                    <a:pt x="12932" y="88867"/>
                    <a:pt x="10980" y="87677"/>
                    <a:pt x="9255" y="86208"/>
                  </a:cubicBezTo>
                  <a:cubicBezTo>
                    <a:pt x="7435" y="84645"/>
                    <a:pt x="5988" y="82703"/>
                    <a:pt x="5015" y="80511"/>
                  </a:cubicBezTo>
                  <a:cubicBezTo>
                    <a:pt x="3305" y="77247"/>
                    <a:pt x="2069" y="73755"/>
                    <a:pt x="1360" y="70140"/>
                  </a:cubicBezTo>
                  <a:cubicBezTo>
                    <a:pt x="571" y="66459"/>
                    <a:pt x="81" y="62726"/>
                    <a:pt x="-102" y="58965"/>
                  </a:cubicBezTo>
                  <a:cubicBezTo>
                    <a:pt x="-102" y="53195"/>
                    <a:pt x="-102" y="47060"/>
                    <a:pt x="264" y="40413"/>
                  </a:cubicBezTo>
                  <a:cubicBezTo>
                    <a:pt x="402" y="34081"/>
                    <a:pt x="1484" y="27799"/>
                    <a:pt x="3480" y="21788"/>
                  </a:cubicBezTo>
                  <a:cubicBezTo>
                    <a:pt x="5220" y="16230"/>
                    <a:pt x="8334" y="11205"/>
                    <a:pt x="12545" y="7181"/>
                  </a:cubicBezTo>
                  <a:cubicBezTo>
                    <a:pt x="17581" y="2886"/>
                    <a:pt x="23978" y="512"/>
                    <a:pt x="30601" y="461"/>
                  </a:cubicBezTo>
                  <a:cubicBezTo>
                    <a:pt x="34329" y="198"/>
                    <a:pt x="38072" y="746"/>
                    <a:pt x="41566" y="2068"/>
                  </a:cubicBezTo>
                  <a:cubicBezTo>
                    <a:pt x="44950" y="3317"/>
                    <a:pt x="47626" y="5990"/>
                    <a:pt x="48876" y="9372"/>
                  </a:cubicBezTo>
                  <a:cubicBezTo>
                    <a:pt x="49388" y="9372"/>
                    <a:pt x="49680" y="9372"/>
                    <a:pt x="49680" y="8714"/>
                  </a:cubicBezTo>
                  <a:cubicBezTo>
                    <a:pt x="49753" y="7867"/>
                    <a:pt x="49753" y="7005"/>
                    <a:pt x="49680" y="6158"/>
                  </a:cubicBezTo>
                  <a:cubicBezTo>
                    <a:pt x="49680" y="5063"/>
                    <a:pt x="49680" y="4040"/>
                    <a:pt x="49680" y="3017"/>
                  </a:cubicBezTo>
                  <a:cubicBezTo>
                    <a:pt x="49571" y="2163"/>
                    <a:pt x="49724" y="1301"/>
                    <a:pt x="50119" y="534"/>
                  </a:cubicBezTo>
                  <a:cubicBezTo>
                    <a:pt x="54220" y="38"/>
                    <a:pt x="58350" y="-138"/>
                    <a:pt x="62473" y="23"/>
                  </a:cubicBezTo>
                  <a:cubicBezTo>
                    <a:pt x="66640" y="23"/>
                    <a:pt x="70807" y="23"/>
                    <a:pt x="74973" y="23"/>
                  </a:cubicBezTo>
                  <a:cubicBezTo>
                    <a:pt x="75485" y="15361"/>
                    <a:pt x="75778" y="31356"/>
                    <a:pt x="75851" y="48155"/>
                  </a:cubicBezTo>
                  <a:cubicBezTo>
                    <a:pt x="75924" y="64954"/>
                    <a:pt x="75851" y="82045"/>
                    <a:pt x="74827" y="99720"/>
                  </a:cubicBezTo>
                  <a:cubicBezTo>
                    <a:pt x="74827" y="102642"/>
                    <a:pt x="74827" y="105564"/>
                    <a:pt x="74827" y="108485"/>
                  </a:cubicBezTo>
                  <a:cubicBezTo>
                    <a:pt x="75017" y="111034"/>
                    <a:pt x="74432" y="113583"/>
                    <a:pt x="73146" y="115789"/>
                  </a:cubicBezTo>
                  <a:cubicBezTo>
                    <a:pt x="70587" y="120025"/>
                    <a:pt x="66991" y="123546"/>
                    <a:pt x="62692" y="126014"/>
                  </a:cubicBezTo>
                  <a:cubicBezTo>
                    <a:pt x="61048" y="126862"/>
                    <a:pt x="59308" y="127497"/>
                    <a:pt x="57502" y="127913"/>
                  </a:cubicBezTo>
                  <a:cubicBezTo>
                    <a:pt x="56113" y="128395"/>
                    <a:pt x="54695" y="128812"/>
                    <a:pt x="53262" y="129155"/>
                  </a:cubicBezTo>
                  <a:close/>
                  <a:moveTo>
                    <a:pt x="21390" y="48813"/>
                  </a:moveTo>
                  <a:lnTo>
                    <a:pt x="21390" y="50493"/>
                  </a:lnTo>
                  <a:cubicBezTo>
                    <a:pt x="21251" y="56306"/>
                    <a:pt x="23196" y="61981"/>
                    <a:pt x="26873" y="66488"/>
                  </a:cubicBezTo>
                  <a:cubicBezTo>
                    <a:pt x="29117" y="69146"/>
                    <a:pt x="32267" y="70863"/>
                    <a:pt x="35718" y="71309"/>
                  </a:cubicBezTo>
                  <a:cubicBezTo>
                    <a:pt x="39154" y="71900"/>
                    <a:pt x="42677" y="71696"/>
                    <a:pt x="46025" y="70724"/>
                  </a:cubicBezTo>
                  <a:cubicBezTo>
                    <a:pt x="47041" y="70374"/>
                    <a:pt x="47948" y="69775"/>
                    <a:pt x="48657" y="68971"/>
                  </a:cubicBezTo>
                  <a:cubicBezTo>
                    <a:pt x="49271" y="68117"/>
                    <a:pt x="49768" y="67189"/>
                    <a:pt x="50119" y="66196"/>
                  </a:cubicBezTo>
                  <a:cubicBezTo>
                    <a:pt x="50506" y="65108"/>
                    <a:pt x="50777" y="63983"/>
                    <a:pt x="50923" y="62836"/>
                  </a:cubicBezTo>
                  <a:cubicBezTo>
                    <a:pt x="51142" y="61726"/>
                    <a:pt x="51288" y="60601"/>
                    <a:pt x="51362" y="59476"/>
                  </a:cubicBezTo>
                  <a:cubicBezTo>
                    <a:pt x="51362" y="54583"/>
                    <a:pt x="51362" y="49543"/>
                    <a:pt x="51362" y="44503"/>
                  </a:cubicBezTo>
                  <a:cubicBezTo>
                    <a:pt x="51150" y="39573"/>
                    <a:pt x="50441" y="34680"/>
                    <a:pt x="49242" y="29896"/>
                  </a:cubicBezTo>
                  <a:cubicBezTo>
                    <a:pt x="48510" y="28106"/>
                    <a:pt x="47231" y="26602"/>
                    <a:pt x="45587" y="25586"/>
                  </a:cubicBezTo>
                  <a:cubicBezTo>
                    <a:pt x="43956" y="24549"/>
                    <a:pt x="42100" y="23899"/>
                    <a:pt x="40177" y="23687"/>
                  </a:cubicBezTo>
                  <a:cubicBezTo>
                    <a:pt x="38240" y="23468"/>
                    <a:pt x="36281" y="23614"/>
                    <a:pt x="34402" y="24125"/>
                  </a:cubicBezTo>
                  <a:cubicBezTo>
                    <a:pt x="32552" y="24673"/>
                    <a:pt x="30835" y="25594"/>
                    <a:pt x="29358" y="26828"/>
                  </a:cubicBezTo>
                  <a:cubicBezTo>
                    <a:pt x="27501" y="28902"/>
                    <a:pt x="25929" y="31210"/>
                    <a:pt x="24680" y="33694"/>
                  </a:cubicBezTo>
                  <a:cubicBezTo>
                    <a:pt x="23378" y="36221"/>
                    <a:pt x="22464" y="38930"/>
                    <a:pt x="21975" y="41728"/>
                  </a:cubicBezTo>
                  <a:cubicBezTo>
                    <a:pt x="21748" y="42904"/>
                    <a:pt x="21624" y="44102"/>
                    <a:pt x="21609" y="45307"/>
                  </a:cubicBezTo>
                  <a:close/>
                </a:path>
              </a:pathLst>
            </a:custGeom>
            <a:solidFill>
              <a:srgbClr val="333233"/>
            </a:solidFill>
            <a:ln w="7301" cap="flat">
              <a:noFill/>
              <a:prstDash val="solid"/>
              <a:miter/>
            </a:ln>
          </p:spPr>
          <p:txBody>
            <a:bodyPr rtlCol="0" anchor="ctr"/>
            <a:lstStyle/>
            <a:p>
              <a:endParaRPr lang="en-US"/>
            </a:p>
          </p:txBody>
        </p:sp>
        <p:sp>
          <p:nvSpPr>
            <p:cNvPr id="1003" name="Freeform 1002">
              <a:extLst>
                <a:ext uri="{FF2B5EF4-FFF2-40B4-BE49-F238E27FC236}">
                  <a16:creationId xmlns:a16="http://schemas.microsoft.com/office/drawing/2014/main" id="{E76BCC59-6E3E-F007-50C6-08E501F25FB3}"/>
                </a:ext>
              </a:extLst>
            </p:cNvPr>
            <p:cNvSpPr/>
            <p:nvPr/>
          </p:nvSpPr>
          <p:spPr>
            <a:xfrm>
              <a:off x="9690042" y="4846781"/>
              <a:ext cx="74488" cy="97111"/>
            </a:xfrm>
            <a:custGeom>
              <a:avLst/>
              <a:gdLst>
                <a:gd name="connsiteX0" fmla="*/ 24897 w 74488"/>
                <a:gd name="connsiteY0" fmla="*/ 48342 h 97111"/>
                <a:gd name="connsiteX1" fmla="*/ 24897 w 74488"/>
                <a:gd name="connsiteY1" fmla="*/ 51629 h 97111"/>
                <a:gd name="connsiteX2" fmla="*/ 25336 w 74488"/>
                <a:gd name="connsiteY2" fmla="*/ 60612 h 97111"/>
                <a:gd name="connsiteX3" fmla="*/ 27602 w 74488"/>
                <a:gd name="connsiteY3" fmla="*/ 67478 h 97111"/>
                <a:gd name="connsiteX4" fmla="*/ 33888 w 74488"/>
                <a:gd name="connsiteY4" fmla="*/ 73686 h 97111"/>
                <a:gd name="connsiteX5" fmla="*/ 41783 w 74488"/>
                <a:gd name="connsiteY5" fmla="*/ 75001 h 97111"/>
                <a:gd name="connsiteX6" fmla="*/ 48362 w 74488"/>
                <a:gd name="connsiteY6" fmla="*/ 70472 h 97111"/>
                <a:gd name="connsiteX7" fmla="*/ 50628 w 74488"/>
                <a:gd name="connsiteY7" fmla="*/ 59152 h 97111"/>
                <a:gd name="connsiteX8" fmla="*/ 55600 w 74488"/>
                <a:gd name="connsiteY8" fmla="*/ 59152 h 97111"/>
                <a:gd name="connsiteX9" fmla="*/ 62179 w 74488"/>
                <a:gd name="connsiteY9" fmla="*/ 59152 h 97111"/>
                <a:gd name="connsiteX10" fmla="*/ 68685 w 74488"/>
                <a:gd name="connsiteY10" fmla="*/ 59152 h 97111"/>
                <a:gd name="connsiteX11" fmla="*/ 73875 w 74488"/>
                <a:gd name="connsiteY11" fmla="*/ 59736 h 97111"/>
                <a:gd name="connsiteX12" fmla="*/ 73071 w 74488"/>
                <a:gd name="connsiteY12" fmla="*/ 69158 h 97111"/>
                <a:gd name="connsiteX13" fmla="*/ 72193 w 74488"/>
                <a:gd name="connsiteY13" fmla="*/ 77703 h 97111"/>
                <a:gd name="connsiteX14" fmla="*/ 70805 w 74488"/>
                <a:gd name="connsiteY14" fmla="*/ 84496 h 97111"/>
                <a:gd name="connsiteX15" fmla="*/ 68685 w 74488"/>
                <a:gd name="connsiteY15" fmla="*/ 88440 h 97111"/>
                <a:gd name="connsiteX16" fmla="*/ 60571 w 74488"/>
                <a:gd name="connsiteY16" fmla="*/ 94721 h 97111"/>
                <a:gd name="connsiteX17" fmla="*/ 49751 w 74488"/>
                <a:gd name="connsiteY17" fmla="*/ 96913 h 97111"/>
                <a:gd name="connsiteX18" fmla="*/ 37690 w 74488"/>
                <a:gd name="connsiteY18" fmla="*/ 96913 h 97111"/>
                <a:gd name="connsiteX19" fmla="*/ 26359 w 74488"/>
                <a:gd name="connsiteY19" fmla="*/ 96547 h 97111"/>
                <a:gd name="connsiteX20" fmla="*/ 16782 w 74488"/>
                <a:gd name="connsiteY20" fmla="*/ 93188 h 97111"/>
                <a:gd name="connsiteX21" fmla="*/ 8522 w 74488"/>
                <a:gd name="connsiteY21" fmla="*/ 84131 h 97111"/>
                <a:gd name="connsiteX22" fmla="*/ 3186 w 74488"/>
                <a:gd name="connsiteY22" fmla="*/ 71787 h 97111"/>
                <a:gd name="connsiteX23" fmla="*/ 408 w 74488"/>
                <a:gd name="connsiteY23" fmla="*/ 57545 h 97111"/>
                <a:gd name="connsiteX24" fmla="*/ 42 w 74488"/>
                <a:gd name="connsiteY24" fmla="*/ 42499 h 97111"/>
                <a:gd name="connsiteX25" fmla="*/ 1212 w 74488"/>
                <a:gd name="connsiteY25" fmla="*/ 29352 h 97111"/>
                <a:gd name="connsiteX26" fmla="*/ 4063 w 74488"/>
                <a:gd name="connsiteY26" fmla="*/ 16862 h 97111"/>
                <a:gd name="connsiteX27" fmla="*/ 11373 w 74488"/>
                <a:gd name="connsiteY27" fmla="*/ 7805 h 97111"/>
                <a:gd name="connsiteX28" fmla="*/ 22558 w 74488"/>
                <a:gd name="connsiteY28" fmla="*/ 2108 h 97111"/>
                <a:gd name="connsiteX29" fmla="*/ 49459 w 74488"/>
                <a:gd name="connsiteY29" fmla="*/ 1451 h 97111"/>
                <a:gd name="connsiteX30" fmla="*/ 63056 w 74488"/>
                <a:gd name="connsiteY30" fmla="*/ 7367 h 97111"/>
                <a:gd name="connsiteX31" fmla="*/ 70878 w 74488"/>
                <a:gd name="connsiteY31" fmla="*/ 18031 h 97111"/>
                <a:gd name="connsiteX32" fmla="*/ 74167 w 74488"/>
                <a:gd name="connsiteY32" fmla="*/ 31835 h 97111"/>
                <a:gd name="connsiteX33" fmla="*/ 74167 w 74488"/>
                <a:gd name="connsiteY33" fmla="*/ 47100 h 97111"/>
                <a:gd name="connsiteX34" fmla="*/ 69270 w 74488"/>
                <a:gd name="connsiteY34" fmla="*/ 47831 h 97111"/>
                <a:gd name="connsiteX35" fmla="*/ 60790 w 74488"/>
                <a:gd name="connsiteY35" fmla="*/ 48561 h 97111"/>
                <a:gd name="connsiteX36" fmla="*/ 50409 w 74488"/>
                <a:gd name="connsiteY36" fmla="*/ 49072 h 97111"/>
                <a:gd name="connsiteX37" fmla="*/ 39810 w 74488"/>
                <a:gd name="connsiteY37" fmla="*/ 49072 h 97111"/>
                <a:gd name="connsiteX38" fmla="*/ 30672 w 74488"/>
                <a:gd name="connsiteY38" fmla="*/ 49072 h 97111"/>
                <a:gd name="connsiteX39" fmla="*/ 24897 w 74488"/>
                <a:gd name="connsiteY39" fmla="*/ 48342 h 97111"/>
                <a:gd name="connsiteX40" fmla="*/ 46827 w 74488"/>
                <a:gd name="connsiteY40" fmla="*/ 19784 h 97111"/>
                <a:gd name="connsiteX41" fmla="*/ 43903 w 74488"/>
                <a:gd name="connsiteY41" fmla="*/ 18469 h 97111"/>
                <a:gd name="connsiteX42" fmla="*/ 40395 w 74488"/>
                <a:gd name="connsiteY42" fmla="*/ 17958 h 97111"/>
                <a:gd name="connsiteX43" fmla="*/ 33084 w 74488"/>
                <a:gd name="connsiteY43" fmla="*/ 18907 h 97111"/>
                <a:gd name="connsiteX44" fmla="*/ 28698 w 74488"/>
                <a:gd name="connsiteY44" fmla="*/ 21464 h 97111"/>
                <a:gd name="connsiteX45" fmla="*/ 26213 w 74488"/>
                <a:gd name="connsiteY45" fmla="*/ 25335 h 97111"/>
                <a:gd name="connsiteX46" fmla="*/ 24970 w 74488"/>
                <a:gd name="connsiteY46" fmla="*/ 29936 h 97111"/>
                <a:gd name="connsiteX47" fmla="*/ 24970 w 74488"/>
                <a:gd name="connsiteY47" fmla="*/ 32785 h 97111"/>
                <a:gd name="connsiteX48" fmla="*/ 26651 w 74488"/>
                <a:gd name="connsiteY48" fmla="*/ 33880 h 97111"/>
                <a:gd name="connsiteX49" fmla="*/ 31914 w 74488"/>
                <a:gd name="connsiteY49" fmla="*/ 33880 h 97111"/>
                <a:gd name="connsiteX50" fmla="*/ 42514 w 74488"/>
                <a:gd name="connsiteY50" fmla="*/ 33880 h 97111"/>
                <a:gd name="connsiteX51" fmla="*/ 49824 w 74488"/>
                <a:gd name="connsiteY51" fmla="*/ 33880 h 97111"/>
                <a:gd name="connsiteX52" fmla="*/ 53260 w 74488"/>
                <a:gd name="connsiteY52" fmla="*/ 33880 h 97111"/>
                <a:gd name="connsiteX53" fmla="*/ 54284 w 74488"/>
                <a:gd name="connsiteY53" fmla="*/ 33369 h 97111"/>
                <a:gd name="connsiteX54" fmla="*/ 54284 w 74488"/>
                <a:gd name="connsiteY54" fmla="*/ 31397 h 97111"/>
                <a:gd name="connsiteX55" fmla="*/ 52310 w 74488"/>
                <a:gd name="connsiteY55" fmla="*/ 24093 h 97111"/>
                <a:gd name="connsiteX56" fmla="*/ 47120 w 74488"/>
                <a:gd name="connsiteY56" fmla="*/ 19784 h 9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4488" h="97111">
                  <a:moveTo>
                    <a:pt x="24897" y="48342"/>
                  </a:moveTo>
                  <a:lnTo>
                    <a:pt x="24897" y="51629"/>
                  </a:lnTo>
                  <a:cubicBezTo>
                    <a:pt x="24897" y="55281"/>
                    <a:pt x="24897" y="58275"/>
                    <a:pt x="25336" y="60612"/>
                  </a:cubicBezTo>
                  <a:cubicBezTo>
                    <a:pt x="25577" y="63037"/>
                    <a:pt x="26352" y="65382"/>
                    <a:pt x="27602" y="67478"/>
                  </a:cubicBezTo>
                  <a:cubicBezTo>
                    <a:pt x="29005" y="70144"/>
                    <a:pt x="31205" y="72313"/>
                    <a:pt x="33888" y="73686"/>
                  </a:cubicBezTo>
                  <a:cubicBezTo>
                    <a:pt x="36301" y="74986"/>
                    <a:pt x="39079" y="75454"/>
                    <a:pt x="41783" y="75001"/>
                  </a:cubicBezTo>
                  <a:cubicBezTo>
                    <a:pt x="44495" y="74439"/>
                    <a:pt x="46871" y="72802"/>
                    <a:pt x="48362" y="70472"/>
                  </a:cubicBezTo>
                  <a:cubicBezTo>
                    <a:pt x="50351" y="67054"/>
                    <a:pt x="51148" y="63074"/>
                    <a:pt x="50628" y="59152"/>
                  </a:cubicBezTo>
                  <a:cubicBezTo>
                    <a:pt x="52281" y="59268"/>
                    <a:pt x="53948" y="59268"/>
                    <a:pt x="55600" y="59152"/>
                  </a:cubicBezTo>
                  <a:lnTo>
                    <a:pt x="62179" y="59152"/>
                  </a:lnTo>
                  <a:cubicBezTo>
                    <a:pt x="64350" y="59042"/>
                    <a:pt x="66514" y="59042"/>
                    <a:pt x="68685" y="59152"/>
                  </a:cubicBezTo>
                  <a:cubicBezTo>
                    <a:pt x="70432" y="59130"/>
                    <a:pt x="72179" y="59327"/>
                    <a:pt x="73875" y="59736"/>
                  </a:cubicBezTo>
                  <a:cubicBezTo>
                    <a:pt x="73875" y="62949"/>
                    <a:pt x="73363" y="66090"/>
                    <a:pt x="73071" y="69158"/>
                  </a:cubicBezTo>
                  <a:cubicBezTo>
                    <a:pt x="72778" y="72226"/>
                    <a:pt x="72559" y="75074"/>
                    <a:pt x="72193" y="77703"/>
                  </a:cubicBezTo>
                  <a:cubicBezTo>
                    <a:pt x="71872" y="79997"/>
                    <a:pt x="71411" y="82261"/>
                    <a:pt x="70805" y="84496"/>
                  </a:cubicBezTo>
                  <a:cubicBezTo>
                    <a:pt x="70476" y="85979"/>
                    <a:pt x="69745" y="87345"/>
                    <a:pt x="68685" y="88440"/>
                  </a:cubicBezTo>
                  <a:cubicBezTo>
                    <a:pt x="66682" y="91311"/>
                    <a:pt x="63853" y="93502"/>
                    <a:pt x="60571" y="94721"/>
                  </a:cubicBezTo>
                  <a:cubicBezTo>
                    <a:pt x="57076" y="95927"/>
                    <a:pt x="53436" y="96664"/>
                    <a:pt x="49751" y="96913"/>
                  </a:cubicBezTo>
                  <a:cubicBezTo>
                    <a:pt x="45731" y="97132"/>
                    <a:pt x="41710" y="97132"/>
                    <a:pt x="37690" y="96913"/>
                  </a:cubicBezTo>
                  <a:cubicBezTo>
                    <a:pt x="33523" y="96913"/>
                    <a:pt x="29795" y="96547"/>
                    <a:pt x="26359" y="96547"/>
                  </a:cubicBezTo>
                  <a:cubicBezTo>
                    <a:pt x="22974" y="96073"/>
                    <a:pt x="19721" y="94933"/>
                    <a:pt x="16782" y="93188"/>
                  </a:cubicBezTo>
                  <a:cubicBezTo>
                    <a:pt x="13398" y="90814"/>
                    <a:pt x="10576" y="87717"/>
                    <a:pt x="8522" y="84131"/>
                  </a:cubicBezTo>
                  <a:cubicBezTo>
                    <a:pt x="6220" y="80267"/>
                    <a:pt x="4421" y="76118"/>
                    <a:pt x="3186" y="71787"/>
                  </a:cubicBezTo>
                  <a:cubicBezTo>
                    <a:pt x="1753" y="67157"/>
                    <a:pt x="817" y="62380"/>
                    <a:pt x="408" y="57545"/>
                  </a:cubicBezTo>
                  <a:cubicBezTo>
                    <a:pt x="-111" y="52549"/>
                    <a:pt x="-235" y="47517"/>
                    <a:pt x="42" y="42499"/>
                  </a:cubicBezTo>
                  <a:cubicBezTo>
                    <a:pt x="408" y="37897"/>
                    <a:pt x="774" y="33515"/>
                    <a:pt x="1212" y="29352"/>
                  </a:cubicBezTo>
                  <a:cubicBezTo>
                    <a:pt x="1658" y="25086"/>
                    <a:pt x="2615" y="20894"/>
                    <a:pt x="4063" y="16862"/>
                  </a:cubicBezTo>
                  <a:cubicBezTo>
                    <a:pt x="5708" y="13283"/>
                    <a:pt x="8223" y="10172"/>
                    <a:pt x="11373" y="7805"/>
                  </a:cubicBezTo>
                  <a:cubicBezTo>
                    <a:pt x="14743" y="5278"/>
                    <a:pt x="18530" y="3350"/>
                    <a:pt x="22558" y="2108"/>
                  </a:cubicBezTo>
                  <a:cubicBezTo>
                    <a:pt x="31308" y="-506"/>
                    <a:pt x="40592" y="-733"/>
                    <a:pt x="49459" y="1451"/>
                  </a:cubicBezTo>
                  <a:cubicBezTo>
                    <a:pt x="54445" y="2152"/>
                    <a:pt x="59145" y="4197"/>
                    <a:pt x="63056" y="7367"/>
                  </a:cubicBezTo>
                  <a:cubicBezTo>
                    <a:pt x="66470" y="10252"/>
                    <a:pt x="69152" y="13911"/>
                    <a:pt x="70878" y="18031"/>
                  </a:cubicBezTo>
                  <a:cubicBezTo>
                    <a:pt x="72757" y="22413"/>
                    <a:pt x="73868" y="27080"/>
                    <a:pt x="74167" y="31835"/>
                  </a:cubicBezTo>
                  <a:cubicBezTo>
                    <a:pt x="74460" y="36919"/>
                    <a:pt x="74460" y="42017"/>
                    <a:pt x="74167" y="47100"/>
                  </a:cubicBezTo>
                  <a:cubicBezTo>
                    <a:pt x="73290" y="47100"/>
                    <a:pt x="71609" y="47538"/>
                    <a:pt x="69270" y="47831"/>
                  </a:cubicBezTo>
                  <a:lnTo>
                    <a:pt x="60790" y="48561"/>
                  </a:lnTo>
                  <a:cubicBezTo>
                    <a:pt x="57500" y="48561"/>
                    <a:pt x="54064" y="48999"/>
                    <a:pt x="50409" y="49072"/>
                  </a:cubicBezTo>
                  <a:lnTo>
                    <a:pt x="39810" y="49072"/>
                  </a:lnTo>
                  <a:cubicBezTo>
                    <a:pt x="36447" y="49072"/>
                    <a:pt x="33377" y="49072"/>
                    <a:pt x="30672" y="49072"/>
                  </a:cubicBezTo>
                  <a:cubicBezTo>
                    <a:pt x="28735" y="48970"/>
                    <a:pt x="26805" y="48729"/>
                    <a:pt x="24897" y="48342"/>
                  </a:cubicBezTo>
                  <a:close/>
                  <a:moveTo>
                    <a:pt x="46827" y="19784"/>
                  </a:moveTo>
                  <a:cubicBezTo>
                    <a:pt x="45914" y="19229"/>
                    <a:pt x="44927" y="18783"/>
                    <a:pt x="43903" y="18469"/>
                  </a:cubicBezTo>
                  <a:cubicBezTo>
                    <a:pt x="42778" y="18089"/>
                    <a:pt x="41586" y="17914"/>
                    <a:pt x="40395" y="17958"/>
                  </a:cubicBezTo>
                  <a:cubicBezTo>
                    <a:pt x="37924" y="17863"/>
                    <a:pt x="35453" y="18184"/>
                    <a:pt x="33084" y="18907"/>
                  </a:cubicBezTo>
                  <a:cubicBezTo>
                    <a:pt x="31439" y="19397"/>
                    <a:pt x="29933" y="20273"/>
                    <a:pt x="28698" y="21464"/>
                  </a:cubicBezTo>
                  <a:cubicBezTo>
                    <a:pt x="27587" y="22552"/>
                    <a:pt x="26739" y="23874"/>
                    <a:pt x="26213" y="25335"/>
                  </a:cubicBezTo>
                  <a:cubicBezTo>
                    <a:pt x="25643" y="26825"/>
                    <a:pt x="25226" y="28366"/>
                    <a:pt x="24970" y="29936"/>
                  </a:cubicBezTo>
                  <a:cubicBezTo>
                    <a:pt x="24846" y="30878"/>
                    <a:pt x="24846" y="31843"/>
                    <a:pt x="24970" y="32785"/>
                  </a:cubicBezTo>
                  <a:cubicBezTo>
                    <a:pt x="24970" y="33296"/>
                    <a:pt x="25555" y="33734"/>
                    <a:pt x="26651" y="33880"/>
                  </a:cubicBezTo>
                  <a:cubicBezTo>
                    <a:pt x="28406" y="34012"/>
                    <a:pt x="30160" y="34012"/>
                    <a:pt x="31914" y="33880"/>
                  </a:cubicBezTo>
                  <a:lnTo>
                    <a:pt x="42514" y="33880"/>
                  </a:lnTo>
                  <a:cubicBezTo>
                    <a:pt x="45731" y="33880"/>
                    <a:pt x="48070" y="33880"/>
                    <a:pt x="49824" y="33880"/>
                  </a:cubicBezTo>
                  <a:cubicBezTo>
                    <a:pt x="50972" y="33946"/>
                    <a:pt x="52112" y="33946"/>
                    <a:pt x="53260" y="33880"/>
                  </a:cubicBezTo>
                  <a:cubicBezTo>
                    <a:pt x="53918" y="33880"/>
                    <a:pt x="54284" y="33880"/>
                    <a:pt x="54284" y="33369"/>
                  </a:cubicBezTo>
                  <a:lnTo>
                    <a:pt x="54284" y="31397"/>
                  </a:lnTo>
                  <a:cubicBezTo>
                    <a:pt x="54320" y="28826"/>
                    <a:pt x="53633" y="26299"/>
                    <a:pt x="52310" y="24093"/>
                  </a:cubicBezTo>
                  <a:cubicBezTo>
                    <a:pt x="51016" y="22201"/>
                    <a:pt x="49218" y="20711"/>
                    <a:pt x="47120" y="19784"/>
                  </a:cubicBezTo>
                  <a:close/>
                </a:path>
              </a:pathLst>
            </a:custGeom>
            <a:solidFill>
              <a:srgbClr val="333233"/>
            </a:solidFill>
            <a:ln w="7301" cap="flat">
              <a:noFill/>
              <a:prstDash val="solid"/>
              <a:miter/>
            </a:ln>
          </p:spPr>
          <p:txBody>
            <a:bodyPr rtlCol="0" anchor="ctr"/>
            <a:lstStyle/>
            <a:p>
              <a:endParaRPr lang="en-US"/>
            </a:p>
          </p:txBody>
        </p:sp>
        <p:sp>
          <p:nvSpPr>
            <p:cNvPr id="1004" name="Freeform 1003">
              <a:extLst>
                <a:ext uri="{FF2B5EF4-FFF2-40B4-BE49-F238E27FC236}">
                  <a16:creationId xmlns:a16="http://schemas.microsoft.com/office/drawing/2014/main" id="{CFDEC5BF-2DBB-8D64-54FA-A8948697FF16}"/>
                </a:ext>
              </a:extLst>
            </p:cNvPr>
            <p:cNvSpPr/>
            <p:nvPr/>
          </p:nvSpPr>
          <p:spPr>
            <a:xfrm>
              <a:off x="9808681" y="4848577"/>
              <a:ext cx="78343" cy="92968"/>
            </a:xfrm>
            <a:custGeom>
              <a:avLst/>
              <a:gdLst>
                <a:gd name="connsiteX0" fmla="*/ 77973 w 78343"/>
                <a:gd name="connsiteY0" fmla="*/ 1115 h 92968"/>
                <a:gd name="connsiteX1" fmla="*/ 77973 w 78343"/>
                <a:gd name="connsiteY1" fmla="*/ 3306 h 92968"/>
                <a:gd name="connsiteX2" fmla="*/ 77973 w 78343"/>
                <a:gd name="connsiteY2" fmla="*/ 5498 h 92968"/>
                <a:gd name="connsiteX3" fmla="*/ 77973 w 78343"/>
                <a:gd name="connsiteY3" fmla="*/ 7324 h 92968"/>
                <a:gd name="connsiteX4" fmla="*/ 77973 w 78343"/>
                <a:gd name="connsiteY4" fmla="*/ 46399 h 92968"/>
                <a:gd name="connsiteX5" fmla="*/ 77462 w 78343"/>
                <a:gd name="connsiteY5" fmla="*/ 85329 h 92968"/>
                <a:gd name="connsiteX6" fmla="*/ 77462 w 78343"/>
                <a:gd name="connsiteY6" fmla="*/ 90076 h 92968"/>
                <a:gd name="connsiteX7" fmla="*/ 75298 w 78343"/>
                <a:gd name="connsiteY7" fmla="*/ 92845 h 92968"/>
                <a:gd name="connsiteX8" fmla="*/ 75196 w 78343"/>
                <a:gd name="connsiteY8" fmla="*/ 92852 h 92968"/>
                <a:gd name="connsiteX9" fmla="*/ 73003 w 78343"/>
                <a:gd name="connsiteY9" fmla="*/ 92852 h 92968"/>
                <a:gd name="connsiteX10" fmla="*/ 67008 w 78343"/>
                <a:gd name="connsiteY10" fmla="*/ 92852 h 92968"/>
                <a:gd name="connsiteX11" fmla="*/ 61014 w 78343"/>
                <a:gd name="connsiteY11" fmla="*/ 92852 h 92968"/>
                <a:gd name="connsiteX12" fmla="*/ 57067 w 78343"/>
                <a:gd name="connsiteY12" fmla="*/ 92852 h 92968"/>
                <a:gd name="connsiteX13" fmla="*/ 53119 w 78343"/>
                <a:gd name="connsiteY13" fmla="*/ 92852 h 92968"/>
                <a:gd name="connsiteX14" fmla="*/ 51364 w 78343"/>
                <a:gd name="connsiteY14" fmla="*/ 91391 h 92968"/>
                <a:gd name="connsiteX15" fmla="*/ 50926 w 78343"/>
                <a:gd name="connsiteY15" fmla="*/ 88835 h 92968"/>
                <a:gd name="connsiteX16" fmla="*/ 51291 w 78343"/>
                <a:gd name="connsiteY16" fmla="*/ 85548 h 92968"/>
                <a:gd name="connsiteX17" fmla="*/ 51291 w 78343"/>
                <a:gd name="connsiteY17" fmla="*/ 82407 h 92968"/>
                <a:gd name="connsiteX18" fmla="*/ 40107 w 78343"/>
                <a:gd name="connsiteY18" fmla="*/ 89711 h 92968"/>
                <a:gd name="connsiteX19" fmla="*/ 26949 w 78343"/>
                <a:gd name="connsiteY19" fmla="*/ 92852 h 92968"/>
                <a:gd name="connsiteX20" fmla="*/ 14740 w 78343"/>
                <a:gd name="connsiteY20" fmla="*/ 87885 h 92968"/>
                <a:gd name="connsiteX21" fmla="*/ 6334 w 78343"/>
                <a:gd name="connsiteY21" fmla="*/ 75542 h 92968"/>
                <a:gd name="connsiteX22" fmla="*/ 1509 w 78343"/>
                <a:gd name="connsiteY22" fmla="*/ 59546 h 92968"/>
                <a:gd name="connsiteX23" fmla="*/ -99 w 78343"/>
                <a:gd name="connsiteY23" fmla="*/ 43551 h 92968"/>
                <a:gd name="connsiteX24" fmla="*/ 2313 w 78343"/>
                <a:gd name="connsiteY24" fmla="*/ 26606 h 92968"/>
                <a:gd name="connsiteX25" fmla="*/ 8819 w 78343"/>
                <a:gd name="connsiteY25" fmla="*/ 13313 h 92968"/>
                <a:gd name="connsiteX26" fmla="*/ 18688 w 78343"/>
                <a:gd name="connsiteY26" fmla="*/ 4475 h 92968"/>
                <a:gd name="connsiteX27" fmla="*/ 30823 w 78343"/>
                <a:gd name="connsiteY27" fmla="*/ 1042 h 92968"/>
                <a:gd name="connsiteX28" fmla="*/ 37036 w 78343"/>
                <a:gd name="connsiteY28" fmla="*/ 1042 h 92968"/>
                <a:gd name="connsiteX29" fmla="*/ 42227 w 78343"/>
                <a:gd name="connsiteY29" fmla="*/ 1919 h 92968"/>
                <a:gd name="connsiteX30" fmla="*/ 46467 w 78343"/>
                <a:gd name="connsiteY30" fmla="*/ 4475 h 92968"/>
                <a:gd name="connsiteX31" fmla="*/ 49610 w 78343"/>
                <a:gd name="connsiteY31" fmla="*/ 9369 h 92968"/>
                <a:gd name="connsiteX32" fmla="*/ 49610 w 78343"/>
                <a:gd name="connsiteY32" fmla="*/ 4329 h 92968"/>
                <a:gd name="connsiteX33" fmla="*/ 50049 w 78343"/>
                <a:gd name="connsiteY33" fmla="*/ 20 h 92968"/>
                <a:gd name="connsiteX34" fmla="*/ 51291 w 78343"/>
                <a:gd name="connsiteY34" fmla="*/ 20 h 92968"/>
                <a:gd name="connsiteX35" fmla="*/ 53923 w 78343"/>
                <a:gd name="connsiteY35" fmla="*/ 20 h 92968"/>
                <a:gd name="connsiteX36" fmla="*/ 58894 w 78343"/>
                <a:gd name="connsiteY36" fmla="*/ 20 h 92968"/>
                <a:gd name="connsiteX37" fmla="*/ 66204 w 78343"/>
                <a:gd name="connsiteY37" fmla="*/ 20 h 92968"/>
                <a:gd name="connsiteX38" fmla="*/ 24390 w 78343"/>
                <a:gd name="connsiteY38" fmla="*/ 37634 h 92968"/>
                <a:gd name="connsiteX39" fmla="*/ 23440 w 78343"/>
                <a:gd name="connsiteY39" fmla="*/ 42528 h 92968"/>
                <a:gd name="connsiteX40" fmla="*/ 23440 w 78343"/>
                <a:gd name="connsiteY40" fmla="*/ 47349 h 92968"/>
                <a:gd name="connsiteX41" fmla="*/ 27753 w 78343"/>
                <a:gd name="connsiteY41" fmla="*/ 61445 h 92968"/>
                <a:gd name="connsiteX42" fmla="*/ 39814 w 78343"/>
                <a:gd name="connsiteY42" fmla="*/ 67215 h 92968"/>
                <a:gd name="connsiteX43" fmla="*/ 46686 w 78343"/>
                <a:gd name="connsiteY43" fmla="*/ 65682 h 92968"/>
                <a:gd name="connsiteX44" fmla="*/ 50049 w 78343"/>
                <a:gd name="connsiteY44" fmla="*/ 61226 h 92968"/>
                <a:gd name="connsiteX45" fmla="*/ 51145 w 78343"/>
                <a:gd name="connsiteY45" fmla="*/ 53922 h 92968"/>
                <a:gd name="connsiteX46" fmla="*/ 51145 w 78343"/>
                <a:gd name="connsiteY46" fmla="*/ 44646 h 92968"/>
                <a:gd name="connsiteX47" fmla="*/ 51145 w 78343"/>
                <a:gd name="connsiteY47" fmla="*/ 34421 h 92968"/>
                <a:gd name="connsiteX48" fmla="*/ 50195 w 78343"/>
                <a:gd name="connsiteY48" fmla="*/ 28578 h 92968"/>
                <a:gd name="connsiteX49" fmla="*/ 47490 w 78343"/>
                <a:gd name="connsiteY49" fmla="*/ 26021 h 92968"/>
                <a:gd name="connsiteX50" fmla="*/ 41642 w 78343"/>
                <a:gd name="connsiteY50" fmla="*/ 25510 h 92968"/>
                <a:gd name="connsiteX51" fmla="*/ 29799 w 78343"/>
                <a:gd name="connsiteY51" fmla="*/ 29089 h 92968"/>
                <a:gd name="connsiteX52" fmla="*/ 24390 w 78343"/>
                <a:gd name="connsiteY52" fmla="*/ 37708 h 9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8343" h="92968">
                  <a:moveTo>
                    <a:pt x="77973" y="1115"/>
                  </a:moveTo>
                  <a:cubicBezTo>
                    <a:pt x="77973" y="1846"/>
                    <a:pt x="77973" y="2576"/>
                    <a:pt x="77973" y="3306"/>
                  </a:cubicBezTo>
                  <a:cubicBezTo>
                    <a:pt x="77973" y="4037"/>
                    <a:pt x="77973" y="4767"/>
                    <a:pt x="77973" y="5498"/>
                  </a:cubicBezTo>
                  <a:lnTo>
                    <a:pt x="77973" y="7324"/>
                  </a:lnTo>
                  <a:cubicBezTo>
                    <a:pt x="77973" y="20617"/>
                    <a:pt x="77973" y="33617"/>
                    <a:pt x="77973" y="46399"/>
                  </a:cubicBezTo>
                  <a:cubicBezTo>
                    <a:pt x="78456" y="59378"/>
                    <a:pt x="78288" y="72372"/>
                    <a:pt x="77462" y="85329"/>
                  </a:cubicBezTo>
                  <a:cubicBezTo>
                    <a:pt x="77462" y="86936"/>
                    <a:pt x="77462" y="88542"/>
                    <a:pt x="77462" y="90076"/>
                  </a:cubicBezTo>
                  <a:cubicBezTo>
                    <a:pt x="77630" y="91435"/>
                    <a:pt x="76658" y="92676"/>
                    <a:pt x="75298" y="92845"/>
                  </a:cubicBezTo>
                  <a:cubicBezTo>
                    <a:pt x="75261" y="92845"/>
                    <a:pt x="75232" y="92852"/>
                    <a:pt x="75196" y="92852"/>
                  </a:cubicBezTo>
                  <a:lnTo>
                    <a:pt x="73003" y="92852"/>
                  </a:lnTo>
                  <a:cubicBezTo>
                    <a:pt x="71007" y="92961"/>
                    <a:pt x="69004" y="92961"/>
                    <a:pt x="67008" y="92852"/>
                  </a:cubicBezTo>
                  <a:lnTo>
                    <a:pt x="61014" y="92852"/>
                  </a:lnTo>
                  <a:lnTo>
                    <a:pt x="57067" y="92852"/>
                  </a:lnTo>
                  <a:cubicBezTo>
                    <a:pt x="55751" y="92961"/>
                    <a:pt x="54435" y="92961"/>
                    <a:pt x="53119" y="92852"/>
                  </a:cubicBezTo>
                  <a:cubicBezTo>
                    <a:pt x="52330" y="92691"/>
                    <a:pt x="51664" y="92143"/>
                    <a:pt x="51364" y="91391"/>
                  </a:cubicBezTo>
                  <a:cubicBezTo>
                    <a:pt x="51065" y="90573"/>
                    <a:pt x="50919" y="89704"/>
                    <a:pt x="50926" y="88835"/>
                  </a:cubicBezTo>
                  <a:cubicBezTo>
                    <a:pt x="50867" y="87724"/>
                    <a:pt x="50992" y="86614"/>
                    <a:pt x="51291" y="85548"/>
                  </a:cubicBezTo>
                  <a:cubicBezTo>
                    <a:pt x="51416" y="84504"/>
                    <a:pt x="51416" y="83452"/>
                    <a:pt x="51291" y="82407"/>
                  </a:cubicBezTo>
                  <a:cubicBezTo>
                    <a:pt x="48002" y="85453"/>
                    <a:pt x="44222" y="87922"/>
                    <a:pt x="40107" y="89711"/>
                  </a:cubicBezTo>
                  <a:cubicBezTo>
                    <a:pt x="36013" y="91734"/>
                    <a:pt x="31518" y="92808"/>
                    <a:pt x="26949" y="92852"/>
                  </a:cubicBezTo>
                  <a:cubicBezTo>
                    <a:pt x="22372" y="92917"/>
                    <a:pt x="17972" y="91128"/>
                    <a:pt x="14740" y="87885"/>
                  </a:cubicBezTo>
                  <a:cubicBezTo>
                    <a:pt x="11232" y="84299"/>
                    <a:pt x="8381" y="80121"/>
                    <a:pt x="6334" y="75542"/>
                  </a:cubicBezTo>
                  <a:cubicBezTo>
                    <a:pt x="4075" y="70429"/>
                    <a:pt x="2452" y="65053"/>
                    <a:pt x="1509" y="59546"/>
                  </a:cubicBezTo>
                  <a:cubicBezTo>
                    <a:pt x="471" y="54273"/>
                    <a:pt x="-62" y="48919"/>
                    <a:pt x="-99" y="43551"/>
                  </a:cubicBezTo>
                  <a:cubicBezTo>
                    <a:pt x="-157" y="37810"/>
                    <a:pt x="661" y="32098"/>
                    <a:pt x="2313" y="26606"/>
                  </a:cubicBezTo>
                  <a:cubicBezTo>
                    <a:pt x="3753" y="21851"/>
                    <a:pt x="5946" y="17366"/>
                    <a:pt x="8819" y="13313"/>
                  </a:cubicBezTo>
                  <a:cubicBezTo>
                    <a:pt x="11444" y="9697"/>
                    <a:pt x="14807" y="6688"/>
                    <a:pt x="18688" y="4475"/>
                  </a:cubicBezTo>
                  <a:cubicBezTo>
                    <a:pt x="22402" y="2379"/>
                    <a:pt x="26561" y="1196"/>
                    <a:pt x="30823" y="1042"/>
                  </a:cubicBezTo>
                  <a:lnTo>
                    <a:pt x="37036" y="1042"/>
                  </a:lnTo>
                  <a:cubicBezTo>
                    <a:pt x="38805" y="1020"/>
                    <a:pt x="40567" y="1312"/>
                    <a:pt x="42227" y="1919"/>
                  </a:cubicBezTo>
                  <a:cubicBezTo>
                    <a:pt x="43791" y="2496"/>
                    <a:pt x="45231" y="3365"/>
                    <a:pt x="46467" y="4475"/>
                  </a:cubicBezTo>
                  <a:cubicBezTo>
                    <a:pt x="47834" y="5877"/>
                    <a:pt x="48901" y="7543"/>
                    <a:pt x="49610" y="9369"/>
                  </a:cubicBezTo>
                  <a:cubicBezTo>
                    <a:pt x="49376" y="7696"/>
                    <a:pt x="49376" y="6002"/>
                    <a:pt x="49610" y="4329"/>
                  </a:cubicBezTo>
                  <a:cubicBezTo>
                    <a:pt x="49902" y="2912"/>
                    <a:pt x="50049" y="1466"/>
                    <a:pt x="50049" y="20"/>
                  </a:cubicBezTo>
                  <a:cubicBezTo>
                    <a:pt x="50049" y="20"/>
                    <a:pt x="50487" y="20"/>
                    <a:pt x="51291" y="20"/>
                  </a:cubicBezTo>
                  <a:cubicBezTo>
                    <a:pt x="52168" y="-53"/>
                    <a:pt x="53046" y="-53"/>
                    <a:pt x="53923" y="20"/>
                  </a:cubicBezTo>
                  <a:lnTo>
                    <a:pt x="58894" y="20"/>
                  </a:lnTo>
                  <a:lnTo>
                    <a:pt x="66204" y="20"/>
                  </a:lnTo>
                  <a:close/>
                  <a:moveTo>
                    <a:pt x="24390" y="37634"/>
                  </a:moveTo>
                  <a:cubicBezTo>
                    <a:pt x="23893" y="39227"/>
                    <a:pt x="23571" y="40863"/>
                    <a:pt x="23440" y="42528"/>
                  </a:cubicBezTo>
                  <a:cubicBezTo>
                    <a:pt x="23440" y="44135"/>
                    <a:pt x="23440" y="45742"/>
                    <a:pt x="23440" y="47349"/>
                  </a:cubicBezTo>
                  <a:cubicBezTo>
                    <a:pt x="23294" y="52396"/>
                    <a:pt x="24814" y="57341"/>
                    <a:pt x="27753" y="61445"/>
                  </a:cubicBezTo>
                  <a:cubicBezTo>
                    <a:pt x="30560" y="65258"/>
                    <a:pt x="35085" y="67427"/>
                    <a:pt x="39814" y="67215"/>
                  </a:cubicBezTo>
                  <a:cubicBezTo>
                    <a:pt x="42205" y="67376"/>
                    <a:pt x="44588" y="66843"/>
                    <a:pt x="46686" y="65682"/>
                  </a:cubicBezTo>
                  <a:cubicBezTo>
                    <a:pt x="48251" y="64586"/>
                    <a:pt x="49427" y="63030"/>
                    <a:pt x="50049" y="61226"/>
                  </a:cubicBezTo>
                  <a:cubicBezTo>
                    <a:pt x="50809" y="58867"/>
                    <a:pt x="51174" y="56398"/>
                    <a:pt x="51145" y="53922"/>
                  </a:cubicBezTo>
                  <a:cubicBezTo>
                    <a:pt x="51145" y="51147"/>
                    <a:pt x="51145" y="48079"/>
                    <a:pt x="51145" y="44646"/>
                  </a:cubicBezTo>
                  <a:cubicBezTo>
                    <a:pt x="51145" y="41214"/>
                    <a:pt x="51145" y="36904"/>
                    <a:pt x="51145" y="34421"/>
                  </a:cubicBezTo>
                  <a:cubicBezTo>
                    <a:pt x="51182" y="32434"/>
                    <a:pt x="50860" y="30455"/>
                    <a:pt x="50195" y="28578"/>
                  </a:cubicBezTo>
                  <a:cubicBezTo>
                    <a:pt x="49756" y="27343"/>
                    <a:pt x="48748" y="26394"/>
                    <a:pt x="47490" y="26021"/>
                  </a:cubicBezTo>
                  <a:cubicBezTo>
                    <a:pt x="45568" y="25612"/>
                    <a:pt x="43609" y="25437"/>
                    <a:pt x="41642" y="25510"/>
                  </a:cubicBezTo>
                  <a:cubicBezTo>
                    <a:pt x="37395" y="25247"/>
                    <a:pt x="33191" y="26518"/>
                    <a:pt x="29799" y="29089"/>
                  </a:cubicBezTo>
                  <a:cubicBezTo>
                    <a:pt x="26978" y="31178"/>
                    <a:pt x="25040" y="34260"/>
                    <a:pt x="24390" y="37708"/>
                  </a:cubicBezTo>
                  <a:close/>
                </a:path>
              </a:pathLst>
            </a:custGeom>
            <a:solidFill>
              <a:srgbClr val="333233"/>
            </a:solidFill>
            <a:ln w="7301" cap="flat">
              <a:noFill/>
              <a:prstDash val="solid"/>
              <a:miter/>
            </a:ln>
          </p:spPr>
          <p:txBody>
            <a:bodyPr rtlCol="0" anchor="ctr"/>
            <a:lstStyle/>
            <a:p>
              <a:endParaRPr lang="en-US"/>
            </a:p>
          </p:txBody>
        </p:sp>
        <p:sp>
          <p:nvSpPr>
            <p:cNvPr id="1005" name="Freeform 1004">
              <a:extLst>
                <a:ext uri="{FF2B5EF4-FFF2-40B4-BE49-F238E27FC236}">
                  <a16:creationId xmlns:a16="http://schemas.microsoft.com/office/drawing/2014/main" id="{5EDFB683-285B-FA28-FD75-9B19DE9E1788}"/>
                </a:ext>
              </a:extLst>
            </p:cNvPr>
            <p:cNvSpPr/>
            <p:nvPr/>
          </p:nvSpPr>
          <p:spPr>
            <a:xfrm>
              <a:off x="9900524" y="4849970"/>
              <a:ext cx="69860" cy="92671"/>
            </a:xfrm>
            <a:custGeom>
              <a:avLst/>
              <a:gdLst>
                <a:gd name="connsiteX0" fmla="*/ 23997 w 69860"/>
                <a:gd name="connsiteY0" fmla="*/ 9290 h 92671"/>
                <a:gd name="connsiteX1" fmla="*/ 26264 w 69860"/>
                <a:gd name="connsiteY1" fmla="*/ 7975 h 92671"/>
                <a:gd name="connsiteX2" fmla="*/ 28603 w 69860"/>
                <a:gd name="connsiteY2" fmla="*/ 6515 h 92671"/>
                <a:gd name="connsiteX3" fmla="*/ 47097 w 69860"/>
                <a:gd name="connsiteY3" fmla="*/ 233 h 92671"/>
                <a:gd name="connsiteX4" fmla="*/ 56966 w 69860"/>
                <a:gd name="connsiteY4" fmla="*/ 1329 h 92671"/>
                <a:gd name="connsiteX5" fmla="*/ 65592 w 69860"/>
                <a:gd name="connsiteY5" fmla="*/ 5930 h 92671"/>
                <a:gd name="connsiteX6" fmla="*/ 68443 w 69860"/>
                <a:gd name="connsiteY6" fmla="*/ 13234 h 92671"/>
                <a:gd name="connsiteX7" fmla="*/ 69759 w 69860"/>
                <a:gd name="connsiteY7" fmla="*/ 25797 h 92671"/>
                <a:gd name="connsiteX8" fmla="*/ 69759 w 69860"/>
                <a:gd name="connsiteY8" fmla="*/ 41939 h 92671"/>
                <a:gd name="connsiteX9" fmla="*/ 69759 w 69860"/>
                <a:gd name="connsiteY9" fmla="*/ 59541 h 92671"/>
                <a:gd name="connsiteX10" fmla="*/ 69394 w 69860"/>
                <a:gd name="connsiteY10" fmla="*/ 76778 h 92671"/>
                <a:gd name="connsiteX11" fmla="*/ 69394 w 69860"/>
                <a:gd name="connsiteY11" fmla="*/ 91386 h 92671"/>
                <a:gd name="connsiteX12" fmla="*/ 57844 w 69860"/>
                <a:gd name="connsiteY12" fmla="*/ 92189 h 92671"/>
                <a:gd name="connsiteX13" fmla="*/ 46367 w 69860"/>
                <a:gd name="connsiteY13" fmla="*/ 92189 h 92671"/>
                <a:gd name="connsiteX14" fmla="*/ 46367 w 69860"/>
                <a:gd name="connsiteY14" fmla="*/ 82621 h 92671"/>
                <a:gd name="connsiteX15" fmla="*/ 46367 w 69860"/>
                <a:gd name="connsiteY15" fmla="*/ 71592 h 92671"/>
                <a:gd name="connsiteX16" fmla="*/ 46367 w 69860"/>
                <a:gd name="connsiteY16" fmla="*/ 60198 h 92671"/>
                <a:gd name="connsiteX17" fmla="*/ 45928 w 69860"/>
                <a:gd name="connsiteY17" fmla="*/ 49534 h 92671"/>
                <a:gd name="connsiteX18" fmla="*/ 45562 w 69860"/>
                <a:gd name="connsiteY18" fmla="*/ 44641 h 92671"/>
                <a:gd name="connsiteX19" fmla="*/ 44904 w 69860"/>
                <a:gd name="connsiteY19" fmla="*/ 39382 h 92671"/>
                <a:gd name="connsiteX20" fmla="*/ 43662 w 69860"/>
                <a:gd name="connsiteY20" fmla="*/ 34781 h 92671"/>
                <a:gd name="connsiteX21" fmla="*/ 41322 w 69860"/>
                <a:gd name="connsiteY21" fmla="*/ 31640 h 92671"/>
                <a:gd name="connsiteX22" fmla="*/ 40957 w 69860"/>
                <a:gd name="connsiteY22" fmla="*/ 31640 h 92671"/>
                <a:gd name="connsiteX23" fmla="*/ 40957 w 69860"/>
                <a:gd name="connsiteY23" fmla="*/ 31640 h 92671"/>
                <a:gd name="connsiteX24" fmla="*/ 36644 w 69860"/>
                <a:gd name="connsiteY24" fmla="*/ 30472 h 92671"/>
                <a:gd name="connsiteX25" fmla="*/ 31015 w 69860"/>
                <a:gd name="connsiteY25" fmla="*/ 30837 h 92671"/>
                <a:gd name="connsiteX26" fmla="*/ 26045 w 69860"/>
                <a:gd name="connsiteY26" fmla="*/ 34123 h 92671"/>
                <a:gd name="connsiteX27" fmla="*/ 23486 w 69860"/>
                <a:gd name="connsiteY27" fmla="*/ 41427 h 92671"/>
                <a:gd name="connsiteX28" fmla="*/ 23486 w 69860"/>
                <a:gd name="connsiteY28" fmla="*/ 54063 h 92671"/>
                <a:gd name="connsiteX29" fmla="*/ 23997 w 69860"/>
                <a:gd name="connsiteY29" fmla="*/ 66406 h 92671"/>
                <a:gd name="connsiteX30" fmla="*/ 23997 w 69860"/>
                <a:gd name="connsiteY30" fmla="*/ 78604 h 92671"/>
                <a:gd name="connsiteX31" fmla="*/ 23267 w 69860"/>
                <a:gd name="connsiteY31" fmla="*/ 90728 h 92671"/>
                <a:gd name="connsiteX32" fmla="*/ 23267 w 69860"/>
                <a:gd name="connsiteY32" fmla="*/ 91459 h 92671"/>
                <a:gd name="connsiteX33" fmla="*/ 17857 w 69860"/>
                <a:gd name="connsiteY33" fmla="*/ 92554 h 92671"/>
                <a:gd name="connsiteX34" fmla="*/ 13179 w 69860"/>
                <a:gd name="connsiteY34" fmla="*/ 92554 h 92671"/>
                <a:gd name="connsiteX35" fmla="*/ 7842 w 69860"/>
                <a:gd name="connsiteY35" fmla="*/ 92554 h 92671"/>
                <a:gd name="connsiteX36" fmla="*/ 532 w 69860"/>
                <a:gd name="connsiteY36" fmla="*/ 92554 h 92671"/>
                <a:gd name="connsiteX37" fmla="*/ 93 w 69860"/>
                <a:gd name="connsiteY37" fmla="*/ 47343 h 92671"/>
                <a:gd name="connsiteX38" fmla="*/ 93 w 69860"/>
                <a:gd name="connsiteY38" fmla="*/ 453 h 92671"/>
                <a:gd name="connsiteX39" fmla="*/ 3748 w 69860"/>
                <a:gd name="connsiteY39" fmla="*/ 453 h 92671"/>
                <a:gd name="connsiteX40" fmla="*/ 9231 w 69860"/>
                <a:gd name="connsiteY40" fmla="*/ 453 h 92671"/>
                <a:gd name="connsiteX41" fmla="*/ 12959 w 69860"/>
                <a:gd name="connsiteY41" fmla="*/ 453 h 92671"/>
                <a:gd name="connsiteX42" fmla="*/ 15518 w 69860"/>
                <a:gd name="connsiteY42" fmla="*/ 453 h 92671"/>
                <a:gd name="connsiteX43" fmla="*/ 19173 w 69860"/>
                <a:gd name="connsiteY43" fmla="*/ 14 h 92671"/>
                <a:gd name="connsiteX44" fmla="*/ 22535 w 69860"/>
                <a:gd name="connsiteY44" fmla="*/ 14 h 92671"/>
                <a:gd name="connsiteX45" fmla="*/ 23997 w 69860"/>
                <a:gd name="connsiteY45" fmla="*/ 672 h 92671"/>
                <a:gd name="connsiteX46" fmla="*/ 23997 w 69860"/>
                <a:gd name="connsiteY46" fmla="*/ 5858 h 92671"/>
                <a:gd name="connsiteX47" fmla="*/ 23997 w 69860"/>
                <a:gd name="connsiteY47" fmla="*/ 9290 h 9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9860" h="92671">
                  <a:moveTo>
                    <a:pt x="23997" y="9290"/>
                  </a:moveTo>
                  <a:lnTo>
                    <a:pt x="26264" y="7975"/>
                  </a:lnTo>
                  <a:cubicBezTo>
                    <a:pt x="27082" y="7552"/>
                    <a:pt x="27864" y="7070"/>
                    <a:pt x="28603" y="6515"/>
                  </a:cubicBezTo>
                  <a:cubicBezTo>
                    <a:pt x="34056" y="2724"/>
                    <a:pt x="40467" y="547"/>
                    <a:pt x="47097" y="233"/>
                  </a:cubicBezTo>
                  <a:cubicBezTo>
                    <a:pt x="50424" y="153"/>
                    <a:pt x="53742" y="526"/>
                    <a:pt x="56966" y="1329"/>
                  </a:cubicBezTo>
                  <a:cubicBezTo>
                    <a:pt x="60146" y="2213"/>
                    <a:pt x="63092" y="3783"/>
                    <a:pt x="65592" y="5930"/>
                  </a:cubicBezTo>
                  <a:cubicBezTo>
                    <a:pt x="67295" y="8005"/>
                    <a:pt x="68290" y="10561"/>
                    <a:pt x="68443" y="13234"/>
                  </a:cubicBezTo>
                  <a:cubicBezTo>
                    <a:pt x="69174" y="17383"/>
                    <a:pt x="69613" y="21583"/>
                    <a:pt x="69759" y="25797"/>
                  </a:cubicBezTo>
                  <a:cubicBezTo>
                    <a:pt x="69759" y="30691"/>
                    <a:pt x="69759" y="36095"/>
                    <a:pt x="69759" y="41939"/>
                  </a:cubicBezTo>
                  <a:cubicBezTo>
                    <a:pt x="69759" y="47782"/>
                    <a:pt x="69759" y="53625"/>
                    <a:pt x="69759" y="59541"/>
                  </a:cubicBezTo>
                  <a:cubicBezTo>
                    <a:pt x="69759" y="65457"/>
                    <a:pt x="69759" y="71227"/>
                    <a:pt x="69394" y="76778"/>
                  </a:cubicBezTo>
                  <a:cubicBezTo>
                    <a:pt x="69028" y="82329"/>
                    <a:pt x="69394" y="87149"/>
                    <a:pt x="69394" y="91386"/>
                  </a:cubicBezTo>
                  <a:cubicBezTo>
                    <a:pt x="65570" y="91948"/>
                    <a:pt x="61711" y="92218"/>
                    <a:pt x="57844" y="92189"/>
                  </a:cubicBezTo>
                  <a:lnTo>
                    <a:pt x="46367" y="92189"/>
                  </a:lnTo>
                  <a:cubicBezTo>
                    <a:pt x="46367" y="89341"/>
                    <a:pt x="46367" y="86127"/>
                    <a:pt x="46367" y="82621"/>
                  </a:cubicBezTo>
                  <a:cubicBezTo>
                    <a:pt x="46367" y="79115"/>
                    <a:pt x="46367" y="75317"/>
                    <a:pt x="46367" y="71592"/>
                  </a:cubicBezTo>
                  <a:cubicBezTo>
                    <a:pt x="46367" y="67867"/>
                    <a:pt x="46367" y="64288"/>
                    <a:pt x="46367" y="60198"/>
                  </a:cubicBezTo>
                  <a:cubicBezTo>
                    <a:pt x="46367" y="56108"/>
                    <a:pt x="46367" y="52894"/>
                    <a:pt x="45928" y="49534"/>
                  </a:cubicBezTo>
                  <a:cubicBezTo>
                    <a:pt x="45928" y="48001"/>
                    <a:pt x="45928" y="46394"/>
                    <a:pt x="45562" y="44641"/>
                  </a:cubicBezTo>
                  <a:cubicBezTo>
                    <a:pt x="45197" y="42888"/>
                    <a:pt x="45562" y="41135"/>
                    <a:pt x="44904" y="39382"/>
                  </a:cubicBezTo>
                  <a:cubicBezTo>
                    <a:pt x="44627" y="37812"/>
                    <a:pt x="44217" y="36271"/>
                    <a:pt x="43662" y="34781"/>
                  </a:cubicBezTo>
                  <a:cubicBezTo>
                    <a:pt x="43150" y="33554"/>
                    <a:pt x="42346" y="32480"/>
                    <a:pt x="41322" y="31640"/>
                  </a:cubicBezTo>
                  <a:lnTo>
                    <a:pt x="40957" y="31640"/>
                  </a:lnTo>
                  <a:cubicBezTo>
                    <a:pt x="40957" y="31640"/>
                    <a:pt x="40957" y="31640"/>
                    <a:pt x="40957" y="31640"/>
                  </a:cubicBezTo>
                  <a:cubicBezTo>
                    <a:pt x="39575" y="31070"/>
                    <a:pt x="38128" y="30676"/>
                    <a:pt x="36644" y="30472"/>
                  </a:cubicBezTo>
                  <a:cubicBezTo>
                    <a:pt x="34765" y="30150"/>
                    <a:pt x="32835" y="30274"/>
                    <a:pt x="31015" y="30837"/>
                  </a:cubicBezTo>
                  <a:cubicBezTo>
                    <a:pt x="29093" y="31472"/>
                    <a:pt x="27382" y="32604"/>
                    <a:pt x="26045" y="34123"/>
                  </a:cubicBezTo>
                  <a:cubicBezTo>
                    <a:pt x="24436" y="36227"/>
                    <a:pt x="23537" y="38783"/>
                    <a:pt x="23486" y="41427"/>
                  </a:cubicBezTo>
                  <a:cubicBezTo>
                    <a:pt x="23486" y="45737"/>
                    <a:pt x="23486" y="49973"/>
                    <a:pt x="23486" y="54063"/>
                  </a:cubicBezTo>
                  <a:cubicBezTo>
                    <a:pt x="23486" y="58153"/>
                    <a:pt x="23486" y="62243"/>
                    <a:pt x="23997" y="66406"/>
                  </a:cubicBezTo>
                  <a:cubicBezTo>
                    <a:pt x="24509" y="70570"/>
                    <a:pt x="23997" y="74514"/>
                    <a:pt x="23997" y="78604"/>
                  </a:cubicBezTo>
                  <a:cubicBezTo>
                    <a:pt x="24012" y="82658"/>
                    <a:pt x="23764" y="86704"/>
                    <a:pt x="23267" y="90728"/>
                  </a:cubicBezTo>
                  <a:lnTo>
                    <a:pt x="23267" y="91459"/>
                  </a:lnTo>
                  <a:cubicBezTo>
                    <a:pt x="21512" y="92021"/>
                    <a:pt x="19692" y="92386"/>
                    <a:pt x="17857" y="92554"/>
                  </a:cubicBezTo>
                  <a:cubicBezTo>
                    <a:pt x="16300" y="92664"/>
                    <a:pt x="14735" y="92664"/>
                    <a:pt x="13179" y="92554"/>
                  </a:cubicBezTo>
                  <a:lnTo>
                    <a:pt x="7842" y="92554"/>
                  </a:lnTo>
                  <a:cubicBezTo>
                    <a:pt x="5408" y="92386"/>
                    <a:pt x="2966" y="92386"/>
                    <a:pt x="532" y="92554"/>
                  </a:cubicBezTo>
                  <a:cubicBezTo>
                    <a:pt x="532" y="77508"/>
                    <a:pt x="532" y="62389"/>
                    <a:pt x="93" y="47343"/>
                  </a:cubicBezTo>
                  <a:cubicBezTo>
                    <a:pt x="-345" y="32297"/>
                    <a:pt x="93" y="16594"/>
                    <a:pt x="93" y="453"/>
                  </a:cubicBezTo>
                  <a:lnTo>
                    <a:pt x="3748" y="453"/>
                  </a:lnTo>
                  <a:lnTo>
                    <a:pt x="9231" y="453"/>
                  </a:lnTo>
                  <a:lnTo>
                    <a:pt x="12959" y="453"/>
                  </a:lnTo>
                  <a:lnTo>
                    <a:pt x="15518" y="453"/>
                  </a:lnTo>
                  <a:lnTo>
                    <a:pt x="19173" y="14"/>
                  </a:lnTo>
                  <a:cubicBezTo>
                    <a:pt x="20291" y="-51"/>
                    <a:pt x="21417" y="-51"/>
                    <a:pt x="22535" y="14"/>
                  </a:cubicBezTo>
                  <a:cubicBezTo>
                    <a:pt x="23486" y="14"/>
                    <a:pt x="23997" y="14"/>
                    <a:pt x="23997" y="672"/>
                  </a:cubicBezTo>
                  <a:cubicBezTo>
                    <a:pt x="24122" y="2396"/>
                    <a:pt x="24122" y="4134"/>
                    <a:pt x="23997" y="5858"/>
                  </a:cubicBezTo>
                  <a:cubicBezTo>
                    <a:pt x="23939" y="7004"/>
                    <a:pt x="23939" y="8144"/>
                    <a:pt x="23997" y="9290"/>
                  </a:cubicBezTo>
                  <a:close/>
                </a:path>
              </a:pathLst>
            </a:custGeom>
            <a:solidFill>
              <a:srgbClr val="333233"/>
            </a:solidFill>
            <a:ln w="7301" cap="flat">
              <a:noFill/>
              <a:prstDash val="solid"/>
              <a:miter/>
            </a:ln>
          </p:spPr>
          <p:txBody>
            <a:bodyPr rtlCol="0" anchor="ctr"/>
            <a:lstStyle/>
            <a:p>
              <a:endParaRPr lang="en-US"/>
            </a:p>
          </p:txBody>
        </p:sp>
        <p:sp>
          <p:nvSpPr>
            <p:cNvPr id="1006" name="Freeform 1005">
              <a:extLst>
                <a:ext uri="{FF2B5EF4-FFF2-40B4-BE49-F238E27FC236}">
                  <a16:creationId xmlns:a16="http://schemas.microsoft.com/office/drawing/2014/main" id="{0C7640E7-1574-CBB4-87DC-E2A5F924EB04}"/>
                </a:ext>
              </a:extLst>
            </p:cNvPr>
            <p:cNvSpPr/>
            <p:nvPr/>
          </p:nvSpPr>
          <p:spPr>
            <a:xfrm>
              <a:off x="9980180" y="4811163"/>
              <a:ext cx="75391" cy="129998"/>
            </a:xfrm>
            <a:custGeom>
              <a:avLst/>
              <a:gdLst>
                <a:gd name="connsiteX0" fmla="*/ 50558 w 75391"/>
                <a:gd name="connsiteY0" fmla="*/ 2814 h 129998"/>
                <a:gd name="connsiteX1" fmla="*/ 50558 w 75391"/>
                <a:gd name="connsiteY1" fmla="*/ 842 h 129998"/>
                <a:gd name="connsiteX2" fmla="*/ 53043 w 75391"/>
                <a:gd name="connsiteY2" fmla="*/ 330 h 129998"/>
                <a:gd name="connsiteX3" fmla="*/ 59111 w 75391"/>
                <a:gd name="connsiteY3" fmla="*/ -35 h 129998"/>
                <a:gd name="connsiteX4" fmla="*/ 66421 w 75391"/>
                <a:gd name="connsiteY4" fmla="*/ -35 h 129998"/>
                <a:gd name="connsiteX5" fmla="*/ 73731 w 75391"/>
                <a:gd name="connsiteY5" fmla="*/ 623 h 129998"/>
                <a:gd name="connsiteX6" fmla="*/ 73731 w 75391"/>
                <a:gd name="connsiteY6" fmla="*/ 12747 h 129998"/>
                <a:gd name="connsiteX7" fmla="*/ 74681 w 75391"/>
                <a:gd name="connsiteY7" fmla="*/ 73442 h 129998"/>
                <a:gd name="connsiteX8" fmla="*/ 74681 w 75391"/>
                <a:gd name="connsiteY8" fmla="*/ 129901 h 129998"/>
                <a:gd name="connsiteX9" fmla="*/ 62108 w 75391"/>
                <a:gd name="connsiteY9" fmla="*/ 129901 h 129998"/>
                <a:gd name="connsiteX10" fmla="*/ 49827 w 75391"/>
                <a:gd name="connsiteY10" fmla="*/ 129463 h 129998"/>
                <a:gd name="connsiteX11" fmla="*/ 49827 w 75391"/>
                <a:gd name="connsiteY11" fmla="*/ 128148 h 129998"/>
                <a:gd name="connsiteX12" fmla="*/ 49827 w 75391"/>
                <a:gd name="connsiteY12" fmla="*/ 125226 h 129998"/>
                <a:gd name="connsiteX13" fmla="*/ 49827 w 75391"/>
                <a:gd name="connsiteY13" fmla="*/ 122086 h 129998"/>
                <a:gd name="connsiteX14" fmla="*/ 48950 w 75391"/>
                <a:gd name="connsiteY14" fmla="*/ 120698 h 129998"/>
                <a:gd name="connsiteX15" fmla="*/ 47926 w 75391"/>
                <a:gd name="connsiteY15" fmla="*/ 121355 h 129998"/>
                <a:gd name="connsiteX16" fmla="*/ 40616 w 75391"/>
                <a:gd name="connsiteY16" fmla="*/ 128659 h 129998"/>
                <a:gd name="connsiteX17" fmla="*/ 30821 w 75391"/>
                <a:gd name="connsiteY17" fmla="*/ 129463 h 129998"/>
                <a:gd name="connsiteX18" fmla="*/ 14300 w 75391"/>
                <a:gd name="connsiteY18" fmla="*/ 124058 h 129998"/>
                <a:gd name="connsiteX19" fmla="*/ 5162 w 75391"/>
                <a:gd name="connsiteY19" fmla="*/ 112079 h 129998"/>
                <a:gd name="connsiteX20" fmla="*/ 1141 w 75391"/>
                <a:gd name="connsiteY20" fmla="*/ 95792 h 129998"/>
                <a:gd name="connsiteX21" fmla="*/ -102 w 75391"/>
                <a:gd name="connsiteY21" fmla="*/ 77605 h 129998"/>
                <a:gd name="connsiteX22" fmla="*/ 776 w 75391"/>
                <a:gd name="connsiteY22" fmla="*/ 65116 h 129998"/>
                <a:gd name="connsiteX23" fmla="*/ 3334 w 75391"/>
                <a:gd name="connsiteY23" fmla="*/ 54014 h 129998"/>
                <a:gd name="connsiteX24" fmla="*/ 7940 w 75391"/>
                <a:gd name="connsiteY24" fmla="*/ 45322 h 129998"/>
                <a:gd name="connsiteX25" fmla="*/ 14811 w 75391"/>
                <a:gd name="connsiteY25" fmla="*/ 40282 h 129998"/>
                <a:gd name="connsiteX26" fmla="*/ 25777 w 75391"/>
                <a:gd name="connsiteY26" fmla="*/ 37945 h 129998"/>
                <a:gd name="connsiteX27" fmla="*/ 37107 w 75391"/>
                <a:gd name="connsiteY27" fmla="*/ 37945 h 129998"/>
                <a:gd name="connsiteX28" fmla="*/ 46099 w 75391"/>
                <a:gd name="connsiteY28" fmla="*/ 39698 h 129998"/>
                <a:gd name="connsiteX29" fmla="*/ 50192 w 75391"/>
                <a:gd name="connsiteY29" fmla="*/ 42693 h 129998"/>
                <a:gd name="connsiteX30" fmla="*/ 50192 w 75391"/>
                <a:gd name="connsiteY30" fmla="*/ 28669 h 129998"/>
                <a:gd name="connsiteX31" fmla="*/ 50192 w 75391"/>
                <a:gd name="connsiteY31" fmla="*/ 20197 h 129998"/>
                <a:gd name="connsiteX32" fmla="*/ 50192 w 75391"/>
                <a:gd name="connsiteY32" fmla="*/ 15230 h 129998"/>
                <a:gd name="connsiteX33" fmla="*/ 50192 w 75391"/>
                <a:gd name="connsiteY33" fmla="*/ 11943 h 129998"/>
                <a:gd name="connsiteX34" fmla="*/ 50192 w 75391"/>
                <a:gd name="connsiteY34" fmla="*/ 8438 h 129998"/>
                <a:gd name="connsiteX35" fmla="*/ 50558 w 75391"/>
                <a:gd name="connsiteY35" fmla="*/ 2814 h 129998"/>
                <a:gd name="connsiteX36" fmla="*/ 22048 w 75391"/>
                <a:gd name="connsiteY36" fmla="*/ 72127 h 129998"/>
                <a:gd name="connsiteX37" fmla="*/ 20952 w 75391"/>
                <a:gd name="connsiteY37" fmla="*/ 77459 h 129998"/>
                <a:gd name="connsiteX38" fmla="*/ 20952 w 75391"/>
                <a:gd name="connsiteY38" fmla="*/ 82791 h 129998"/>
                <a:gd name="connsiteX39" fmla="*/ 22048 w 75391"/>
                <a:gd name="connsiteY39" fmla="*/ 91775 h 129998"/>
                <a:gd name="connsiteX40" fmla="*/ 25411 w 75391"/>
                <a:gd name="connsiteY40" fmla="*/ 99444 h 129998"/>
                <a:gd name="connsiteX41" fmla="*/ 30747 w 75391"/>
                <a:gd name="connsiteY41" fmla="*/ 104922 h 129998"/>
                <a:gd name="connsiteX42" fmla="*/ 38058 w 75391"/>
                <a:gd name="connsiteY42" fmla="*/ 106894 h 129998"/>
                <a:gd name="connsiteX43" fmla="*/ 45368 w 75391"/>
                <a:gd name="connsiteY43" fmla="*/ 104922 h 129998"/>
                <a:gd name="connsiteX44" fmla="*/ 49388 w 75391"/>
                <a:gd name="connsiteY44" fmla="*/ 99371 h 129998"/>
                <a:gd name="connsiteX45" fmla="*/ 51069 w 75391"/>
                <a:gd name="connsiteY45" fmla="*/ 91044 h 129998"/>
                <a:gd name="connsiteX46" fmla="*/ 51069 w 75391"/>
                <a:gd name="connsiteY46" fmla="*/ 80235 h 129998"/>
                <a:gd name="connsiteX47" fmla="*/ 51069 w 75391"/>
                <a:gd name="connsiteY47" fmla="*/ 68913 h 129998"/>
                <a:gd name="connsiteX48" fmla="*/ 49680 w 75391"/>
                <a:gd name="connsiteY48" fmla="*/ 62632 h 129998"/>
                <a:gd name="connsiteX49" fmla="*/ 46318 w 75391"/>
                <a:gd name="connsiteY49" fmla="*/ 59784 h 129998"/>
                <a:gd name="connsiteX50" fmla="*/ 40104 w 75391"/>
                <a:gd name="connsiteY50" fmla="*/ 59126 h 129998"/>
                <a:gd name="connsiteX51" fmla="*/ 28043 w 75391"/>
                <a:gd name="connsiteY51" fmla="*/ 62413 h 129998"/>
                <a:gd name="connsiteX52" fmla="*/ 22048 w 75391"/>
                <a:gd name="connsiteY52" fmla="*/ 72127 h 12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5391" h="129998">
                  <a:moveTo>
                    <a:pt x="50558" y="2814"/>
                  </a:moveTo>
                  <a:lnTo>
                    <a:pt x="50558" y="842"/>
                  </a:lnTo>
                  <a:cubicBezTo>
                    <a:pt x="50558" y="842"/>
                    <a:pt x="51435" y="842"/>
                    <a:pt x="53043" y="330"/>
                  </a:cubicBezTo>
                  <a:lnTo>
                    <a:pt x="59111" y="-35"/>
                  </a:lnTo>
                  <a:lnTo>
                    <a:pt x="66421" y="-35"/>
                  </a:lnTo>
                  <a:cubicBezTo>
                    <a:pt x="68870" y="-20"/>
                    <a:pt x="71319" y="199"/>
                    <a:pt x="73731" y="623"/>
                  </a:cubicBezTo>
                  <a:lnTo>
                    <a:pt x="73731" y="12747"/>
                  </a:lnTo>
                  <a:cubicBezTo>
                    <a:pt x="73731" y="33271"/>
                    <a:pt x="73731" y="53429"/>
                    <a:pt x="74681" y="73442"/>
                  </a:cubicBezTo>
                  <a:cubicBezTo>
                    <a:pt x="75632" y="93455"/>
                    <a:pt x="75339" y="112226"/>
                    <a:pt x="74681" y="129901"/>
                  </a:cubicBezTo>
                  <a:cubicBezTo>
                    <a:pt x="70880" y="129901"/>
                    <a:pt x="66640" y="129901"/>
                    <a:pt x="62108" y="129901"/>
                  </a:cubicBezTo>
                  <a:cubicBezTo>
                    <a:pt x="58007" y="130061"/>
                    <a:pt x="53906" y="129915"/>
                    <a:pt x="49827" y="129463"/>
                  </a:cubicBezTo>
                  <a:cubicBezTo>
                    <a:pt x="49732" y="129032"/>
                    <a:pt x="49732" y="128579"/>
                    <a:pt x="49827" y="128148"/>
                  </a:cubicBezTo>
                  <a:cubicBezTo>
                    <a:pt x="49827" y="126906"/>
                    <a:pt x="49827" y="125957"/>
                    <a:pt x="49827" y="125226"/>
                  </a:cubicBezTo>
                  <a:cubicBezTo>
                    <a:pt x="49827" y="124496"/>
                    <a:pt x="49827" y="123400"/>
                    <a:pt x="49827" y="122086"/>
                  </a:cubicBezTo>
                  <a:cubicBezTo>
                    <a:pt x="49600" y="121582"/>
                    <a:pt x="49308" y="121114"/>
                    <a:pt x="48950" y="120698"/>
                  </a:cubicBezTo>
                  <a:cubicBezTo>
                    <a:pt x="48950" y="120698"/>
                    <a:pt x="48291" y="120698"/>
                    <a:pt x="47926" y="121355"/>
                  </a:cubicBezTo>
                  <a:cubicBezTo>
                    <a:pt x="46581" y="124678"/>
                    <a:pt x="43942" y="127315"/>
                    <a:pt x="40616" y="128659"/>
                  </a:cubicBezTo>
                  <a:cubicBezTo>
                    <a:pt x="37458" y="129703"/>
                    <a:pt x="34103" y="129974"/>
                    <a:pt x="30821" y="129463"/>
                  </a:cubicBezTo>
                  <a:cubicBezTo>
                    <a:pt x="24899" y="129331"/>
                    <a:pt x="19154" y="127454"/>
                    <a:pt x="14300" y="124058"/>
                  </a:cubicBezTo>
                  <a:cubicBezTo>
                    <a:pt x="10257" y="120932"/>
                    <a:pt x="7106" y="116805"/>
                    <a:pt x="5162" y="112079"/>
                  </a:cubicBezTo>
                  <a:cubicBezTo>
                    <a:pt x="3027" y="106879"/>
                    <a:pt x="1675" y="101387"/>
                    <a:pt x="1141" y="95792"/>
                  </a:cubicBezTo>
                  <a:cubicBezTo>
                    <a:pt x="410" y="89803"/>
                    <a:pt x="45" y="83740"/>
                    <a:pt x="-102" y="77605"/>
                  </a:cubicBezTo>
                  <a:cubicBezTo>
                    <a:pt x="-109" y="73427"/>
                    <a:pt x="183" y="69250"/>
                    <a:pt x="776" y="65116"/>
                  </a:cubicBezTo>
                  <a:cubicBezTo>
                    <a:pt x="1236" y="61332"/>
                    <a:pt x="2092" y="57614"/>
                    <a:pt x="3334" y="54014"/>
                  </a:cubicBezTo>
                  <a:cubicBezTo>
                    <a:pt x="4365" y="50880"/>
                    <a:pt x="5922" y="47937"/>
                    <a:pt x="7940" y="45322"/>
                  </a:cubicBezTo>
                  <a:cubicBezTo>
                    <a:pt x="9679" y="42999"/>
                    <a:pt x="12070" y="41246"/>
                    <a:pt x="14811" y="40282"/>
                  </a:cubicBezTo>
                  <a:cubicBezTo>
                    <a:pt x="18349" y="39026"/>
                    <a:pt x="22034" y="38245"/>
                    <a:pt x="25777" y="37945"/>
                  </a:cubicBezTo>
                  <a:cubicBezTo>
                    <a:pt x="29549" y="37653"/>
                    <a:pt x="33335" y="37653"/>
                    <a:pt x="37107" y="37945"/>
                  </a:cubicBezTo>
                  <a:cubicBezTo>
                    <a:pt x="40155" y="38201"/>
                    <a:pt x="43175" y="38792"/>
                    <a:pt x="46099" y="39698"/>
                  </a:cubicBezTo>
                  <a:cubicBezTo>
                    <a:pt x="48584" y="40575"/>
                    <a:pt x="49900" y="41597"/>
                    <a:pt x="50192" y="42693"/>
                  </a:cubicBezTo>
                  <a:cubicBezTo>
                    <a:pt x="50192" y="36901"/>
                    <a:pt x="50192" y="32226"/>
                    <a:pt x="50192" y="28669"/>
                  </a:cubicBezTo>
                  <a:lnTo>
                    <a:pt x="50192" y="20197"/>
                  </a:lnTo>
                  <a:cubicBezTo>
                    <a:pt x="50192" y="18079"/>
                    <a:pt x="50192" y="16399"/>
                    <a:pt x="50192" y="15230"/>
                  </a:cubicBezTo>
                  <a:cubicBezTo>
                    <a:pt x="50192" y="14062"/>
                    <a:pt x="50192" y="12966"/>
                    <a:pt x="50192" y="11943"/>
                  </a:cubicBezTo>
                  <a:cubicBezTo>
                    <a:pt x="50192" y="10921"/>
                    <a:pt x="50192" y="9752"/>
                    <a:pt x="50192" y="8438"/>
                  </a:cubicBezTo>
                  <a:cubicBezTo>
                    <a:pt x="50192" y="7123"/>
                    <a:pt x="50485" y="5297"/>
                    <a:pt x="50558" y="2814"/>
                  </a:cubicBezTo>
                  <a:close/>
                  <a:moveTo>
                    <a:pt x="22048" y="72127"/>
                  </a:moveTo>
                  <a:cubicBezTo>
                    <a:pt x="21463" y="73851"/>
                    <a:pt x="21098" y="75640"/>
                    <a:pt x="20952" y="77459"/>
                  </a:cubicBezTo>
                  <a:cubicBezTo>
                    <a:pt x="20952" y="79358"/>
                    <a:pt x="20952" y="81111"/>
                    <a:pt x="20952" y="82791"/>
                  </a:cubicBezTo>
                  <a:cubicBezTo>
                    <a:pt x="20944" y="85822"/>
                    <a:pt x="21310" y="88838"/>
                    <a:pt x="22048" y="91775"/>
                  </a:cubicBezTo>
                  <a:cubicBezTo>
                    <a:pt x="22779" y="94484"/>
                    <a:pt x="23912" y="97070"/>
                    <a:pt x="25411" y="99444"/>
                  </a:cubicBezTo>
                  <a:cubicBezTo>
                    <a:pt x="26778" y="101627"/>
                    <a:pt x="28598" y="103497"/>
                    <a:pt x="30747" y="104922"/>
                  </a:cubicBezTo>
                  <a:cubicBezTo>
                    <a:pt x="32926" y="106309"/>
                    <a:pt x="35477" y="106996"/>
                    <a:pt x="38058" y="106894"/>
                  </a:cubicBezTo>
                  <a:cubicBezTo>
                    <a:pt x="40645" y="107040"/>
                    <a:pt x="43204" y="106346"/>
                    <a:pt x="45368" y="104922"/>
                  </a:cubicBezTo>
                  <a:cubicBezTo>
                    <a:pt x="47195" y="103483"/>
                    <a:pt x="48591" y="101555"/>
                    <a:pt x="49388" y="99371"/>
                  </a:cubicBezTo>
                  <a:cubicBezTo>
                    <a:pt x="50382" y="96697"/>
                    <a:pt x="50952" y="93893"/>
                    <a:pt x="51069" y="91044"/>
                  </a:cubicBezTo>
                  <a:cubicBezTo>
                    <a:pt x="51069" y="87758"/>
                    <a:pt x="51069" y="84178"/>
                    <a:pt x="51069" y="80235"/>
                  </a:cubicBezTo>
                  <a:cubicBezTo>
                    <a:pt x="51069" y="76290"/>
                    <a:pt x="51069" y="71689"/>
                    <a:pt x="51069" y="68913"/>
                  </a:cubicBezTo>
                  <a:cubicBezTo>
                    <a:pt x="50989" y="66752"/>
                    <a:pt x="50521" y="64626"/>
                    <a:pt x="49680" y="62632"/>
                  </a:cubicBezTo>
                  <a:cubicBezTo>
                    <a:pt x="49066" y="61208"/>
                    <a:pt x="47824" y="60156"/>
                    <a:pt x="46318" y="59784"/>
                  </a:cubicBezTo>
                  <a:cubicBezTo>
                    <a:pt x="44286" y="59294"/>
                    <a:pt x="42195" y="59075"/>
                    <a:pt x="40104" y="59126"/>
                  </a:cubicBezTo>
                  <a:cubicBezTo>
                    <a:pt x="35835" y="58907"/>
                    <a:pt x="31610" y="60061"/>
                    <a:pt x="28043" y="62413"/>
                  </a:cubicBezTo>
                  <a:cubicBezTo>
                    <a:pt x="24746" y="64641"/>
                    <a:pt x="22560" y="68183"/>
                    <a:pt x="22048" y="72127"/>
                  </a:cubicBezTo>
                  <a:close/>
                </a:path>
              </a:pathLst>
            </a:custGeom>
            <a:solidFill>
              <a:srgbClr val="333233"/>
            </a:solidFill>
            <a:ln w="7301" cap="flat">
              <a:noFill/>
              <a:prstDash val="solid"/>
              <a:miter/>
            </a:ln>
          </p:spPr>
          <p:txBody>
            <a:bodyPr rtlCol="0" anchor="ctr"/>
            <a:lstStyle/>
            <a:p>
              <a:endParaRPr lang="en-US"/>
            </a:p>
          </p:txBody>
        </p:sp>
        <p:sp>
          <p:nvSpPr>
            <p:cNvPr id="1007" name="Freeform 1006">
              <a:extLst>
                <a:ext uri="{FF2B5EF4-FFF2-40B4-BE49-F238E27FC236}">
                  <a16:creationId xmlns:a16="http://schemas.microsoft.com/office/drawing/2014/main" id="{F2E2C8A8-3EA4-7933-C745-C58D63543ED5}"/>
                </a:ext>
              </a:extLst>
            </p:cNvPr>
            <p:cNvSpPr/>
            <p:nvPr/>
          </p:nvSpPr>
          <p:spPr>
            <a:xfrm>
              <a:off x="9036969" y="4991107"/>
              <a:ext cx="80725" cy="136313"/>
            </a:xfrm>
            <a:custGeom>
              <a:avLst/>
              <a:gdLst>
                <a:gd name="connsiteX0" fmla="*/ 29778 w 80725"/>
                <a:gd name="connsiteY0" fmla="*/ 34389 h 136313"/>
                <a:gd name="connsiteX1" fmla="*/ 29121 w 80725"/>
                <a:gd name="connsiteY1" fmla="*/ 35558 h 136313"/>
                <a:gd name="connsiteX2" fmla="*/ 28682 w 80725"/>
                <a:gd name="connsiteY2" fmla="*/ 36800 h 136313"/>
                <a:gd name="connsiteX3" fmla="*/ 28024 w 80725"/>
                <a:gd name="connsiteY3" fmla="*/ 43227 h 136313"/>
                <a:gd name="connsiteX4" fmla="*/ 27512 w 80725"/>
                <a:gd name="connsiteY4" fmla="*/ 57177 h 136313"/>
                <a:gd name="connsiteX5" fmla="*/ 27512 w 80725"/>
                <a:gd name="connsiteY5" fmla="*/ 74049 h 136313"/>
                <a:gd name="connsiteX6" fmla="*/ 28024 w 80725"/>
                <a:gd name="connsiteY6" fmla="*/ 89168 h 136313"/>
                <a:gd name="connsiteX7" fmla="*/ 30875 w 80725"/>
                <a:gd name="connsiteY7" fmla="*/ 99540 h 136313"/>
                <a:gd name="connsiteX8" fmla="*/ 38551 w 80725"/>
                <a:gd name="connsiteY8" fmla="*/ 106113 h 136313"/>
                <a:gd name="connsiteX9" fmla="*/ 45861 w 80725"/>
                <a:gd name="connsiteY9" fmla="*/ 104872 h 136313"/>
                <a:gd name="connsiteX10" fmla="*/ 51343 w 80725"/>
                <a:gd name="connsiteY10" fmla="*/ 99686 h 136313"/>
                <a:gd name="connsiteX11" fmla="*/ 53098 w 80725"/>
                <a:gd name="connsiteY11" fmla="*/ 90702 h 136313"/>
                <a:gd name="connsiteX12" fmla="*/ 53756 w 80725"/>
                <a:gd name="connsiteY12" fmla="*/ 81426 h 136313"/>
                <a:gd name="connsiteX13" fmla="*/ 59531 w 80725"/>
                <a:gd name="connsiteY13" fmla="*/ 81426 h 136313"/>
                <a:gd name="connsiteX14" fmla="*/ 66037 w 80725"/>
                <a:gd name="connsiteY14" fmla="*/ 81426 h 136313"/>
                <a:gd name="connsiteX15" fmla="*/ 72616 w 80725"/>
                <a:gd name="connsiteY15" fmla="*/ 81426 h 136313"/>
                <a:gd name="connsiteX16" fmla="*/ 78391 w 80725"/>
                <a:gd name="connsiteY16" fmla="*/ 82376 h 136313"/>
                <a:gd name="connsiteX17" fmla="*/ 79999 w 80725"/>
                <a:gd name="connsiteY17" fmla="*/ 101366 h 136313"/>
                <a:gd name="connsiteX18" fmla="*/ 73566 w 80725"/>
                <a:gd name="connsiteY18" fmla="*/ 118384 h 136313"/>
                <a:gd name="connsiteX19" fmla="*/ 60627 w 80725"/>
                <a:gd name="connsiteY19" fmla="*/ 130800 h 136313"/>
                <a:gd name="connsiteX20" fmla="*/ 42498 w 80725"/>
                <a:gd name="connsiteY20" fmla="*/ 135840 h 136313"/>
                <a:gd name="connsiteX21" fmla="*/ 28901 w 80725"/>
                <a:gd name="connsiteY21" fmla="*/ 135840 h 136313"/>
                <a:gd name="connsiteX22" fmla="*/ 15816 w 80725"/>
                <a:gd name="connsiteY22" fmla="*/ 132115 h 136313"/>
                <a:gd name="connsiteX23" fmla="*/ 5582 w 80725"/>
                <a:gd name="connsiteY23" fmla="*/ 124154 h 136313"/>
                <a:gd name="connsiteX24" fmla="*/ 684 w 80725"/>
                <a:gd name="connsiteY24" fmla="*/ 111226 h 136313"/>
                <a:gd name="connsiteX25" fmla="*/ 172 w 80725"/>
                <a:gd name="connsiteY25" fmla="*/ 97495 h 136313"/>
                <a:gd name="connsiteX26" fmla="*/ 172 w 80725"/>
                <a:gd name="connsiteY26" fmla="*/ 81353 h 136313"/>
                <a:gd name="connsiteX27" fmla="*/ 172 w 80725"/>
                <a:gd name="connsiteY27" fmla="*/ 61122 h 136313"/>
                <a:gd name="connsiteX28" fmla="*/ 172 w 80725"/>
                <a:gd name="connsiteY28" fmla="*/ 34901 h 136313"/>
                <a:gd name="connsiteX29" fmla="*/ 172 w 80725"/>
                <a:gd name="connsiteY29" fmla="*/ 28620 h 136313"/>
                <a:gd name="connsiteX30" fmla="*/ 1854 w 80725"/>
                <a:gd name="connsiteY30" fmla="*/ 22630 h 136313"/>
                <a:gd name="connsiteX31" fmla="*/ 6020 w 80725"/>
                <a:gd name="connsiteY31" fmla="*/ 13792 h 136313"/>
                <a:gd name="connsiteX32" fmla="*/ 12015 w 80725"/>
                <a:gd name="connsiteY32" fmla="*/ 6489 h 136313"/>
                <a:gd name="connsiteX33" fmla="*/ 16401 w 80725"/>
                <a:gd name="connsiteY33" fmla="*/ 4005 h 136313"/>
                <a:gd name="connsiteX34" fmla="*/ 21372 w 80725"/>
                <a:gd name="connsiteY34" fmla="*/ 2252 h 136313"/>
                <a:gd name="connsiteX35" fmla="*/ 38185 w 80725"/>
                <a:gd name="connsiteY35" fmla="*/ 61 h 136313"/>
                <a:gd name="connsiteX36" fmla="*/ 53683 w 80725"/>
                <a:gd name="connsiteY36" fmla="*/ 3786 h 136313"/>
                <a:gd name="connsiteX37" fmla="*/ 66841 w 80725"/>
                <a:gd name="connsiteY37" fmla="*/ 12332 h 136313"/>
                <a:gd name="connsiteX38" fmla="*/ 80511 w 80725"/>
                <a:gd name="connsiteY38" fmla="*/ 39575 h 136313"/>
                <a:gd name="connsiteX39" fmla="*/ 78245 w 80725"/>
                <a:gd name="connsiteY39" fmla="*/ 56082 h 136313"/>
                <a:gd name="connsiteX40" fmla="*/ 64940 w 80725"/>
                <a:gd name="connsiteY40" fmla="*/ 57105 h 136313"/>
                <a:gd name="connsiteX41" fmla="*/ 51416 w 80725"/>
                <a:gd name="connsiteY41" fmla="*/ 55351 h 136313"/>
                <a:gd name="connsiteX42" fmla="*/ 50759 w 80725"/>
                <a:gd name="connsiteY42" fmla="*/ 47463 h 136313"/>
                <a:gd name="connsiteX43" fmla="*/ 49735 w 80725"/>
                <a:gd name="connsiteY43" fmla="*/ 39283 h 136313"/>
                <a:gd name="connsiteX44" fmla="*/ 46372 w 80725"/>
                <a:gd name="connsiteY44" fmla="*/ 33148 h 136313"/>
                <a:gd name="connsiteX45" fmla="*/ 38551 w 80725"/>
                <a:gd name="connsiteY45" fmla="*/ 30957 h 136313"/>
                <a:gd name="connsiteX46" fmla="*/ 33433 w 80725"/>
                <a:gd name="connsiteY46" fmla="*/ 31833 h 136313"/>
                <a:gd name="connsiteX47" fmla="*/ 29778 w 80725"/>
                <a:gd name="connsiteY47" fmla="*/ 34389 h 13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0725" h="136313">
                  <a:moveTo>
                    <a:pt x="29778" y="34389"/>
                  </a:moveTo>
                  <a:cubicBezTo>
                    <a:pt x="29449" y="34703"/>
                    <a:pt x="29216" y="35112"/>
                    <a:pt x="29121" y="35558"/>
                  </a:cubicBezTo>
                  <a:cubicBezTo>
                    <a:pt x="29121" y="36142"/>
                    <a:pt x="28755" y="36508"/>
                    <a:pt x="28682" y="36800"/>
                  </a:cubicBezTo>
                  <a:cubicBezTo>
                    <a:pt x="28156" y="38903"/>
                    <a:pt x="27936" y="41065"/>
                    <a:pt x="28024" y="43227"/>
                  </a:cubicBezTo>
                  <a:cubicBezTo>
                    <a:pt x="28024" y="47098"/>
                    <a:pt x="28024" y="51773"/>
                    <a:pt x="27512" y="57177"/>
                  </a:cubicBezTo>
                  <a:cubicBezTo>
                    <a:pt x="27001" y="62582"/>
                    <a:pt x="27512" y="68206"/>
                    <a:pt x="27512" y="74049"/>
                  </a:cubicBezTo>
                  <a:cubicBezTo>
                    <a:pt x="27512" y="79893"/>
                    <a:pt x="27512" y="84932"/>
                    <a:pt x="28024" y="89168"/>
                  </a:cubicBezTo>
                  <a:cubicBezTo>
                    <a:pt x="28397" y="92762"/>
                    <a:pt x="29362" y="96260"/>
                    <a:pt x="30875" y="99540"/>
                  </a:cubicBezTo>
                  <a:cubicBezTo>
                    <a:pt x="32257" y="102812"/>
                    <a:pt x="35100" y="105244"/>
                    <a:pt x="38551" y="106113"/>
                  </a:cubicBezTo>
                  <a:cubicBezTo>
                    <a:pt x="41051" y="106332"/>
                    <a:pt x="43573" y="105909"/>
                    <a:pt x="45861" y="104872"/>
                  </a:cubicBezTo>
                  <a:cubicBezTo>
                    <a:pt x="48251" y="103857"/>
                    <a:pt x="50196" y="102016"/>
                    <a:pt x="51343" y="99686"/>
                  </a:cubicBezTo>
                  <a:cubicBezTo>
                    <a:pt x="52652" y="96881"/>
                    <a:pt x="53251" y="93792"/>
                    <a:pt x="53098" y="90702"/>
                  </a:cubicBezTo>
                  <a:cubicBezTo>
                    <a:pt x="52879" y="87598"/>
                    <a:pt x="53098" y="84472"/>
                    <a:pt x="53756" y="81426"/>
                  </a:cubicBezTo>
                  <a:cubicBezTo>
                    <a:pt x="55678" y="81616"/>
                    <a:pt x="57608" y="81616"/>
                    <a:pt x="59531" y="81426"/>
                  </a:cubicBezTo>
                  <a:cubicBezTo>
                    <a:pt x="61651" y="81426"/>
                    <a:pt x="63844" y="81426"/>
                    <a:pt x="66037" y="81426"/>
                  </a:cubicBezTo>
                  <a:lnTo>
                    <a:pt x="72616" y="81426"/>
                  </a:lnTo>
                  <a:cubicBezTo>
                    <a:pt x="74575" y="81499"/>
                    <a:pt x="76512" y="81821"/>
                    <a:pt x="78391" y="82376"/>
                  </a:cubicBezTo>
                  <a:cubicBezTo>
                    <a:pt x="80438" y="88489"/>
                    <a:pt x="80994" y="94997"/>
                    <a:pt x="79999" y="101366"/>
                  </a:cubicBezTo>
                  <a:cubicBezTo>
                    <a:pt x="79144" y="107443"/>
                    <a:pt x="76944" y="113257"/>
                    <a:pt x="73566" y="118384"/>
                  </a:cubicBezTo>
                  <a:cubicBezTo>
                    <a:pt x="70233" y="123438"/>
                    <a:pt x="65818" y="127682"/>
                    <a:pt x="60627" y="130800"/>
                  </a:cubicBezTo>
                  <a:cubicBezTo>
                    <a:pt x="55152" y="134087"/>
                    <a:pt x="48887" y="135833"/>
                    <a:pt x="42498" y="135840"/>
                  </a:cubicBezTo>
                  <a:cubicBezTo>
                    <a:pt x="37988" y="136424"/>
                    <a:pt x="33411" y="136424"/>
                    <a:pt x="28901" y="135840"/>
                  </a:cubicBezTo>
                  <a:cubicBezTo>
                    <a:pt x="24369" y="135300"/>
                    <a:pt x="19953" y="134043"/>
                    <a:pt x="15816" y="132115"/>
                  </a:cubicBezTo>
                  <a:cubicBezTo>
                    <a:pt x="11832" y="130296"/>
                    <a:pt x="8323" y="127565"/>
                    <a:pt x="5582" y="124154"/>
                  </a:cubicBezTo>
                  <a:cubicBezTo>
                    <a:pt x="2716" y="120422"/>
                    <a:pt x="1013" y="115922"/>
                    <a:pt x="684" y="111226"/>
                  </a:cubicBezTo>
                  <a:cubicBezTo>
                    <a:pt x="684" y="106844"/>
                    <a:pt x="245" y="102242"/>
                    <a:pt x="172" y="97495"/>
                  </a:cubicBezTo>
                  <a:cubicBezTo>
                    <a:pt x="99" y="92747"/>
                    <a:pt x="172" y="87342"/>
                    <a:pt x="172" y="81353"/>
                  </a:cubicBezTo>
                  <a:cubicBezTo>
                    <a:pt x="172" y="75364"/>
                    <a:pt x="172" y="68645"/>
                    <a:pt x="172" y="61122"/>
                  </a:cubicBezTo>
                  <a:cubicBezTo>
                    <a:pt x="172" y="53599"/>
                    <a:pt x="172" y="44834"/>
                    <a:pt x="172" y="34901"/>
                  </a:cubicBezTo>
                  <a:cubicBezTo>
                    <a:pt x="-193" y="32819"/>
                    <a:pt x="-193" y="30694"/>
                    <a:pt x="172" y="28620"/>
                  </a:cubicBezTo>
                  <a:cubicBezTo>
                    <a:pt x="516" y="26567"/>
                    <a:pt x="1079" y="24559"/>
                    <a:pt x="1854" y="22630"/>
                  </a:cubicBezTo>
                  <a:cubicBezTo>
                    <a:pt x="2928" y="19548"/>
                    <a:pt x="4324" y="16583"/>
                    <a:pt x="6020" y="13792"/>
                  </a:cubicBezTo>
                  <a:cubicBezTo>
                    <a:pt x="7643" y="11068"/>
                    <a:pt x="9661" y="8607"/>
                    <a:pt x="12015" y="6489"/>
                  </a:cubicBezTo>
                  <a:cubicBezTo>
                    <a:pt x="13353" y="5466"/>
                    <a:pt x="14829" y="4626"/>
                    <a:pt x="16401" y="4005"/>
                  </a:cubicBezTo>
                  <a:cubicBezTo>
                    <a:pt x="18002" y="3282"/>
                    <a:pt x="19668" y="2698"/>
                    <a:pt x="21372" y="2252"/>
                  </a:cubicBezTo>
                  <a:cubicBezTo>
                    <a:pt x="26774" y="427"/>
                    <a:pt x="32491" y="-318"/>
                    <a:pt x="38185" y="61"/>
                  </a:cubicBezTo>
                  <a:cubicBezTo>
                    <a:pt x="43529" y="390"/>
                    <a:pt x="48770" y="1654"/>
                    <a:pt x="53683" y="3786"/>
                  </a:cubicBezTo>
                  <a:cubicBezTo>
                    <a:pt x="58485" y="5926"/>
                    <a:pt x="62930" y="8811"/>
                    <a:pt x="66841" y="12332"/>
                  </a:cubicBezTo>
                  <a:cubicBezTo>
                    <a:pt x="74714" y="19336"/>
                    <a:pt x="79605" y="29080"/>
                    <a:pt x="80511" y="39575"/>
                  </a:cubicBezTo>
                  <a:cubicBezTo>
                    <a:pt x="80935" y="45177"/>
                    <a:pt x="80160" y="50801"/>
                    <a:pt x="78245" y="56082"/>
                  </a:cubicBezTo>
                  <a:cubicBezTo>
                    <a:pt x="73881" y="57068"/>
                    <a:pt x="69400" y="57411"/>
                    <a:pt x="64940" y="57105"/>
                  </a:cubicBezTo>
                  <a:cubicBezTo>
                    <a:pt x="60401" y="56790"/>
                    <a:pt x="55883" y="56206"/>
                    <a:pt x="51416" y="55351"/>
                  </a:cubicBezTo>
                  <a:cubicBezTo>
                    <a:pt x="51022" y="52737"/>
                    <a:pt x="50803" y="50107"/>
                    <a:pt x="50759" y="47463"/>
                  </a:cubicBezTo>
                  <a:cubicBezTo>
                    <a:pt x="50693" y="44710"/>
                    <a:pt x="50349" y="41971"/>
                    <a:pt x="49735" y="39283"/>
                  </a:cubicBezTo>
                  <a:cubicBezTo>
                    <a:pt x="49216" y="36961"/>
                    <a:pt x="48047" y="34835"/>
                    <a:pt x="46372" y="33148"/>
                  </a:cubicBezTo>
                  <a:cubicBezTo>
                    <a:pt x="44172" y="31388"/>
                    <a:pt x="41343" y="30599"/>
                    <a:pt x="38551" y="30957"/>
                  </a:cubicBezTo>
                  <a:lnTo>
                    <a:pt x="33433" y="31833"/>
                  </a:lnTo>
                  <a:cubicBezTo>
                    <a:pt x="31979" y="32286"/>
                    <a:pt x="30700" y="33177"/>
                    <a:pt x="29778" y="34389"/>
                  </a:cubicBezTo>
                  <a:close/>
                </a:path>
              </a:pathLst>
            </a:custGeom>
            <a:solidFill>
              <a:srgbClr val="333233"/>
            </a:solidFill>
            <a:ln w="7301" cap="flat">
              <a:noFill/>
              <a:prstDash val="solid"/>
              <a:miter/>
            </a:ln>
          </p:spPr>
          <p:txBody>
            <a:bodyPr rtlCol="0" anchor="ctr"/>
            <a:lstStyle/>
            <a:p>
              <a:endParaRPr lang="en-US"/>
            </a:p>
          </p:txBody>
        </p:sp>
        <p:sp>
          <p:nvSpPr>
            <p:cNvPr id="1008" name="Freeform 1007">
              <a:extLst>
                <a:ext uri="{FF2B5EF4-FFF2-40B4-BE49-F238E27FC236}">
                  <a16:creationId xmlns:a16="http://schemas.microsoft.com/office/drawing/2014/main" id="{9CF74573-465B-0ED5-E8BD-042BDC661073}"/>
                </a:ext>
              </a:extLst>
            </p:cNvPr>
            <p:cNvSpPr/>
            <p:nvPr/>
          </p:nvSpPr>
          <p:spPr>
            <a:xfrm>
              <a:off x="9127139" y="4992591"/>
              <a:ext cx="26189" cy="132747"/>
            </a:xfrm>
            <a:custGeom>
              <a:avLst/>
              <a:gdLst>
                <a:gd name="connsiteX0" fmla="*/ 22945 w 26189"/>
                <a:gd name="connsiteY0" fmla="*/ 40063 h 132747"/>
                <a:gd name="connsiteX1" fmla="*/ 26088 w 26189"/>
                <a:gd name="connsiteY1" fmla="*/ 40063 h 132747"/>
                <a:gd name="connsiteX2" fmla="*/ 26088 w 26189"/>
                <a:gd name="connsiteY2" fmla="*/ 40647 h 132747"/>
                <a:gd name="connsiteX3" fmla="*/ 25284 w 26189"/>
                <a:gd name="connsiteY3" fmla="*/ 86004 h 132747"/>
                <a:gd name="connsiteX4" fmla="*/ 25942 w 26189"/>
                <a:gd name="connsiteY4" fmla="*/ 131507 h 132747"/>
                <a:gd name="connsiteX5" fmla="*/ 21337 w 26189"/>
                <a:gd name="connsiteY5" fmla="*/ 132676 h 132747"/>
                <a:gd name="connsiteX6" fmla="*/ 13295 w 26189"/>
                <a:gd name="connsiteY6" fmla="*/ 132676 h 132747"/>
                <a:gd name="connsiteX7" fmla="*/ 5108 w 26189"/>
                <a:gd name="connsiteY7" fmla="*/ 132676 h 132747"/>
                <a:gd name="connsiteX8" fmla="*/ -83 w 26189"/>
                <a:gd name="connsiteY8" fmla="*/ 132676 h 132747"/>
                <a:gd name="connsiteX9" fmla="*/ 795 w 26189"/>
                <a:gd name="connsiteY9" fmla="*/ 109158 h 132747"/>
                <a:gd name="connsiteX10" fmla="*/ 283 w 26189"/>
                <a:gd name="connsiteY10" fmla="*/ 85420 h 132747"/>
                <a:gd name="connsiteX11" fmla="*/ -83 w 26189"/>
                <a:gd name="connsiteY11" fmla="*/ 62194 h 132747"/>
                <a:gd name="connsiteX12" fmla="*/ 1087 w 26189"/>
                <a:gd name="connsiteY12" fmla="*/ 39844 h 132747"/>
                <a:gd name="connsiteX13" fmla="*/ 1087 w 26189"/>
                <a:gd name="connsiteY13" fmla="*/ 39844 h 132747"/>
                <a:gd name="connsiteX14" fmla="*/ 3573 w 26189"/>
                <a:gd name="connsiteY14" fmla="*/ 39844 h 132747"/>
                <a:gd name="connsiteX15" fmla="*/ 6204 w 26189"/>
                <a:gd name="connsiteY15" fmla="*/ 39844 h 132747"/>
                <a:gd name="connsiteX16" fmla="*/ 12857 w 26189"/>
                <a:gd name="connsiteY16" fmla="*/ 40209 h 132747"/>
                <a:gd name="connsiteX17" fmla="*/ 22945 w 26189"/>
                <a:gd name="connsiteY17" fmla="*/ 40063 h 132747"/>
                <a:gd name="connsiteX18" fmla="*/ 283 w 26189"/>
                <a:gd name="connsiteY18" fmla="*/ -35 h 132747"/>
                <a:gd name="connsiteX19" fmla="*/ 25357 w 26189"/>
                <a:gd name="connsiteY19" fmla="*/ 549 h 132747"/>
                <a:gd name="connsiteX20" fmla="*/ 25357 w 26189"/>
                <a:gd name="connsiteY20" fmla="*/ 4493 h 132747"/>
                <a:gd name="connsiteX21" fmla="*/ 25357 w 26189"/>
                <a:gd name="connsiteY21" fmla="*/ 10702 h 132747"/>
                <a:gd name="connsiteX22" fmla="*/ 25357 w 26189"/>
                <a:gd name="connsiteY22" fmla="*/ 18006 h 132747"/>
                <a:gd name="connsiteX23" fmla="*/ 25357 w 26189"/>
                <a:gd name="connsiteY23" fmla="*/ 24360 h 132747"/>
                <a:gd name="connsiteX24" fmla="*/ 21921 w 26189"/>
                <a:gd name="connsiteY24" fmla="*/ 25821 h 132747"/>
                <a:gd name="connsiteX25" fmla="*/ 15634 w 26189"/>
                <a:gd name="connsiteY25" fmla="*/ 25821 h 132747"/>
                <a:gd name="connsiteX26" fmla="*/ 8324 w 26189"/>
                <a:gd name="connsiteY26" fmla="*/ 25821 h 132747"/>
                <a:gd name="connsiteX27" fmla="*/ 1014 w 26189"/>
                <a:gd name="connsiteY27" fmla="*/ 25821 h 132747"/>
                <a:gd name="connsiteX28" fmla="*/ 502 w 26189"/>
                <a:gd name="connsiteY28" fmla="*/ 14646 h 132747"/>
                <a:gd name="connsiteX29" fmla="*/ 576 w 26189"/>
                <a:gd name="connsiteY29" fmla="*/ -35 h 13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189" h="132747">
                  <a:moveTo>
                    <a:pt x="22945" y="40063"/>
                  </a:moveTo>
                  <a:lnTo>
                    <a:pt x="26088" y="40063"/>
                  </a:lnTo>
                  <a:lnTo>
                    <a:pt x="26088" y="40647"/>
                  </a:lnTo>
                  <a:cubicBezTo>
                    <a:pt x="26088" y="55255"/>
                    <a:pt x="26088" y="70593"/>
                    <a:pt x="25284" y="86004"/>
                  </a:cubicBezTo>
                  <a:cubicBezTo>
                    <a:pt x="24480" y="101415"/>
                    <a:pt x="25284" y="116608"/>
                    <a:pt x="25942" y="131507"/>
                  </a:cubicBezTo>
                  <a:cubicBezTo>
                    <a:pt x="24597" y="132435"/>
                    <a:pt x="22959" y="132844"/>
                    <a:pt x="21337" y="132676"/>
                  </a:cubicBezTo>
                  <a:lnTo>
                    <a:pt x="13295" y="132676"/>
                  </a:lnTo>
                  <a:lnTo>
                    <a:pt x="5108" y="132676"/>
                  </a:lnTo>
                  <a:cubicBezTo>
                    <a:pt x="3382" y="132457"/>
                    <a:pt x="1643" y="132457"/>
                    <a:pt x="-83" y="132676"/>
                  </a:cubicBezTo>
                  <a:cubicBezTo>
                    <a:pt x="576" y="125007"/>
                    <a:pt x="868" y="117119"/>
                    <a:pt x="795" y="109158"/>
                  </a:cubicBezTo>
                  <a:cubicBezTo>
                    <a:pt x="722" y="101196"/>
                    <a:pt x="795" y="93308"/>
                    <a:pt x="283" y="85420"/>
                  </a:cubicBezTo>
                  <a:cubicBezTo>
                    <a:pt x="-228" y="77532"/>
                    <a:pt x="-83" y="69863"/>
                    <a:pt x="-83" y="62194"/>
                  </a:cubicBezTo>
                  <a:cubicBezTo>
                    <a:pt x="-104" y="54729"/>
                    <a:pt x="283" y="47265"/>
                    <a:pt x="1087" y="39844"/>
                  </a:cubicBezTo>
                  <a:lnTo>
                    <a:pt x="1087" y="39844"/>
                  </a:lnTo>
                  <a:cubicBezTo>
                    <a:pt x="1906" y="39691"/>
                    <a:pt x="2754" y="39691"/>
                    <a:pt x="3573" y="39844"/>
                  </a:cubicBezTo>
                  <a:lnTo>
                    <a:pt x="6204" y="39844"/>
                  </a:lnTo>
                  <a:lnTo>
                    <a:pt x="12857" y="40209"/>
                  </a:lnTo>
                  <a:cubicBezTo>
                    <a:pt x="15634" y="40260"/>
                    <a:pt x="18997" y="40209"/>
                    <a:pt x="22945" y="40063"/>
                  </a:cubicBezTo>
                  <a:close/>
                  <a:moveTo>
                    <a:pt x="283" y="-35"/>
                  </a:moveTo>
                  <a:lnTo>
                    <a:pt x="25357" y="549"/>
                  </a:lnTo>
                  <a:cubicBezTo>
                    <a:pt x="25357" y="1280"/>
                    <a:pt x="25357" y="2594"/>
                    <a:pt x="25357" y="4493"/>
                  </a:cubicBezTo>
                  <a:cubicBezTo>
                    <a:pt x="25357" y="6392"/>
                    <a:pt x="25357" y="8437"/>
                    <a:pt x="25357" y="10702"/>
                  </a:cubicBezTo>
                  <a:cubicBezTo>
                    <a:pt x="25357" y="12966"/>
                    <a:pt x="25357" y="15303"/>
                    <a:pt x="25357" y="18006"/>
                  </a:cubicBezTo>
                  <a:cubicBezTo>
                    <a:pt x="25357" y="20708"/>
                    <a:pt x="25357" y="22534"/>
                    <a:pt x="25357" y="24360"/>
                  </a:cubicBezTo>
                  <a:cubicBezTo>
                    <a:pt x="24450" y="25280"/>
                    <a:pt x="23215" y="25806"/>
                    <a:pt x="21921" y="25821"/>
                  </a:cubicBezTo>
                  <a:cubicBezTo>
                    <a:pt x="19830" y="25981"/>
                    <a:pt x="17725" y="25981"/>
                    <a:pt x="15634" y="25821"/>
                  </a:cubicBezTo>
                  <a:lnTo>
                    <a:pt x="8324" y="25821"/>
                  </a:lnTo>
                  <a:cubicBezTo>
                    <a:pt x="5890" y="25653"/>
                    <a:pt x="3448" y="25653"/>
                    <a:pt x="1014" y="25821"/>
                  </a:cubicBezTo>
                  <a:cubicBezTo>
                    <a:pt x="1014" y="22242"/>
                    <a:pt x="1014" y="18517"/>
                    <a:pt x="502" y="14646"/>
                  </a:cubicBezTo>
                  <a:cubicBezTo>
                    <a:pt x="-9" y="10775"/>
                    <a:pt x="576" y="5589"/>
                    <a:pt x="576" y="-35"/>
                  </a:cubicBezTo>
                  <a:close/>
                </a:path>
              </a:pathLst>
            </a:custGeom>
            <a:solidFill>
              <a:srgbClr val="333233"/>
            </a:solidFill>
            <a:ln w="7301" cap="flat">
              <a:noFill/>
              <a:prstDash val="solid"/>
              <a:miter/>
            </a:ln>
          </p:spPr>
          <p:txBody>
            <a:bodyPr rtlCol="0" anchor="ctr"/>
            <a:lstStyle/>
            <a:p>
              <a:endParaRPr lang="en-US"/>
            </a:p>
          </p:txBody>
        </p:sp>
        <p:sp>
          <p:nvSpPr>
            <p:cNvPr id="1009" name="Freeform 1008">
              <a:extLst>
                <a:ext uri="{FF2B5EF4-FFF2-40B4-BE49-F238E27FC236}">
                  <a16:creationId xmlns:a16="http://schemas.microsoft.com/office/drawing/2014/main" id="{0C997378-12B2-4E17-5A25-98163BBFE898}"/>
                </a:ext>
              </a:extLst>
            </p:cNvPr>
            <p:cNvSpPr/>
            <p:nvPr/>
          </p:nvSpPr>
          <p:spPr>
            <a:xfrm>
              <a:off x="9162466" y="5033554"/>
              <a:ext cx="76756" cy="92770"/>
            </a:xfrm>
            <a:custGeom>
              <a:avLst/>
              <a:gdLst>
                <a:gd name="connsiteX0" fmla="*/ 25191 w 76756"/>
                <a:gd name="connsiteY0" fmla="*/ 195 h 92770"/>
                <a:gd name="connsiteX1" fmla="*/ 27750 w 76756"/>
                <a:gd name="connsiteY1" fmla="*/ 15387 h 92770"/>
                <a:gd name="connsiteX2" fmla="*/ 30528 w 76756"/>
                <a:gd name="connsiteY2" fmla="*/ 32770 h 92770"/>
                <a:gd name="connsiteX3" fmla="*/ 33671 w 76756"/>
                <a:gd name="connsiteY3" fmla="*/ 49569 h 92770"/>
                <a:gd name="connsiteX4" fmla="*/ 37326 w 76756"/>
                <a:gd name="connsiteY4" fmla="*/ 63082 h 92770"/>
                <a:gd name="connsiteX5" fmla="*/ 40981 w 76756"/>
                <a:gd name="connsiteY5" fmla="*/ 49204 h 92770"/>
                <a:gd name="connsiteX6" fmla="*/ 44198 w 76756"/>
                <a:gd name="connsiteY6" fmla="*/ 31821 h 92770"/>
                <a:gd name="connsiteX7" fmla="*/ 47634 w 76756"/>
                <a:gd name="connsiteY7" fmla="*/ 14365 h 92770"/>
                <a:gd name="connsiteX8" fmla="*/ 51654 w 76756"/>
                <a:gd name="connsiteY8" fmla="*/ 414 h 92770"/>
                <a:gd name="connsiteX9" fmla="*/ 57575 w 76756"/>
                <a:gd name="connsiteY9" fmla="*/ 414 h 92770"/>
                <a:gd name="connsiteX10" fmla="*/ 63277 w 76756"/>
                <a:gd name="connsiteY10" fmla="*/ 49 h 92770"/>
                <a:gd name="connsiteX11" fmla="*/ 69345 w 76756"/>
                <a:gd name="connsiteY11" fmla="*/ 49 h 92770"/>
                <a:gd name="connsiteX12" fmla="*/ 76655 w 76756"/>
                <a:gd name="connsiteY12" fmla="*/ 49 h 92770"/>
                <a:gd name="connsiteX13" fmla="*/ 69930 w 76756"/>
                <a:gd name="connsiteY13" fmla="*/ 21961 h 92770"/>
                <a:gd name="connsiteX14" fmla="*/ 64520 w 76756"/>
                <a:gd name="connsiteY14" fmla="*/ 44968 h 92770"/>
                <a:gd name="connsiteX15" fmla="*/ 59330 w 76756"/>
                <a:gd name="connsiteY15" fmla="*/ 68632 h 92770"/>
                <a:gd name="connsiteX16" fmla="*/ 53628 w 76756"/>
                <a:gd name="connsiteY16" fmla="*/ 92078 h 92770"/>
                <a:gd name="connsiteX17" fmla="*/ 45440 w 76756"/>
                <a:gd name="connsiteY17" fmla="*/ 92735 h 92770"/>
                <a:gd name="connsiteX18" fmla="*/ 36230 w 76756"/>
                <a:gd name="connsiteY18" fmla="*/ 92735 h 92770"/>
                <a:gd name="connsiteX19" fmla="*/ 27019 w 76756"/>
                <a:gd name="connsiteY19" fmla="*/ 92735 h 92770"/>
                <a:gd name="connsiteX20" fmla="*/ 19051 w 76756"/>
                <a:gd name="connsiteY20" fmla="*/ 92735 h 92770"/>
                <a:gd name="connsiteX21" fmla="*/ 10571 w 76756"/>
                <a:gd name="connsiteY21" fmla="*/ 45844 h 92770"/>
                <a:gd name="connsiteX22" fmla="*/ -102 w 76756"/>
                <a:gd name="connsiteY22" fmla="*/ 268 h 92770"/>
                <a:gd name="connsiteX23" fmla="*/ 13056 w 76756"/>
                <a:gd name="connsiteY23" fmla="*/ 268 h 92770"/>
                <a:gd name="connsiteX24" fmla="*/ 25191 w 76756"/>
                <a:gd name="connsiteY24" fmla="*/ 195 h 92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756" h="92770">
                  <a:moveTo>
                    <a:pt x="25191" y="195"/>
                  </a:moveTo>
                  <a:cubicBezTo>
                    <a:pt x="26069" y="4578"/>
                    <a:pt x="26873" y="9690"/>
                    <a:pt x="27750" y="15387"/>
                  </a:cubicBezTo>
                  <a:cubicBezTo>
                    <a:pt x="28627" y="21084"/>
                    <a:pt x="29504" y="26854"/>
                    <a:pt x="30528" y="32770"/>
                  </a:cubicBezTo>
                  <a:cubicBezTo>
                    <a:pt x="31551" y="38687"/>
                    <a:pt x="32575" y="44238"/>
                    <a:pt x="33671" y="49569"/>
                  </a:cubicBezTo>
                  <a:cubicBezTo>
                    <a:pt x="34534" y="54164"/>
                    <a:pt x="35762" y="58677"/>
                    <a:pt x="37326" y="63082"/>
                  </a:cubicBezTo>
                  <a:cubicBezTo>
                    <a:pt x="38883" y="58553"/>
                    <a:pt x="40104" y="53915"/>
                    <a:pt x="40981" y="49204"/>
                  </a:cubicBezTo>
                  <a:cubicBezTo>
                    <a:pt x="42078" y="43653"/>
                    <a:pt x="43174" y="37883"/>
                    <a:pt x="44198" y="31821"/>
                  </a:cubicBezTo>
                  <a:cubicBezTo>
                    <a:pt x="45221" y="25759"/>
                    <a:pt x="46391" y="19989"/>
                    <a:pt x="47634" y="14365"/>
                  </a:cubicBezTo>
                  <a:cubicBezTo>
                    <a:pt x="48606" y="9617"/>
                    <a:pt x="49951" y="4950"/>
                    <a:pt x="51654" y="414"/>
                  </a:cubicBezTo>
                  <a:cubicBezTo>
                    <a:pt x="53752" y="414"/>
                    <a:pt x="55726" y="414"/>
                    <a:pt x="57575" y="414"/>
                  </a:cubicBezTo>
                  <a:lnTo>
                    <a:pt x="63277" y="49"/>
                  </a:lnTo>
                  <a:lnTo>
                    <a:pt x="69345" y="49"/>
                  </a:lnTo>
                  <a:lnTo>
                    <a:pt x="76655" y="49"/>
                  </a:lnTo>
                  <a:cubicBezTo>
                    <a:pt x="74030" y="7229"/>
                    <a:pt x="71786" y="14547"/>
                    <a:pt x="69930" y="21961"/>
                  </a:cubicBezTo>
                  <a:cubicBezTo>
                    <a:pt x="68029" y="29265"/>
                    <a:pt x="66201" y="37153"/>
                    <a:pt x="64520" y="44968"/>
                  </a:cubicBezTo>
                  <a:cubicBezTo>
                    <a:pt x="62838" y="52783"/>
                    <a:pt x="61084" y="60744"/>
                    <a:pt x="59330" y="68632"/>
                  </a:cubicBezTo>
                  <a:cubicBezTo>
                    <a:pt x="57575" y="76521"/>
                    <a:pt x="55748" y="84336"/>
                    <a:pt x="53628" y="92078"/>
                  </a:cubicBezTo>
                  <a:cubicBezTo>
                    <a:pt x="50916" y="92465"/>
                    <a:pt x="48182" y="92684"/>
                    <a:pt x="45440" y="92735"/>
                  </a:cubicBezTo>
                  <a:lnTo>
                    <a:pt x="36230" y="92735"/>
                  </a:lnTo>
                  <a:lnTo>
                    <a:pt x="27019" y="92735"/>
                  </a:lnTo>
                  <a:lnTo>
                    <a:pt x="19051" y="92735"/>
                  </a:lnTo>
                  <a:cubicBezTo>
                    <a:pt x="16566" y="77397"/>
                    <a:pt x="13788" y="61767"/>
                    <a:pt x="10571" y="45844"/>
                  </a:cubicBezTo>
                  <a:cubicBezTo>
                    <a:pt x="7355" y="29922"/>
                    <a:pt x="3846" y="14730"/>
                    <a:pt x="-102" y="268"/>
                  </a:cubicBezTo>
                  <a:cubicBezTo>
                    <a:pt x="4277" y="633"/>
                    <a:pt x="8678" y="633"/>
                    <a:pt x="13056" y="268"/>
                  </a:cubicBezTo>
                  <a:cubicBezTo>
                    <a:pt x="17092" y="-111"/>
                    <a:pt x="21149" y="-133"/>
                    <a:pt x="25191" y="195"/>
                  </a:cubicBezTo>
                  <a:close/>
                </a:path>
              </a:pathLst>
            </a:custGeom>
            <a:solidFill>
              <a:srgbClr val="333233"/>
            </a:solidFill>
            <a:ln w="7301" cap="flat">
              <a:noFill/>
              <a:prstDash val="solid"/>
              <a:miter/>
            </a:ln>
          </p:spPr>
          <p:txBody>
            <a:bodyPr rtlCol="0" anchor="ctr"/>
            <a:lstStyle/>
            <a:p>
              <a:endParaRPr lang="en-US"/>
            </a:p>
          </p:txBody>
        </p:sp>
        <p:sp>
          <p:nvSpPr>
            <p:cNvPr id="1010" name="Freeform 1009">
              <a:extLst>
                <a:ext uri="{FF2B5EF4-FFF2-40B4-BE49-F238E27FC236}">
                  <a16:creationId xmlns:a16="http://schemas.microsoft.com/office/drawing/2014/main" id="{6276AC81-1DCF-2BC0-DCE4-310B62B99F6B}"/>
                </a:ext>
              </a:extLst>
            </p:cNvPr>
            <p:cNvSpPr/>
            <p:nvPr/>
          </p:nvSpPr>
          <p:spPr>
            <a:xfrm>
              <a:off x="9244624" y="4992591"/>
              <a:ext cx="26105" cy="132747"/>
            </a:xfrm>
            <a:custGeom>
              <a:avLst/>
              <a:gdLst>
                <a:gd name="connsiteX0" fmla="*/ 22934 w 26105"/>
                <a:gd name="connsiteY0" fmla="*/ 40063 h 132747"/>
                <a:gd name="connsiteX1" fmla="*/ 26004 w 26105"/>
                <a:gd name="connsiteY1" fmla="*/ 40063 h 132747"/>
                <a:gd name="connsiteX2" fmla="*/ 26004 w 26105"/>
                <a:gd name="connsiteY2" fmla="*/ 40647 h 132747"/>
                <a:gd name="connsiteX3" fmla="*/ 25200 w 26105"/>
                <a:gd name="connsiteY3" fmla="*/ 86004 h 132747"/>
                <a:gd name="connsiteX4" fmla="*/ 25858 w 26105"/>
                <a:gd name="connsiteY4" fmla="*/ 131507 h 132747"/>
                <a:gd name="connsiteX5" fmla="*/ 21253 w 26105"/>
                <a:gd name="connsiteY5" fmla="*/ 132676 h 132747"/>
                <a:gd name="connsiteX6" fmla="*/ 13211 w 26105"/>
                <a:gd name="connsiteY6" fmla="*/ 132676 h 132747"/>
                <a:gd name="connsiteX7" fmla="*/ 5024 w 26105"/>
                <a:gd name="connsiteY7" fmla="*/ 132676 h 132747"/>
                <a:gd name="connsiteX8" fmla="*/ -93 w 26105"/>
                <a:gd name="connsiteY8" fmla="*/ 132676 h 132747"/>
                <a:gd name="connsiteX9" fmla="*/ 711 w 26105"/>
                <a:gd name="connsiteY9" fmla="*/ 109158 h 132747"/>
                <a:gd name="connsiteX10" fmla="*/ 273 w 26105"/>
                <a:gd name="connsiteY10" fmla="*/ 85420 h 132747"/>
                <a:gd name="connsiteX11" fmla="*/ 273 w 26105"/>
                <a:gd name="connsiteY11" fmla="*/ 62194 h 132747"/>
                <a:gd name="connsiteX12" fmla="*/ 1369 w 26105"/>
                <a:gd name="connsiteY12" fmla="*/ 39844 h 132747"/>
                <a:gd name="connsiteX13" fmla="*/ 1369 w 26105"/>
                <a:gd name="connsiteY13" fmla="*/ 39844 h 132747"/>
                <a:gd name="connsiteX14" fmla="*/ 3855 w 26105"/>
                <a:gd name="connsiteY14" fmla="*/ 39844 h 132747"/>
                <a:gd name="connsiteX15" fmla="*/ 6486 w 26105"/>
                <a:gd name="connsiteY15" fmla="*/ 39844 h 132747"/>
                <a:gd name="connsiteX16" fmla="*/ 13138 w 26105"/>
                <a:gd name="connsiteY16" fmla="*/ 40209 h 132747"/>
                <a:gd name="connsiteX17" fmla="*/ 22934 w 26105"/>
                <a:gd name="connsiteY17" fmla="*/ 40063 h 132747"/>
                <a:gd name="connsiteX18" fmla="*/ 273 w 26105"/>
                <a:gd name="connsiteY18" fmla="*/ -35 h 132747"/>
                <a:gd name="connsiteX19" fmla="*/ 25273 w 26105"/>
                <a:gd name="connsiteY19" fmla="*/ 549 h 132747"/>
                <a:gd name="connsiteX20" fmla="*/ 25273 w 26105"/>
                <a:gd name="connsiteY20" fmla="*/ 4493 h 132747"/>
                <a:gd name="connsiteX21" fmla="*/ 25273 w 26105"/>
                <a:gd name="connsiteY21" fmla="*/ 10702 h 132747"/>
                <a:gd name="connsiteX22" fmla="*/ 25273 w 26105"/>
                <a:gd name="connsiteY22" fmla="*/ 18006 h 132747"/>
                <a:gd name="connsiteX23" fmla="*/ 25273 w 26105"/>
                <a:gd name="connsiteY23" fmla="*/ 24360 h 132747"/>
                <a:gd name="connsiteX24" fmla="*/ 21837 w 26105"/>
                <a:gd name="connsiteY24" fmla="*/ 25821 h 132747"/>
                <a:gd name="connsiteX25" fmla="*/ 15624 w 26105"/>
                <a:gd name="connsiteY25" fmla="*/ 25821 h 132747"/>
                <a:gd name="connsiteX26" fmla="*/ 7948 w 26105"/>
                <a:gd name="connsiteY26" fmla="*/ 25821 h 132747"/>
                <a:gd name="connsiteX27" fmla="*/ 638 w 26105"/>
                <a:gd name="connsiteY27" fmla="*/ 25821 h 132747"/>
                <a:gd name="connsiteX28" fmla="*/ 200 w 26105"/>
                <a:gd name="connsiteY28" fmla="*/ 14646 h 132747"/>
                <a:gd name="connsiteX29" fmla="*/ 53 w 26105"/>
                <a:gd name="connsiteY29" fmla="*/ -35 h 13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105" h="132747">
                  <a:moveTo>
                    <a:pt x="22934" y="40063"/>
                  </a:moveTo>
                  <a:lnTo>
                    <a:pt x="26004" y="40063"/>
                  </a:lnTo>
                  <a:lnTo>
                    <a:pt x="26004" y="40647"/>
                  </a:lnTo>
                  <a:cubicBezTo>
                    <a:pt x="26004" y="55255"/>
                    <a:pt x="25734" y="70374"/>
                    <a:pt x="25200" y="86004"/>
                  </a:cubicBezTo>
                  <a:cubicBezTo>
                    <a:pt x="24762" y="101489"/>
                    <a:pt x="25200" y="116608"/>
                    <a:pt x="25858" y="131507"/>
                  </a:cubicBezTo>
                  <a:cubicBezTo>
                    <a:pt x="24513" y="132435"/>
                    <a:pt x="22876" y="132844"/>
                    <a:pt x="21253" y="132676"/>
                  </a:cubicBezTo>
                  <a:lnTo>
                    <a:pt x="13211" y="132676"/>
                  </a:lnTo>
                  <a:lnTo>
                    <a:pt x="5024" y="132676"/>
                  </a:lnTo>
                  <a:cubicBezTo>
                    <a:pt x="3328" y="132457"/>
                    <a:pt x="1603" y="132457"/>
                    <a:pt x="-93" y="132676"/>
                  </a:cubicBezTo>
                  <a:cubicBezTo>
                    <a:pt x="492" y="125007"/>
                    <a:pt x="784" y="117119"/>
                    <a:pt x="711" y="109158"/>
                  </a:cubicBezTo>
                  <a:cubicBezTo>
                    <a:pt x="638" y="101196"/>
                    <a:pt x="711" y="93308"/>
                    <a:pt x="273" y="85420"/>
                  </a:cubicBezTo>
                  <a:cubicBezTo>
                    <a:pt x="-166" y="77532"/>
                    <a:pt x="273" y="69863"/>
                    <a:pt x="273" y="62194"/>
                  </a:cubicBezTo>
                  <a:cubicBezTo>
                    <a:pt x="265" y="54729"/>
                    <a:pt x="631" y="47272"/>
                    <a:pt x="1369" y="39844"/>
                  </a:cubicBezTo>
                  <a:lnTo>
                    <a:pt x="1369" y="39844"/>
                  </a:lnTo>
                  <a:cubicBezTo>
                    <a:pt x="2188" y="39691"/>
                    <a:pt x="3036" y="39691"/>
                    <a:pt x="3855" y="39844"/>
                  </a:cubicBezTo>
                  <a:lnTo>
                    <a:pt x="6486" y="39844"/>
                  </a:lnTo>
                  <a:lnTo>
                    <a:pt x="13138" y="40209"/>
                  </a:lnTo>
                  <a:cubicBezTo>
                    <a:pt x="15624" y="40209"/>
                    <a:pt x="18987" y="40209"/>
                    <a:pt x="22934" y="40063"/>
                  </a:cubicBezTo>
                  <a:close/>
                  <a:moveTo>
                    <a:pt x="273" y="-35"/>
                  </a:moveTo>
                  <a:lnTo>
                    <a:pt x="25273" y="549"/>
                  </a:lnTo>
                  <a:cubicBezTo>
                    <a:pt x="25273" y="1280"/>
                    <a:pt x="25273" y="2594"/>
                    <a:pt x="25273" y="4493"/>
                  </a:cubicBezTo>
                  <a:cubicBezTo>
                    <a:pt x="25273" y="6392"/>
                    <a:pt x="25273" y="8437"/>
                    <a:pt x="25273" y="10702"/>
                  </a:cubicBezTo>
                  <a:cubicBezTo>
                    <a:pt x="25273" y="12966"/>
                    <a:pt x="25273" y="15303"/>
                    <a:pt x="25273" y="18006"/>
                  </a:cubicBezTo>
                  <a:cubicBezTo>
                    <a:pt x="25273" y="20708"/>
                    <a:pt x="25273" y="22534"/>
                    <a:pt x="25273" y="24360"/>
                  </a:cubicBezTo>
                  <a:cubicBezTo>
                    <a:pt x="24374" y="25295"/>
                    <a:pt x="23131" y="25821"/>
                    <a:pt x="21837" y="25821"/>
                  </a:cubicBezTo>
                  <a:cubicBezTo>
                    <a:pt x="19769" y="25981"/>
                    <a:pt x="17693" y="25981"/>
                    <a:pt x="15624" y="25821"/>
                  </a:cubicBezTo>
                  <a:lnTo>
                    <a:pt x="7948" y="25821"/>
                  </a:lnTo>
                  <a:cubicBezTo>
                    <a:pt x="5514" y="25653"/>
                    <a:pt x="3073" y="25653"/>
                    <a:pt x="638" y="25821"/>
                  </a:cubicBezTo>
                  <a:cubicBezTo>
                    <a:pt x="638" y="22264"/>
                    <a:pt x="492" y="18539"/>
                    <a:pt x="200" y="14646"/>
                  </a:cubicBezTo>
                  <a:cubicBezTo>
                    <a:pt x="-144" y="9759"/>
                    <a:pt x="-195" y="4858"/>
                    <a:pt x="53" y="-35"/>
                  </a:cubicBezTo>
                  <a:close/>
                </a:path>
              </a:pathLst>
            </a:custGeom>
            <a:solidFill>
              <a:srgbClr val="333233"/>
            </a:solidFill>
            <a:ln w="7301" cap="flat">
              <a:noFill/>
              <a:prstDash val="solid"/>
              <a:miter/>
            </a:ln>
          </p:spPr>
          <p:txBody>
            <a:bodyPr rtlCol="0" anchor="ctr"/>
            <a:lstStyle/>
            <a:p>
              <a:endParaRPr lang="en-US"/>
            </a:p>
          </p:txBody>
        </p:sp>
        <p:sp>
          <p:nvSpPr>
            <p:cNvPr id="1011" name="Freeform 1010">
              <a:extLst>
                <a:ext uri="{FF2B5EF4-FFF2-40B4-BE49-F238E27FC236}">
                  <a16:creationId xmlns:a16="http://schemas.microsoft.com/office/drawing/2014/main" id="{A8E1FD25-DB34-3D8D-05C5-5C770BC8778E}"/>
                </a:ext>
              </a:extLst>
            </p:cNvPr>
            <p:cNvSpPr/>
            <p:nvPr/>
          </p:nvSpPr>
          <p:spPr>
            <a:xfrm>
              <a:off x="9283778" y="4991349"/>
              <a:ext cx="26572" cy="133843"/>
            </a:xfrm>
            <a:custGeom>
              <a:avLst/>
              <a:gdLst>
                <a:gd name="connsiteX0" fmla="*/ 885 w 26572"/>
                <a:gd name="connsiteY0" fmla="*/ -35 h 133843"/>
                <a:gd name="connsiteX1" fmla="*/ 25886 w 26572"/>
                <a:gd name="connsiteY1" fmla="*/ 549 h 133843"/>
                <a:gd name="connsiteX2" fmla="*/ 25886 w 26572"/>
                <a:gd name="connsiteY2" fmla="*/ 18736 h 133843"/>
                <a:gd name="connsiteX3" fmla="*/ 25886 w 26572"/>
                <a:gd name="connsiteY3" fmla="*/ 41524 h 133843"/>
                <a:gd name="connsiteX4" fmla="*/ 25886 w 26572"/>
                <a:gd name="connsiteY4" fmla="*/ 66722 h 133843"/>
                <a:gd name="connsiteX5" fmla="*/ 25886 w 26572"/>
                <a:gd name="connsiteY5" fmla="*/ 91921 h 133843"/>
                <a:gd name="connsiteX6" fmla="*/ 25886 w 26572"/>
                <a:gd name="connsiteY6" fmla="*/ 114636 h 133843"/>
                <a:gd name="connsiteX7" fmla="*/ 26470 w 26572"/>
                <a:gd name="connsiteY7" fmla="*/ 132603 h 133843"/>
                <a:gd name="connsiteX8" fmla="*/ 21866 w 26572"/>
                <a:gd name="connsiteY8" fmla="*/ 133772 h 133843"/>
                <a:gd name="connsiteX9" fmla="*/ 13824 w 26572"/>
                <a:gd name="connsiteY9" fmla="*/ 133772 h 133843"/>
                <a:gd name="connsiteX10" fmla="*/ 5637 w 26572"/>
                <a:gd name="connsiteY10" fmla="*/ 133772 h 133843"/>
                <a:gd name="connsiteX11" fmla="*/ 520 w 26572"/>
                <a:gd name="connsiteY11" fmla="*/ 133772 h 133843"/>
                <a:gd name="connsiteX12" fmla="*/ 1470 w 26572"/>
                <a:gd name="connsiteY12" fmla="*/ 100539 h 133843"/>
                <a:gd name="connsiteX13" fmla="*/ 666 w 26572"/>
                <a:gd name="connsiteY13" fmla="*/ 67087 h 133843"/>
                <a:gd name="connsiteX14" fmla="*/ 8 w 26572"/>
                <a:gd name="connsiteY14" fmla="*/ 33563 h 133843"/>
                <a:gd name="connsiteX15" fmla="*/ 885 w 26572"/>
                <a:gd name="connsiteY15" fmla="*/ -35 h 13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572" h="133843">
                  <a:moveTo>
                    <a:pt x="885" y="-35"/>
                  </a:moveTo>
                  <a:lnTo>
                    <a:pt x="25886" y="549"/>
                  </a:lnTo>
                  <a:cubicBezTo>
                    <a:pt x="25886" y="5516"/>
                    <a:pt x="25886" y="11578"/>
                    <a:pt x="25886" y="18736"/>
                  </a:cubicBezTo>
                  <a:cubicBezTo>
                    <a:pt x="25886" y="25894"/>
                    <a:pt x="25886" y="33344"/>
                    <a:pt x="25886" y="41524"/>
                  </a:cubicBezTo>
                  <a:cubicBezTo>
                    <a:pt x="25886" y="49704"/>
                    <a:pt x="25886" y="58031"/>
                    <a:pt x="25886" y="66722"/>
                  </a:cubicBezTo>
                  <a:cubicBezTo>
                    <a:pt x="25886" y="75414"/>
                    <a:pt x="25886" y="83813"/>
                    <a:pt x="25886" y="91921"/>
                  </a:cubicBezTo>
                  <a:cubicBezTo>
                    <a:pt x="25886" y="100028"/>
                    <a:pt x="25886" y="107551"/>
                    <a:pt x="25886" y="114636"/>
                  </a:cubicBezTo>
                  <a:cubicBezTo>
                    <a:pt x="25886" y="121720"/>
                    <a:pt x="25886" y="127637"/>
                    <a:pt x="26470" y="132603"/>
                  </a:cubicBezTo>
                  <a:cubicBezTo>
                    <a:pt x="25126" y="133531"/>
                    <a:pt x="23488" y="133940"/>
                    <a:pt x="21866" y="133772"/>
                  </a:cubicBezTo>
                  <a:lnTo>
                    <a:pt x="13824" y="133772"/>
                  </a:lnTo>
                  <a:lnTo>
                    <a:pt x="5637" y="133772"/>
                  </a:lnTo>
                  <a:cubicBezTo>
                    <a:pt x="3941" y="133553"/>
                    <a:pt x="2215" y="133553"/>
                    <a:pt x="520" y="133772"/>
                  </a:cubicBezTo>
                  <a:cubicBezTo>
                    <a:pt x="1324" y="122816"/>
                    <a:pt x="1689" y="111860"/>
                    <a:pt x="1470" y="100539"/>
                  </a:cubicBezTo>
                  <a:cubicBezTo>
                    <a:pt x="1251" y="89218"/>
                    <a:pt x="1031" y="78189"/>
                    <a:pt x="666" y="67087"/>
                  </a:cubicBezTo>
                  <a:cubicBezTo>
                    <a:pt x="300" y="55986"/>
                    <a:pt x="81" y="44738"/>
                    <a:pt x="8" y="33563"/>
                  </a:cubicBezTo>
                  <a:cubicBezTo>
                    <a:pt x="-284" y="22359"/>
                    <a:pt x="8" y="11140"/>
                    <a:pt x="885" y="-35"/>
                  </a:cubicBezTo>
                  <a:close/>
                </a:path>
              </a:pathLst>
            </a:custGeom>
            <a:solidFill>
              <a:srgbClr val="333233"/>
            </a:solidFill>
            <a:ln w="7301" cap="flat">
              <a:noFill/>
              <a:prstDash val="solid"/>
              <a:miter/>
            </a:ln>
          </p:spPr>
          <p:txBody>
            <a:bodyPr rtlCol="0" anchor="ctr"/>
            <a:lstStyle/>
            <a:p>
              <a:endParaRPr lang="en-US"/>
            </a:p>
          </p:txBody>
        </p:sp>
        <p:sp>
          <p:nvSpPr>
            <p:cNvPr id="1012" name="Freeform 1011">
              <a:extLst>
                <a:ext uri="{FF2B5EF4-FFF2-40B4-BE49-F238E27FC236}">
                  <a16:creationId xmlns:a16="http://schemas.microsoft.com/office/drawing/2014/main" id="{F8BC12CB-46FA-38A8-718B-A86D73C51657}"/>
                </a:ext>
              </a:extLst>
            </p:cNvPr>
            <p:cNvSpPr/>
            <p:nvPr/>
          </p:nvSpPr>
          <p:spPr>
            <a:xfrm>
              <a:off x="9358086" y="4994079"/>
              <a:ext cx="82193" cy="130800"/>
            </a:xfrm>
            <a:custGeom>
              <a:avLst/>
              <a:gdLst>
                <a:gd name="connsiteX0" fmla="*/ 82064 w 82193"/>
                <a:gd name="connsiteY0" fmla="*/ 41058 h 130800"/>
                <a:gd name="connsiteX1" fmla="*/ 82064 w 82193"/>
                <a:gd name="connsiteY1" fmla="*/ 43761 h 130800"/>
                <a:gd name="connsiteX2" fmla="*/ 82064 w 82193"/>
                <a:gd name="connsiteY2" fmla="*/ 46025 h 130800"/>
                <a:gd name="connsiteX3" fmla="*/ 76216 w 82193"/>
                <a:gd name="connsiteY3" fmla="*/ 62239 h 130800"/>
                <a:gd name="connsiteX4" fmla="*/ 49095 w 82193"/>
                <a:gd name="connsiteY4" fmla="*/ 82179 h 130800"/>
                <a:gd name="connsiteX5" fmla="*/ 31770 w 82193"/>
                <a:gd name="connsiteY5" fmla="*/ 82982 h 130800"/>
                <a:gd name="connsiteX6" fmla="*/ 31770 w 82193"/>
                <a:gd name="connsiteY6" fmla="*/ 88022 h 130800"/>
                <a:gd name="connsiteX7" fmla="*/ 31770 w 82193"/>
                <a:gd name="connsiteY7" fmla="*/ 95326 h 130800"/>
                <a:gd name="connsiteX8" fmla="*/ 31770 w 82193"/>
                <a:gd name="connsiteY8" fmla="*/ 107889 h 130800"/>
                <a:gd name="connsiteX9" fmla="*/ 32209 w 82193"/>
                <a:gd name="connsiteY9" fmla="*/ 129216 h 130800"/>
                <a:gd name="connsiteX10" fmla="*/ 32209 w 82193"/>
                <a:gd name="connsiteY10" fmla="*/ 129216 h 130800"/>
                <a:gd name="connsiteX11" fmla="*/ 31697 w 82193"/>
                <a:gd name="connsiteY11" fmla="*/ 129216 h 130800"/>
                <a:gd name="connsiteX12" fmla="*/ 25118 w 82193"/>
                <a:gd name="connsiteY12" fmla="*/ 130238 h 130800"/>
                <a:gd name="connsiteX13" fmla="*/ 16858 w 82193"/>
                <a:gd name="connsiteY13" fmla="*/ 130604 h 130800"/>
                <a:gd name="connsiteX14" fmla="*/ 8305 w 82193"/>
                <a:gd name="connsiteY14" fmla="*/ 130604 h 130800"/>
                <a:gd name="connsiteX15" fmla="*/ 995 w 82193"/>
                <a:gd name="connsiteY15" fmla="*/ 130092 h 130800"/>
                <a:gd name="connsiteX16" fmla="*/ 483 w 82193"/>
                <a:gd name="connsiteY16" fmla="*/ 100877 h 130800"/>
                <a:gd name="connsiteX17" fmla="*/ 483 w 82193"/>
                <a:gd name="connsiteY17" fmla="*/ 68594 h 130800"/>
                <a:gd name="connsiteX18" fmla="*/ 483 w 82193"/>
                <a:gd name="connsiteY18" fmla="*/ 35361 h 130800"/>
                <a:gd name="connsiteX19" fmla="*/ -102 w 82193"/>
                <a:gd name="connsiteY19" fmla="*/ 3370 h 130800"/>
                <a:gd name="connsiteX20" fmla="*/ 16346 w 82193"/>
                <a:gd name="connsiteY20" fmla="*/ 376 h 130800"/>
                <a:gd name="connsiteX21" fmla="*/ 34183 w 82193"/>
                <a:gd name="connsiteY21" fmla="*/ 376 h 130800"/>
                <a:gd name="connsiteX22" fmla="*/ 51581 w 82193"/>
                <a:gd name="connsiteY22" fmla="*/ 3589 h 130800"/>
                <a:gd name="connsiteX23" fmla="*/ 66567 w 82193"/>
                <a:gd name="connsiteY23" fmla="*/ 10893 h 130800"/>
                <a:gd name="connsiteX24" fmla="*/ 77386 w 82193"/>
                <a:gd name="connsiteY24" fmla="*/ 23091 h 130800"/>
                <a:gd name="connsiteX25" fmla="*/ 82064 w 82193"/>
                <a:gd name="connsiteY25" fmla="*/ 41058 h 130800"/>
                <a:gd name="connsiteX26" fmla="*/ 49900 w 82193"/>
                <a:gd name="connsiteY26" fmla="*/ 33316 h 130800"/>
                <a:gd name="connsiteX27" fmla="*/ 39154 w 82193"/>
                <a:gd name="connsiteY27" fmla="*/ 28642 h 130800"/>
                <a:gd name="connsiteX28" fmla="*/ 27238 w 82193"/>
                <a:gd name="connsiteY28" fmla="*/ 29153 h 130800"/>
                <a:gd name="connsiteX29" fmla="*/ 26653 w 82193"/>
                <a:gd name="connsiteY29" fmla="*/ 29153 h 130800"/>
                <a:gd name="connsiteX30" fmla="*/ 26653 w 82193"/>
                <a:gd name="connsiteY30" fmla="*/ 36457 h 130800"/>
                <a:gd name="connsiteX31" fmla="*/ 26653 w 82193"/>
                <a:gd name="connsiteY31" fmla="*/ 43761 h 130800"/>
                <a:gd name="connsiteX32" fmla="*/ 27019 w 82193"/>
                <a:gd name="connsiteY32" fmla="*/ 51065 h 130800"/>
                <a:gd name="connsiteX33" fmla="*/ 28188 w 82193"/>
                <a:gd name="connsiteY33" fmla="*/ 57273 h 130800"/>
                <a:gd name="connsiteX34" fmla="*/ 28773 w 82193"/>
                <a:gd name="connsiteY34" fmla="*/ 57273 h 130800"/>
                <a:gd name="connsiteX35" fmla="*/ 34987 w 82193"/>
                <a:gd name="connsiteY35" fmla="*/ 57273 h 130800"/>
                <a:gd name="connsiteX36" fmla="*/ 41566 w 82193"/>
                <a:gd name="connsiteY36" fmla="*/ 56835 h 130800"/>
                <a:gd name="connsiteX37" fmla="*/ 47780 w 82193"/>
                <a:gd name="connsiteY37" fmla="*/ 55447 h 130800"/>
                <a:gd name="connsiteX38" fmla="*/ 53043 w 82193"/>
                <a:gd name="connsiteY38" fmla="*/ 52233 h 130800"/>
                <a:gd name="connsiteX39" fmla="*/ 55163 w 82193"/>
                <a:gd name="connsiteY39" fmla="*/ 47632 h 130800"/>
                <a:gd name="connsiteX40" fmla="*/ 55163 w 82193"/>
                <a:gd name="connsiteY40" fmla="*/ 42446 h 130800"/>
                <a:gd name="connsiteX41" fmla="*/ 53335 w 82193"/>
                <a:gd name="connsiteY41" fmla="*/ 37699 h 130800"/>
                <a:gd name="connsiteX42" fmla="*/ 49900 w 82193"/>
                <a:gd name="connsiteY42" fmla="*/ 33024 h 13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2193" h="130800">
                  <a:moveTo>
                    <a:pt x="82064" y="41058"/>
                  </a:moveTo>
                  <a:lnTo>
                    <a:pt x="82064" y="43761"/>
                  </a:lnTo>
                  <a:cubicBezTo>
                    <a:pt x="82101" y="44513"/>
                    <a:pt x="82101" y="45273"/>
                    <a:pt x="82064" y="46025"/>
                  </a:cubicBezTo>
                  <a:cubicBezTo>
                    <a:pt x="81370" y="51802"/>
                    <a:pt x="79374" y="57346"/>
                    <a:pt x="76216" y="62239"/>
                  </a:cubicBezTo>
                  <a:cubicBezTo>
                    <a:pt x="69966" y="72019"/>
                    <a:pt x="60302" y="79126"/>
                    <a:pt x="49095" y="82179"/>
                  </a:cubicBezTo>
                  <a:cubicBezTo>
                    <a:pt x="43452" y="83728"/>
                    <a:pt x="37531" y="83998"/>
                    <a:pt x="31770" y="82982"/>
                  </a:cubicBezTo>
                  <a:cubicBezTo>
                    <a:pt x="31770" y="84735"/>
                    <a:pt x="31770" y="86415"/>
                    <a:pt x="31770" y="88022"/>
                  </a:cubicBezTo>
                  <a:lnTo>
                    <a:pt x="31770" y="95326"/>
                  </a:lnTo>
                  <a:cubicBezTo>
                    <a:pt x="31770" y="98467"/>
                    <a:pt x="31770" y="102630"/>
                    <a:pt x="31770" y="107889"/>
                  </a:cubicBezTo>
                  <a:cubicBezTo>
                    <a:pt x="31770" y="113147"/>
                    <a:pt x="31770" y="120305"/>
                    <a:pt x="32209" y="129216"/>
                  </a:cubicBezTo>
                  <a:lnTo>
                    <a:pt x="32209" y="129216"/>
                  </a:lnTo>
                  <a:lnTo>
                    <a:pt x="31697" y="129216"/>
                  </a:lnTo>
                  <a:cubicBezTo>
                    <a:pt x="29548" y="129807"/>
                    <a:pt x="27341" y="130151"/>
                    <a:pt x="25118" y="130238"/>
                  </a:cubicBezTo>
                  <a:cubicBezTo>
                    <a:pt x="22487" y="130238"/>
                    <a:pt x="19782" y="130238"/>
                    <a:pt x="16858" y="130604"/>
                  </a:cubicBezTo>
                  <a:cubicBezTo>
                    <a:pt x="13934" y="130969"/>
                    <a:pt x="11156" y="130604"/>
                    <a:pt x="8305" y="130604"/>
                  </a:cubicBezTo>
                  <a:lnTo>
                    <a:pt x="995" y="130092"/>
                  </a:lnTo>
                  <a:cubicBezTo>
                    <a:pt x="995" y="121109"/>
                    <a:pt x="483" y="111394"/>
                    <a:pt x="483" y="100877"/>
                  </a:cubicBezTo>
                  <a:lnTo>
                    <a:pt x="483" y="68594"/>
                  </a:lnTo>
                  <a:cubicBezTo>
                    <a:pt x="483" y="57565"/>
                    <a:pt x="483" y="46682"/>
                    <a:pt x="483" y="35361"/>
                  </a:cubicBezTo>
                  <a:cubicBezTo>
                    <a:pt x="483" y="24040"/>
                    <a:pt x="483" y="13450"/>
                    <a:pt x="-102" y="3370"/>
                  </a:cubicBezTo>
                  <a:cubicBezTo>
                    <a:pt x="5293" y="1939"/>
                    <a:pt x="10790" y="938"/>
                    <a:pt x="16346" y="376"/>
                  </a:cubicBezTo>
                  <a:cubicBezTo>
                    <a:pt x="22282" y="-172"/>
                    <a:pt x="28247" y="-172"/>
                    <a:pt x="34183" y="376"/>
                  </a:cubicBezTo>
                  <a:cubicBezTo>
                    <a:pt x="40082" y="814"/>
                    <a:pt x="45915" y="1888"/>
                    <a:pt x="51581" y="3589"/>
                  </a:cubicBezTo>
                  <a:cubicBezTo>
                    <a:pt x="56990" y="5065"/>
                    <a:pt x="62071" y="7548"/>
                    <a:pt x="66567" y="10893"/>
                  </a:cubicBezTo>
                  <a:cubicBezTo>
                    <a:pt x="70982" y="14165"/>
                    <a:pt x="74667" y="18321"/>
                    <a:pt x="77386" y="23091"/>
                  </a:cubicBezTo>
                  <a:cubicBezTo>
                    <a:pt x="80332" y="28635"/>
                    <a:pt x="81933" y="34784"/>
                    <a:pt x="82064" y="41058"/>
                  </a:cubicBezTo>
                  <a:close/>
                  <a:moveTo>
                    <a:pt x="49900" y="33316"/>
                  </a:moveTo>
                  <a:cubicBezTo>
                    <a:pt x="46764" y="30891"/>
                    <a:pt x="43072" y="29284"/>
                    <a:pt x="39154" y="28642"/>
                  </a:cubicBezTo>
                  <a:cubicBezTo>
                    <a:pt x="35192" y="27970"/>
                    <a:pt x="31127" y="28145"/>
                    <a:pt x="27238" y="29153"/>
                  </a:cubicBezTo>
                  <a:cubicBezTo>
                    <a:pt x="27048" y="29080"/>
                    <a:pt x="26843" y="29080"/>
                    <a:pt x="26653" y="29153"/>
                  </a:cubicBezTo>
                  <a:cubicBezTo>
                    <a:pt x="26653" y="31344"/>
                    <a:pt x="26653" y="33681"/>
                    <a:pt x="26653" y="36457"/>
                  </a:cubicBezTo>
                  <a:cubicBezTo>
                    <a:pt x="26653" y="39232"/>
                    <a:pt x="26653" y="41351"/>
                    <a:pt x="26653" y="43761"/>
                  </a:cubicBezTo>
                  <a:cubicBezTo>
                    <a:pt x="26653" y="46171"/>
                    <a:pt x="26653" y="48508"/>
                    <a:pt x="27019" y="51065"/>
                  </a:cubicBezTo>
                  <a:cubicBezTo>
                    <a:pt x="27165" y="53175"/>
                    <a:pt x="27553" y="55257"/>
                    <a:pt x="28188" y="57273"/>
                  </a:cubicBezTo>
                  <a:lnTo>
                    <a:pt x="28773" y="57273"/>
                  </a:lnTo>
                  <a:lnTo>
                    <a:pt x="34987" y="57273"/>
                  </a:lnTo>
                  <a:cubicBezTo>
                    <a:pt x="37180" y="57273"/>
                    <a:pt x="39373" y="57127"/>
                    <a:pt x="41566" y="56835"/>
                  </a:cubicBezTo>
                  <a:cubicBezTo>
                    <a:pt x="43671" y="56557"/>
                    <a:pt x="45755" y="56090"/>
                    <a:pt x="47780" y="55447"/>
                  </a:cubicBezTo>
                  <a:cubicBezTo>
                    <a:pt x="49768" y="54811"/>
                    <a:pt x="51573" y="53709"/>
                    <a:pt x="53043" y="52233"/>
                  </a:cubicBezTo>
                  <a:cubicBezTo>
                    <a:pt x="54015" y="50838"/>
                    <a:pt x="54731" y="49275"/>
                    <a:pt x="55163" y="47632"/>
                  </a:cubicBezTo>
                  <a:cubicBezTo>
                    <a:pt x="55565" y="45930"/>
                    <a:pt x="55565" y="44148"/>
                    <a:pt x="55163" y="42446"/>
                  </a:cubicBezTo>
                  <a:cubicBezTo>
                    <a:pt x="54885" y="40759"/>
                    <a:pt x="54264" y="39137"/>
                    <a:pt x="53335" y="37699"/>
                  </a:cubicBezTo>
                  <a:cubicBezTo>
                    <a:pt x="52590" y="35887"/>
                    <a:pt x="51406" y="34280"/>
                    <a:pt x="49900" y="33024"/>
                  </a:cubicBezTo>
                  <a:close/>
                </a:path>
              </a:pathLst>
            </a:custGeom>
            <a:solidFill>
              <a:srgbClr val="333233"/>
            </a:solidFill>
            <a:ln w="7301" cap="flat">
              <a:noFill/>
              <a:prstDash val="solid"/>
              <a:miter/>
            </a:ln>
          </p:spPr>
          <p:txBody>
            <a:bodyPr rtlCol="0" anchor="ctr"/>
            <a:lstStyle/>
            <a:p>
              <a:endParaRPr lang="en-US"/>
            </a:p>
          </p:txBody>
        </p:sp>
        <p:sp>
          <p:nvSpPr>
            <p:cNvPr id="1013" name="Freeform 1012">
              <a:extLst>
                <a:ext uri="{FF2B5EF4-FFF2-40B4-BE49-F238E27FC236}">
                  <a16:creationId xmlns:a16="http://schemas.microsoft.com/office/drawing/2014/main" id="{79AA4DD5-9394-06B1-3876-428A006096DC}"/>
                </a:ext>
              </a:extLst>
            </p:cNvPr>
            <p:cNvSpPr/>
            <p:nvPr/>
          </p:nvSpPr>
          <p:spPr>
            <a:xfrm>
              <a:off x="9445660" y="5032616"/>
              <a:ext cx="78414" cy="92846"/>
            </a:xfrm>
            <a:custGeom>
              <a:avLst/>
              <a:gdLst>
                <a:gd name="connsiteX0" fmla="*/ 78045 w 78414"/>
                <a:gd name="connsiteY0" fmla="*/ 915 h 92846"/>
                <a:gd name="connsiteX1" fmla="*/ 78045 w 78414"/>
                <a:gd name="connsiteY1" fmla="*/ 3179 h 92846"/>
                <a:gd name="connsiteX2" fmla="*/ 78045 w 78414"/>
                <a:gd name="connsiteY2" fmla="*/ 5370 h 92846"/>
                <a:gd name="connsiteX3" fmla="*/ 78045 w 78414"/>
                <a:gd name="connsiteY3" fmla="*/ 7196 h 92846"/>
                <a:gd name="connsiteX4" fmla="*/ 78045 w 78414"/>
                <a:gd name="connsiteY4" fmla="*/ 46271 h 92846"/>
                <a:gd name="connsiteX5" fmla="*/ 77461 w 78414"/>
                <a:gd name="connsiteY5" fmla="*/ 85201 h 92846"/>
                <a:gd name="connsiteX6" fmla="*/ 77461 w 78414"/>
                <a:gd name="connsiteY6" fmla="*/ 89949 h 92846"/>
                <a:gd name="connsiteX7" fmla="*/ 75144 w 78414"/>
                <a:gd name="connsiteY7" fmla="*/ 92724 h 92846"/>
                <a:gd name="connsiteX8" fmla="*/ 75122 w 78414"/>
                <a:gd name="connsiteY8" fmla="*/ 92724 h 92846"/>
                <a:gd name="connsiteX9" fmla="*/ 72928 w 78414"/>
                <a:gd name="connsiteY9" fmla="*/ 92724 h 92846"/>
                <a:gd name="connsiteX10" fmla="*/ 66934 w 78414"/>
                <a:gd name="connsiteY10" fmla="*/ 92724 h 92846"/>
                <a:gd name="connsiteX11" fmla="*/ 61013 w 78414"/>
                <a:gd name="connsiteY11" fmla="*/ 92724 h 92846"/>
                <a:gd name="connsiteX12" fmla="*/ 56992 w 78414"/>
                <a:gd name="connsiteY12" fmla="*/ 92724 h 92846"/>
                <a:gd name="connsiteX13" fmla="*/ 53045 w 78414"/>
                <a:gd name="connsiteY13" fmla="*/ 92724 h 92846"/>
                <a:gd name="connsiteX14" fmla="*/ 51290 w 78414"/>
                <a:gd name="connsiteY14" fmla="*/ 91263 h 92846"/>
                <a:gd name="connsiteX15" fmla="*/ 50852 w 78414"/>
                <a:gd name="connsiteY15" fmla="*/ 88707 h 92846"/>
                <a:gd name="connsiteX16" fmla="*/ 51217 w 78414"/>
                <a:gd name="connsiteY16" fmla="*/ 85347 h 92846"/>
                <a:gd name="connsiteX17" fmla="*/ 51217 w 78414"/>
                <a:gd name="connsiteY17" fmla="*/ 82280 h 92846"/>
                <a:gd name="connsiteX18" fmla="*/ 40106 w 78414"/>
                <a:gd name="connsiteY18" fmla="*/ 89583 h 92846"/>
                <a:gd name="connsiteX19" fmla="*/ 26948 w 78414"/>
                <a:gd name="connsiteY19" fmla="*/ 92651 h 92846"/>
                <a:gd name="connsiteX20" fmla="*/ 14667 w 78414"/>
                <a:gd name="connsiteY20" fmla="*/ 87758 h 92846"/>
                <a:gd name="connsiteX21" fmla="*/ 6333 w 78414"/>
                <a:gd name="connsiteY21" fmla="*/ 75414 h 92846"/>
                <a:gd name="connsiteX22" fmla="*/ 1435 w 78414"/>
                <a:gd name="connsiteY22" fmla="*/ 59419 h 92846"/>
                <a:gd name="connsiteX23" fmla="*/ -100 w 78414"/>
                <a:gd name="connsiteY23" fmla="*/ 43423 h 92846"/>
                <a:gd name="connsiteX24" fmla="*/ 2239 w 78414"/>
                <a:gd name="connsiteY24" fmla="*/ 26478 h 92846"/>
                <a:gd name="connsiteX25" fmla="*/ 8819 w 78414"/>
                <a:gd name="connsiteY25" fmla="*/ 13185 h 92846"/>
                <a:gd name="connsiteX26" fmla="*/ 18687 w 78414"/>
                <a:gd name="connsiteY26" fmla="*/ 4347 h 92846"/>
                <a:gd name="connsiteX27" fmla="*/ 30822 w 78414"/>
                <a:gd name="connsiteY27" fmla="*/ 915 h 92846"/>
                <a:gd name="connsiteX28" fmla="*/ 36962 w 78414"/>
                <a:gd name="connsiteY28" fmla="*/ 915 h 92846"/>
                <a:gd name="connsiteX29" fmla="*/ 42226 w 78414"/>
                <a:gd name="connsiteY29" fmla="*/ 1864 h 92846"/>
                <a:gd name="connsiteX30" fmla="*/ 46466 w 78414"/>
                <a:gd name="connsiteY30" fmla="*/ 4420 h 92846"/>
                <a:gd name="connsiteX31" fmla="*/ 49609 w 78414"/>
                <a:gd name="connsiteY31" fmla="*/ 9314 h 92846"/>
                <a:gd name="connsiteX32" fmla="*/ 49609 w 78414"/>
                <a:gd name="connsiteY32" fmla="*/ 4274 h 92846"/>
                <a:gd name="connsiteX33" fmla="*/ 50121 w 78414"/>
                <a:gd name="connsiteY33" fmla="*/ -35 h 92846"/>
                <a:gd name="connsiteX34" fmla="*/ 51290 w 78414"/>
                <a:gd name="connsiteY34" fmla="*/ -35 h 92846"/>
                <a:gd name="connsiteX35" fmla="*/ 58966 w 78414"/>
                <a:gd name="connsiteY35" fmla="*/ -35 h 92846"/>
                <a:gd name="connsiteX36" fmla="*/ 66276 w 78414"/>
                <a:gd name="connsiteY36" fmla="*/ -35 h 92846"/>
                <a:gd name="connsiteX37" fmla="*/ 24535 w 78414"/>
                <a:gd name="connsiteY37" fmla="*/ 37434 h 92846"/>
                <a:gd name="connsiteX38" fmla="*/ 23585 w 78414"/>
                <a:gd name="connsiteY38" fmla="*/ 42254 h 92846"/>
                <a:gd name="connsiteX39" fmla="*/ 23585 w 78414"/>
                <a:gd name="connsiteY39" fmla="*/ 47148 h 92846"/>
                <a:gd name="connsiteX40" fmla="*/ 27971 w 78414"/>
                <a:gd name="connsiteY40" fmla="*/ 61244 h 92846"/>
                <a:gd name="connsiteX41" fmla="*/ 40033 w 78414"/>
                <a:gd name="connsiteY41" fmla="*/ 67014 h 92846"/>
                <a:gd name="connsiteX42" fmla="*/ 46904 w 78414"/>
                <a:gd name="connsiteY42" fmla="*/ 65481 h 92846"/>
                <a:gd name="connsiteX43" fmla="*/ 50194 w 78414"/>
                <a:gd name="connsiteY43" fmla="*/ 61025 h 92846"/>
                <a:gd name="connsiteX44" fmla="*/ 51290 w 78414"/>
                <a:gd name="connsiteY44" fmla="*/ 54087 h 92846"/>
                <a:gd name="connsiteX45" fmla="*/ 51290 w 78414"/>
                <a:gd name="connsiteY45" fmla="*/ 44738 h 92846"/>
                <a:gd name="connsiteX46" fmla="*/ 51290 w 78414"/>
                <a:gd name="connsiteY46" fmla="*/ 34585 h 92846"/>
                <a:gd name="connsiteX47" fmla="*/ 50413 w 78414"/>
                <a:gd name="connsiteY47" fmla="*/ 28742 h 92846"/>
                <a:gd name="connsiteX48" fmla="*/ 47635 w 78414"/>
                <a:gd name="connsiteY48" fmla="*/ 26186 h 92846"/>
                <a:gd name="connsiteX49" fmla="*/ 41860 w 78414"/>
                <a:gd name="connsiteY49" fmla="*/ 25675 h 92846"/>
                <a:gd name="connsiteX50" fmla="*/ 29945 w 78414"/>
                <a:gd name="connsiteY50" fmla="*/ 29254 h 92846"/>
                <a:gd name="connsiteX51" fmla="*/ 24535 w 78414"/>
                <a:gd name="connsiteY51" fmla="*/ 37580 h 92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414" h="92846">
                  <a:moveTo>
                    <a:pt x="78045" y="915"/>
                  </a:moveTo>
                  <a:cubicBezTo>
                    <a:pt x="78045" y="1718"/>
                    <a:pt x="78045" y="2448"/>
                    <a:pt x="78045" y="3179"/>
                  </a:cubicBezTo>
                  <a:cubicBezTo>
                    <a:pt x="78045" y="3909"/>
                    <a:pt x="78045" y="4640"/>
                    <a:pt x="78045" y="5370"/>
                  </a:cubicBezTo>
                  <a:lnTo>
                    <a:pt x="78045" y="7196"/>
                  </a:lnTo>
                  <a:cubicBezTo>
                    <a:pt x="77680" y="20489"/>
                    <a:pt x="78045" y="33490"/>
                    <a:pt x="78045" y="46271"/>
                  </a:cubicBezTo>
                  <a:cubicBezTo>
                    <a:pt x="78542" y="59250"/>
                    <a:pt x="78345" y="72244"/>
                    <a:pt x="77461" y="85201"/>
                  </a:cubicBezTo>
                  <a:cubicBezTo>
                    <a:pt x="77461" y="86808"/>
                    <a:pt x="77461" y="88342"/>
                    <a:pt x="77461" y="89949"/>
                  </a:cubicBezTo>
                  <a:cubicBezTo>
                    <a:pt x="77585" y="91358"/>
                    <a:pt x="76547" y="92600"/>
                    <a:pt x="75144" y="92724"/>
                  </a:cubicBezTo>
                  <a:cubicBezTo>
                    <a:pt x="75136" y="92724"/>
                    <a:pt x="75129" y="92724"/>
                    <a:pt x="75122" y="92724"/>
                  </a:cubicBezTo>
                  <a:lnTo>
                    <a:pt x="72928" y="92724"/>
                  </a:lnTo>
                  <a:cubicBezTo>
                    <a:pt x="70933" y="92834"/>
                    <a:pt x="68930" y="92834"/>
                    <a:pt x="66934" y="92724"/>
                  </a:cubicBezTo>
                  <a:lnTo>
                    <a:pt x="61013" y="92724"/>
                  </a:lnTo>
                  <a:cubicBezTo>
                    <a:pt x="59675" y="92651"/>
                    <a:pt x="58330" y="92651"/>
                    <a:pt x="56992" y="92724"/>
                  </a:cubicBezTo>
                  <a:cubicBezTo>
                    <a:pt x="55676" y="92841"/>
                    <a:pt x="54361" y="92841"/>
                    <a:pt x="53045" y="92724"/>
                  </a:cubicBezTo>
                  <a:cubicBezTo>
                    <a:pt x="52270" y="92519"/>
                    <a:pt x="51634" y="91986"/>
                    <a:pt x="51290" y="91263"/>
                  </a:cubicBezTo>
                  <a:cubicBezTo>
                    <a:pt x="50991" y="90445"/>
                    <a:pt x="50844" y="89576"/>
                    <a:pt x="50852" y="88707"/>
                  </a:cubicBezTo>
                  <a:cubicBezTo>
                    <a:pt x="50837" y="87575"/>
                    <a:pt x="50962" y="86450"/>
                    <a:pt x="51217" y="85347"/>
                  </a:cubicBezTo>
                  <a:cubicBezTo>
                    <a:pt x="51349" y="84332"/>
                    <a:pt x="51349" y="83295"/>
                    <a:pt x="51217" y="82280"/>
                  </a:cubicBezTo>
                  <a:cubicBezTo>
                    <a:pt x="47950" y="85325"/>
                    <a:pt x="44199" y="87794"/>
                    <a:pt x="40106" y="89583"/>
                  </a:cubicBezTo>
                  <a:cubicBezTo>
                    <a:pt x="35998" y="91548"/>
                    <a:pt x="31502" y="92593"/>
                    <a:pt x="26948" y="92651"/>
                  </a:cubicBezTo>
                  <a:cubicBezTo>
                    <a:pt x="22357" y="92746"/>
                    <a:pt x="17927" y="90978"/>
                    <a:pt x="14667" y="87758"/>
                  </a:cubicBezTo>
                  <a:cubicBezTo>
                    <a:pt x="11158" y="84186"/>
                    <a:pt x="8329" y="80008"/>
                    <a:pt x="6333" y="75414"/>
                  </a:cubicBezTo>
                  <a:cubicBezTo>
                    <a:pt x="4052" y="70301"/>
                    <a:pt x="2407" y="64933"/>
                    <a:pt x="1435" y="59419"/>
                  </a:cubicBezTo>
                  <a:cubicBezTo>
                    <a:pt x="456" y="54145"/>
                    <a:pt x="-56" y="48791"/>
                    <a:pt x="-100" y="43423"/>
                  </a:cubicBezTo>
                  <a:cubicBezTo>
                    <a:pt x="-144" y="37689"/>
                    <a:pt x="645" y="31985"/>
                    <a:pt x="2239" y="26478"/>
                  </a:cubicBezTo>
                  <a:cubicBezTo>
                    <a:pt x="3672" y="21709"/>
                    <a:pt x="5894" y="17217"/>
                    <a:pt x="8819" y="13185"/>
                  </a:cubicBezTo>
                  <a:cubicBezTo>
                    <a:pt x="11421" y="9555"/>
                    <a:pt x="14791" y="6538"/>
                    <a:pt x="18687" y="4347"/>
                  </a:cubicBezTo>
                  <a:cubicBezTo>
                    <a:pt x="22379" y="2207"/>
                    <a:pt x="26553" y="1024"/>
                    <a:pt x="30822" y="915"/>
                  </a:cubicBezTo>
                  <a:lnTo>
                    <a:pt x="36962" y="915"/>
                  </a:lnTo>
                  <a:cubicBezTo>
                    <a:pt x="38753" y="958"/>
                    <a:pt x="40530" y="1273"/>
                    <a:pt x="42226" y="1864"/>
                  </a:cubicBezTo>
                  <a:cubicBezTo>
                    <a:pt x="43805" y="2412"/>
                    <a:pt x="45245" y="3281"/>
                    <a:pt x="46466" y="4420"/>
                  </a:cubicBezTo>
                  <a:cubicBezTo>
                    <a:pt x="47847" y="5808"/>
                    <a:pt x="48922" y="7481"/>
                    <a:pt x="49609" y="9314"/>
                  </a:cubicBezTo>
                  <a:cubicBezTo>
                    <a:pt x="49375" y="7641"/>
                    <a:pt x="49375" y="5947"/>
                    <a:pt x="49609" y="4274"/>
                  </a:cubicBezTo>
                  <a:cubicBezTo>
                    <a:pt x="49923" y="2857"/>
                    <a:pt x="50092" y="1419"/>
                    <a:pt x="50121" y="-35"/>
                  </a:cubicBezTo>
                  <a:cubicBezTo>
                    <a:pt x="50121" y="-35"/>
                    <a:pt x="50121" y="-35"/>
                    <a:pt x="51290" y="-35"/>
                  </a:cubicBezTo>
                  <a:lnTo>
                    <a:pt x="58966" y="-35"/>
                  </a:lnTo>
                  <a:lnTo>
                    <a:pt x="66276" y="-35"/>
                  </a:lnTo>
                  <a:close/>
                  <a:moveTo>
                    <a:pt x="24535" y="37434"/>
                  </a:moveTo>
                  <a:cubicBezTo>
                    <a:pt x="24038" y="38997"/>
                    <a:pt x="23716" y="40618"/>
                    <a:pt x="23585" y="42254"/>
                  </a:cubicBezTo>
                  <a:cubicBezTo>
                    <a:pt x="23585" y="43934"/>
                    <a:pt x="23585" y="45541"/>
                    <a:pt x="23585" y="47148"/>
                  </a:cubicBezTo>
                  <a:cubicBezTo>
                    <a:pt x="23431" y="52202"/>
                    <a:pt x="24974" y="57169"/>
                    <a:pt x="27971" y="61244"/>
                  </a:cubicBezTo>
                  <a:cubicBezTo>
                    <a:pt x="30756" y="65079"/>
                    <a:pt x="35296" y="67248"/>
                    <a:pt x="40033" y="67014"/>
                  </a:cubicBezTo>
                  <a:cubicBezTo>
                    <a:pt x="42423" y="67168"/>
                    <a:pt x="44806" y="66635"/>
                    <a:pt x="46904" y="65481"/>
                  </a:cubicBezTo>
                  <a:cubicBezTo>
                    <a:pt x="48447" y="64385"/>
                    <a:pt x="49602" y="62822"/>
                    <a:pt x="50194" y="61025"/>
                  </a:cubicBezTo>
                  <a:cubicBezTo>
                    <a:pt x="50903" y="58783"/>
                    <a:pt x="51276" y="56438"/>
                    <a:pt x="51290" y="54087"/>
                  </a:cubicBezTo>
                  <a:cubicBezTo>
                    <a:pt x="51290" y="51311"/>
                    <a:pt x="51290" y="48171"/>
                    <a:pt x="51290" y="44738"/>
                  </a:cubicBezTo>
                  <a:cubicBezTo>
                    <a:pt x="51290" y="41305"/>
                    <a:pt x="51290" y="37069"/>
                    <a:pt x="51290" y="34585"/>
                  </a:cubicBezTo>
                  <a:cubicBezTo>
                    <a:pt x="51305" y="32606"/>
                    <a:pt x="51013" y="30634"/>
                    <a:pt x="50413" y="28742"/>
                  </a:cubicBezTo>
                  <a:cubicBezTo>
                    <a:pt x="49953" y="27493"/>
                    <a:pt x="48915" y="26544"/>
                    <a:pt x="47635" y="26186"/>
                  </a:cubicBezTo>
                  <a:cubicBezTo>
                    <a:pt x="45742" y="25777"/>
                    <a:pt x="43797" y="25602"/>
                    <a:pt x="41860" y="25675"/>
                  </a:cubicBezTo>
                  <a:cubicBezTo>
                    <a:pt x="37591" y="25426"/>
                    <a:pt x="33373" y="26697"/>
                    <a:pt x="29945" y="29254"/>
                  </a:cubicBezTo>
                  <a:cubicBezTo>
                    <a:pt x="27181" y="31269"/>
                    <a:pt x="25259" y="34235"/>
                    <a:pt x="24535" y="37580"/>
                  </a:cubicBezTo>
                  <a:close/>
                </a:path>
              </a:pathLst>
            </a:custGeom>
            <a:solidFill>
              <a:srgbClr val="333233"/>
            </a:solidFill>
            <a:ln w="7301" cap="flat">
              <a:noFill/>
              <a:prstDash val="solid"/>
              <a:miter/>
            </a:ln>
          </p:spPr>
          <p:txBody>
            <a:bodyPr rtlCol="0" anchor="ctr"/>
            <a:lstStyle/>
            <a:p>
              <a:endParaRPr lang="en-US"/>
            </a:p>
          </p:txBody>
        </p:sp>
        <p:sp>
          <p:nvSpPr>
            <p:cNvPr id="1014" name="Freeform 1013">
              <a:extLst>
                <a:ext uri="{FF2B5EF4-FFF2-40B4-BE49-F238E27FC236}">
                  <a16:creationId xmlns:a16="http://schemas.microsoft.com/office/drawing/2014/main" id="{31FF9A2D-BCF7-0133-83AF-759B9C242362}"/>
                </a:ext>
              </a:extLst>
            </p:cNvPr>
            <p:cNvSpPr/>
            <p:nvPr/>
          </p:nvSpPr>
          <p:spPr>
            <a:xfrm>
              <a:off x="9536519" y="5032905"/>
              <a:ext cx="59805" cy="92698"/>
            </a:xfrm>
            <a:custGeom>
              <a:avLst/>
              <a:gdLst>
                <a:gd name="connsiteX0" fmla="*/ 25638 w 59805"/>
                <a:gd name="connsiteY0" fmla="*/ 6761 h 92698"/>
                <a:gd name="connsiteX1" fmla="*/ 29074 w 59805"/>
                <a:gd name="connsiteY1" fmla="*/ 5227 h 92698"/>
                <a:gd name="connsiteX2" fmla="*/ 34337 w 59805"/>
                <a:gd name="connsiteY2" fmla="*/ 3255 h 92698"/>
                <a:gd name="connsiteX3" fmla="*/ 42232 w 59805"/>
                <a:gd name="connsiteY3" fmla="*/ 1502 h 92698"/>
                <a:gd name="connsiteX4" fmla="*/ 50493 w 59805"/>
                <a:gd name="connsiteY4" fmla="*/ 626 h 92698"/>
                <a:gd name="connsiteX5" fmla="*/ 57072 w 59805"/>
                <a:gd name="connsiteY5" fmla="*/ 626 h 92698"/>
                <a:gd name="connsiteX6" fmla="*/ 59704 w 59805"/>
                <a:gd name="connsiteY6" fmla="*/ 626 h 92698"/>
                <a:gd name="connsiteX7" fmla="*/ 59704 w 59805"/>
                <a:gd name="connsiteY7" fmla="*/ 11655 h 92698"/>
                <a:gd name="connsiteX8" fmla="*/ 59704 w 59805"/>
                <a:gd name="connsiteY8" fmla="*/ 20200 h 92698"/>
                <a:gd name="connsiteX9" fmla="*/ 59704 w 59805"/>
                <a:gd name="connsiteY9" fmla="*/ 27139 h 92698"/>
                <a:gd name="connsiteX10" fmla="*/ 59704 w 59805"/>
                <a:gd name="connsiteY10" fmla="*/ 32982 h 92698"/>
                <a:gd name="connsiteX11" fmla="*/ 58095 w 59805"/>
                <a:gd name="connsiteY11" fmla="*/ 32471 h 92698"/>
                <a:gd name="connsiteX12" fmla="*/ 56121 w 59805"/>
                <a:gd name="connsiteY12" fmla="*/ 31813 h 92698"/>
                <a:gd name="connsiteX13" fmla="*/ 54221 w 59805"/>
                <a:gd name="connsiteY13" fmla="*/ 31156 h 92698"/>
                <a:gd name="connsiteX14" fmla="*/ 49688 w 59805"/>
                <a:gd name="connsiteY14" fmla="*/ 30206 h 92698"/>
                <a:gd name="connsiteX15" fmla="*/ 47203 w 59805"/>
                <a:gd name="connsiteY15" fmla="*/ 29841 h 92698"/>
                <a:gd name="connsiteX16" fmla="*/ 38065 w 59805"/>
                <a:gd name="connsiteY16" fmla="*/ 29330 h 92698"/>
                <a:gd name="connsiteX17" fmla="*/ 30755 w 59805"/>
                <a:gd name="connsiteY17" fmla="*/ 30645 h 92698"/>
                <a:gd name="connsiteX18" fmla="*/ 26077 w 59805"/>
                <a:gd name="connsiteY18" fmla="*/ 34662 h 92698"/>
                <a:gd name="connsiteX19" fmla="*/ 24614 w 59805"/>
                <a:gd name="connsiteY19" fmla="*/ 42550 h 92698"/>
                <a:gd name="connsiteX20" fmla="*/ 24980 w 59805"/>
                <a:gd name="connsiteY20" fmla="*/ 54674 h 92698"/>
                <a:gd name="connsiteX21" fmla="*/ 24980 w 59805"/>
                <a:gd name="connsiteY21" fmla="*/ 66215 h 92698"/>
                <a:gd name="connsiteX22" fmla="*/ 24980 w 59805"/>
                <a:gd name="connsiteY22" fmla="*/ 77974 h 92698"/>
                <a:gd name="connsiteX23" fmla="*/ 24980 w 59805"/>
                <a:gd name="connsiteY23" fmla="*/ 90756 h 92698"/>
                <a:gd name="connsiteX24" fmla="*/ 24980 w 59805"/>
                <a:gd name="connsiteY24" fmla="*/ 91486 h 92698"/>
                <a:gd name="connsiteX25" fmla="*/ 19278 w 59805"/>
                <a:gd name="connsiteY25" fmla="*/ 92582 h 92698"/>
                <a:gd name="connsiteX26" fmla="*/ 13942 w 59805"/>
                <a:gd name="connsiteY26" fmla="*/ 92582 h 92698"/>
                <a:gd name="connsiteX27" fmla="*/ 7948 w 59805"/>
                <a:gd name="connsiteY27" fmla="*/ 92582 h 92698"/>
                <a:gd name="connsiteX28" fmla="*/ 637 w 59805"/>
                <a:gd name="connsiteY28" fmla="*/ 92582 h 92698"/>
                <a:gd name="connsiteX29" fmla="*/ 126 w 59805"/>
                <a:gd name="connsiteY29" fmla="*/ 47371 h 92698"/>
                <a:gd name="connsiteX30" fmla="*/ 126 w 59805"/>
                <a:gd name="connsiteY30" fmla="*/ 407 h 92698"/>
                <a:gd name="connsiteX31" fmla="*/ 3781 w 59805"/>
                <a:gd name="connsiteY31" fmla="*/ 407 h 92698"/>
                <a:gd name="connsiteX32" fmla="*/ 6559 w 59805"/>
                <a:gd name="connsiteY32" fmla="*/ 407 h 92698"/>
                <a:gd name="connsiteX33" fmla="*/ 9337 w 59805"/>
                <a:gd name="connsiteY33" fmla="*/ 407 h 92698"/>
                <a:gd name="connsiteX34" fmla="*/ 12992 w 59805"/>
                <a:gd name="connsiteY34" fmla="*/ 407 h 92698"/>
                <a:gd name="connsiteX35" fmla="*/ 15696 w 59805"/>
                <a:gd name="connsiteY35" fmla="*/ 407 h 92698"/>
                <a:gd name="connsiteX36" fmla="*/ 19717 w 59805"/>
                <a:gd name="connsiteY36" fmla="*/ 42 h 92698"/>
                <a:gd name="connsiteX37" fmla="*/ 23372 w 59805"/>
                <a:gd name="connsiteY37" fmla="*/ 42 h 92698"/>
                <a:gd name="connsiteX38" fmla="*/ 24980 w 59805"/>
                <a:gd name="connsiteY38" fmla="*/ 480 h 92698"/>
                <a:gd name="connsiteX39" fmla="*/ 24980 w 59805"/>
                <a:gd name="connsiteY39" fmla="*/ 3913 h 92698"/>
                <a:gd name="connsiteX40" fmla="*/ 24980 w 59805"/>
                <a:gd name="connsiteY40" fmla="*/ 4935 h 92698"/>
                <a:gd name="connsiteX41" fmla="*/ 25638 w 59805"/>
                <a:gd name="connsiteY41" fmla="*/ 6761 h 9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9805" h="92698">
                  <a:moveTo>
                    <a:pt x="25638" y="6761"/>
                  </a:moveTo>
                  <a:lnTo>
                    <a:pt x="29074" y="5227"/>
                  </a:lnTo>
                  <a:lnTo>
                    <a:pt x="34337" y="3255"/>
                  </a:lnTo>
                  <a:cubicBezTo>
                    <a:pt x="36918" y="2474"/>
                    <a:pt x="39556" y="1882"/>
                    <a:pt x="42232" y="1502"/>
                  </a:cubicBezTo>
                  <a:cubicBezTo>
                    <a:pt x="45156" y="1064"/>
                    <a:pt x="47934" y="772"/>
                    <a:pt x="50493" y="626"/>
                  </a:cubicBezTo>
                  <a:lnTo>
                    <a:pt x="57072" y="626"/>
                  </a:lnTo>
                  <a:cubicBezTo>
                    <a:pt x="58826" y="626"/>
                    <a:pt x="59704" y="626"/>
                    <a:pt x="59704" y="626"/>
                  </a:cubicBezTo>
                  <a:cubicBezTo>
                    <a:pt x="59704" y="4789"/>
                    <a:pt x="59704" y="8514"/>
                    <a:pt x="59704" y="11655"/>
                  </a:cubicBezTo>
                  <a:cubicBezTo>
                    <a:pt x="59704" y="14795"/>
                    <a:pt x="59704" y="17717"/>
                    <a:pt x="59704" y="20200"/>
                  </a:cubicBezTo>
                  <a:lnTo>
                    <a:pt x="59704" y="27139"/>
                  </a:lnTo>
                  <a:cubicBezTo>
                    <a:pt x="59704" y="29184"/>
                    <a:pt x="59704" y="31156"/>
                    <a:pt x="59704" y="32982"/>
                  </a:cubicBezTo>
                  <a:lnTo>
                    <a:pt x="58095" y="32471"/>
                  </a:lnTo>
                  <a:lnTo>
                    <a:pt x="56121" y="31813"/>
                  </a:lnTo>
                  <a:lnTo>
                    <a:pt x="54221" y="31156"/>
                  </a:lnTo>
                  <a:lnTo>
                    <a:pt x="49688" y="30206"/>
                  </a:lnTo>
                  <a:lnTo>
                    <a:pt x="47203" y="29841"/>
                  </a:lnTo>
                  <a:cubicBezTo>
                    <a:pt x="44169" y="29505"/>
                    <a:pt x="41121" y="29330"/>
                    <a:pt x="38065" y="29330"/>
                  </a:cubicBezTo>
                  <a:cubicBezTo>
                    <a:pt x="35565" y="29257"/>
                    <a:pt x="33073" y="29710"/>
                    <a:pt x="30755" y="30645"/>
                  </a:cubicBezTo>
                  <a:cubicBezTo>
                    <a:pt x="28789" y="31419"/>
                    <a:pt x="27137" y="32836"/>
                    <a:pt x="26077" y="34662"/>
                  </a:cubicBezTo>
                  <a:cubicBezTo>
                    <a:pt x="24863" y="37101"/>
                    <a:pt x="24359" y="39833"/>
                    <a:pt x="24614" y="42550"/>
                  </a:cubicBezTo>
                  <a:cubicBezTo>
                    <a:pt x="24614" y="46859"/>
                    <a:pt x="24614" y="50877"/>
                    <a:pt x="24980" y="54674"/>
                  </a:cubicBezTo>
                  <a:cubicBezTo>
                    <a:pt x="25346" y="58473"/>
                    <a:pt x="24980" y="62344"/>
                    <a:pt x="24980" y="66215"/>
                  </a:cubicBezTo>
                  <a:cubicBezTo>
                    <a:pt x="24980" y="70086"/>
                    <a:pt x="24980" y="73957"/>
                    <a:pt x="24980" y="77974"/>
                  </a:cubicBezTo>
                  <a:cubicBezTo>
                    <a:pt x="24980" y="81991"/>
                    <a:pt x="24980" y="86227"/>
                    <a:pt x="24980" y="90756"/>
                  </a:cubicBezTo>
                  <a:lnTo>
                    <a:pt x="24980" y="91486"/>
                  </a:lnTo>
                  <a:cubicBezTo>
                    <a:pt x="23116" y="92019"/>
                    <a:pt x="21208" y="92392"/>
                    <a:pt x="19278" y="92582"/>
                  </a:cubicBezTo>
                  <a:cubicBezTo>
                    <a:pt x="17502" y="92691"/>
                    <a:pt x="15718" y="92691"/>
                    <a:pt x="13942" y="92582"/>
                  </a:cubicBezTo>
                  <a:lnTo>
                    <a:pt x="7948" y="92582"/>
                  </a:lnTo>
                  <a:cubicBezTo>
                    <a:pt x="5513" y="92457"/>
                    <a:pt x="3072" y="92457"/>
                    <a:pt x="637" y="92582"/>
                  </a:cubicBezTo>
                  <a:cubicBezTo>
                    <a:pt x="637" y="77536"/>
                    <a:pt x="637" y="62417"/>
                    <a:pt x="126" y="47371"/>
                  </a:cubicBezTo>
                  <a:cubicBezTo>
                    <a:pt x="-386" y="32325"/>
                    <a:pt x="126" y="16621"/>
                    <a:pt x="126" y="407"/>
                  </a:cubicBezTo>
                  <a:lnTo>
                    <a:pt x="3781" y="407"/>
                  </a:lnTo>
                  <a:lnTo>
                    <a:pt x="6559" y="407"/>
                  </a:lnTo>
                  <a:lnTo>
                    <a:pt x="9337" y="407"/>
                  </a:lnTo>
                  <a:lnTo>
                    <a:pt x="12992" y="407"/>
                  </a:lnTo>
                  <a:cubicBezTo>
                    <a:pt x="13891" y="458"/>
                    <a:pt x="14797" y="458"/>
                    <a:pt x="15696" y="407"/>
                  </a:cubicBezTo>
                  <a:lnTo>
                    <a:pt x="19717" y="42"/>
                  </a:lnTo>
                  <a:cubicBezTo>
                    <a:pt x="20930" y="-61"/>
                    <a:pt x="22158" y="-61"/>
                    <a:pt x="23372" y="42"/>
                  </a:cubicBezTo>
                  <a:cubicBezTo>
                    <a:pt x="24469" y="42"/>
                    <a:pt x="24980" y="42"/>
                    <a:pt x="24980" y="480"/>
                  </a:cubicBezTo>
                  <a:lnTo>
                    <a:pt x="24980" y="3913"/>
                  </a:lnTo>
                  <a:cubicBezTo>
                    <a:pt x="24944" y="4256"/>
                    <a:pt x="24944" y="4592"/>
                    <a:pt x="24980" y="4935"/>
                  </a:cubicBezTo>
                  <a:cubicBezTo>
                    <a:pt x="25251" y="5527"/>
                    <a:pt x="25477" y="6133"/>
                    <a:pt x="25638" y="6761"/>
                  </a:cubicBezTo>
                  <a:close/>
                </a:path>
              </a:pathLst>
            </a:custGeom>
            <a:solidFill>
              <a:srgbClr val="333233"/>
            </a:solidFill>
            <a:ln w="7301" cap="flat">
              <a:noFill/>
              <a:prstDash val="solid"/>
              <a:miter/>
            </a:ln>
          </p:spPr>
          <p:txBody>
            <a:bodyPr rtlCol="0" anchor="ctr"/>
            <a:lstStyle/>
            <a:p>
              <a:endParaRPr lang="en-US"/>
            </a:p>
          </p:txBody>
        </p:sp>
        <p:sp>
          <p:nvSpPr>
            <p:cNvPr id="1015" name="Freeform 1014">
              <a:extLst>
                <a:ext uri="{FF2B5EF4-FFF2-40B4-BE49-F238E27FC236}">
                  <a16:creationId xmlns:a16="http://schemas.microsoft.com/office/drawing/2014/main" id="{ACEAD887-10E1-F535-170D-E37280BB7AA4}"/>
                </a:ext>
              </a:extLst>
            </p:cNvPr>
            <p:cNvSpPr/>
            <p:nvPr/>
          </p:nvSpPr>
          <p:spPr>
            <a:xfrm>
              <a:off x="9598956" y="4998465"/>
              <a:ext cx="67728" cy="126910"/>
            </a:xfrm>
            <a:custGeom>
              <a:avLst/>
              <a:gdLst>
                <a:gd name="connsiteX0" fmla="*/ 37765 w 67728"/>
                <a:gd name="connsiteY0" fmla="*/ 884 h 126910"/>
                <a:gd name="connsiteX1" fmla="*/ 37765 w 67728"/>
                <a:gd name="connsiteY1" fmla="*/ 25571 h 126910"/>
                <a:gd name="connsiteX2" fmla="*/ 37765 w 67728"/>
                <a:gd name="connsiteY2" fmla="*/ 30537 h 126910"/>
                <a:gd name="connsiteX3" fmla="*/ 37765 w 67728"/>
                <a:gd name="connsiteY3" fmla="*/ 35869 h 126910"/>
                <a:gd name="connsiteX4" fmla="*/ 49827 w 67728"/>
                <a:gd name="connsiteY4" fmla="*/ 35285 h 126910"/>
                <a:gd name="connsiteX5" fmla="*/ 65543 w 67728"/>
                <a:gd name="connsiteY5" fmla="*/ 34408 h 126910"/>
                <a:gd name="connsiteX6" fmla="*/ 67005 w 67728"/>
                <a:gd name="connsiteY6" fmla="*/ 38717 h 126910"/>
                <a:gd name="connsiteX7" fmla="*/ 67005 w 67728"/>
                <a:gd name="connsiteY7" fmla="*/ 44853 h 126910"/>
                <a:gd name="connsiteX8" fmla="*/ 66567 w 67728"/>
                <a:gd name="connsiteY8" fmla="*/ 51572 h 126910"/>
                <a:gd name="connsiteX9" fmla="*/ 66567 w 67728"/>
                <a:gd name="connsiteY9" fmla="*/ 57342 h 126910"/>
                <a:gd name="connsiteX10" fmla="*/ 38057 w 67728"/>
                <a:gd name="connsiteY10" fmla="*/ 57342 h 126910"/>
                <a:gd name="connsiteX11" fmla="*/ 38057 w 67728"/>
                <a:gd name="connsiteY11" fmla="*/ 76771 h 126910"/>
                <a:gd name="connsiteX12" fmla="*/ 38057 w 67728"/>
                <a:gd name="connsiteY12" fmla="*/ 94519 h 126910"/>
                <a:gd name="connsiteX13" fmla="*/ 43394 w 67728"/>
                <a:gd name="connsiteY13" fmla="*/ 98536 h 126910"/>
                <a:gd name="connsiteX14" fmla="*/ 50704 w 67728"/>
                <a:gd name="connsiteY14" fmla="*/ 100873 h 126910"/>
                <a:gd name="connsiteX15" fmla="*/ 58891 w 67728"/>
                <a:gd name="connsiteY15" fmla="*/ 101896 h 126910"/>
                <a:gd name="connsiteX16" fmla="*/ 66201 w 67728"/>
                <a:gd name="connsiteY16" fmla="*/ 101896 h 126910"/>
                <a:gd name="connsiteX17" fmla="*/ 66932 w 67728"/>
                <a:gd name="connsiteY17" fmla="*/ 107593 h 126910"/>
                <a:gd name="connsiteX18" fmla="*/ 67517 w 67728"/>
                <a:gd name="connsiteY18" fmla="*/ 114020 h 126910"/>
                <a:gd name="connsiteX19" fmla="*/ 67517 w 67728"/>
                <a:gd name="connsiteY19" fmla="*/ 120594 h 126910"/>
                <a:gd name="connsiteX20" fmla="*/ 66347 w 67728"/>
                <a:gd name="connsiteY20" fmla="*/ 126656 h 126910"/>
                <a:gd name="connsiteX21" fmla="*/ 51069 w 67728"/>
                <a:gd name="connsiteY21" fmla="*/ 126656 h 126910"/>
                <a:gd name="connsiteX22" fmla="*/ 36449 w 67728"/>
                <a:gd name="connsiteY22" fmla="*/ 124538 h 126910"/>
                <a:gd name="connsiteX23" fmla="*/ 24022 w 67728"/>
                <a:gd name="connsiteY23" fmla="*/ 119571 h 126910"/>
                <a:gd name="connsiteX24" fmla="*/ 16200 w 67728"/>
                <a:gd name="connsiteY24" fmla="*/ 110587 h 126910"/>
                <a:gd name="connsiteX25" fmla="*/ 13422 w 67728"/>
                <a:gd name="connsiteY25" fmla="*/ 83855 h 126910"/>
                <a:gd name="connsiteX26" fmla="*/ 13422 w 67728"/>
                <a:gd name="connsiteY26" fmla="*/ 57781 h 126910"/>
                <a:gd name="connsiteX27" fmla="*/ 7208 w 67728"/>
                <a:gd name="connsiteY27" fmla="*/ 57781 h 126910"/>
                <a:gd name="connsiteX28" fmla="*/ -102 w 67728"/>
                <a:gd name="connsiteY28" fmla="*/ 57781 h 126910"/>
                <a:gd name="connsiteX29" fmla="*/ 483 w 67728"/>
                <a:gd name="connsiteY29" fmla="*/ 35358 h 126910"/>
                <a:gd name="connsiteX30" fmla="*/ 7427 w 67728"/>
                <a:gd name="connsiteY30" fmla="*/ 35358 h 126910"/>
                <a:gd name="connsiteX31" fmla="*/ 13568 w 67728"/>
                <a:gd name="connsiteY31" fmla="*/ 35358 h 126910"/>
                <a:gd name="connsiteX32" fmla="*/ 13568 w 67728"/>
                <a:gd name="connsiteY32" fmla="*/ 26666 h 126910"/>
                <a:gd name="connsiteX33" fmla="*/ 13568 w 67728"/>
                <a:gd name="connsiteY33" fmla="*/ 17171 h 126910"/>
                <a:gd name="connsiteX34" fmla="*/ 13568 w 67728"/>
                <a:gd name="connsiteY34" fmla="*/ 7968 h 126910"/>
                <a:gd name="connsiteX35" fmla="*/ 14007 w 67728"/>
                <a:gd name="connsiteY35" fmla="*/ 80 h 126910"/>
                <a:gd name="connsiteX36" fmla="*/ 19270 w 67728"/>
                <a:gd name="connsiteY36" fmla="*/ 80 h 126910"/>
                <a:gd name="connsiteX37" fmla="*/ 25264 w 67728"/>
                <a:gd name="connsiteY37" fmla="*/ 518 h 126910"/>
                <a:gd name="connsiteX38" fmla="*/ 31551 w 67728"/>
                <a:gd name="connsiteY38" fmla="*/ 1030 h 126910"/>
                <a:gd name="connsiteX39" fmla="*/ 37765 w 67728"/>
                <a:gd name="connsiteY39" fmla="*/ 884 h 12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7728" h="126910">
                  <a:moveTo>
                    <a:pt x="37765" y="884"/>
                  </a:moveTo>
                  <a:lnTo>
                    <a:pt x="37765" y="25571"/>
                  </a:lnTo>
                  <a:cubicBezTo>
                    <a:pt x="37765" y="27177"/>
                    <a:pt x="37765" y="28784"/>
                    <a:pt x="37765" y="30537"/>
                  </a:cubicBezTo>
                  <a:cubicBezTo>
                    <a:pt x="37765" y="32290"/>
                    <a:pt x="37765" y="33970"/>
                    <a:pt x="37765" y="35869"/>
                  </a:cubicBezTo>
                  <a:lnTo>
                    <a:pt x="49827" y="35285"/>
                  </a:lnTo>
                  <a:lnTo>
                    <a:pt x="65543" y="34408"/>
                  </a:lnTo>
                  <a:cubicBezTo>
                    <a:pt x="66479" y="35650"/>
                    <a:pt x="66991" y="37162"/>
                    <a:pt x="67005" y="38717"/>
                  </a:cubicBezTo>
                  <a:cubicBezTo>
                    <a:pt x="67152" y="40763"/>
                    <a:pt x="67152" y="42808"/>
                    <a:pt x="67005" y="44853"/>
                  </a:cubicBezTo>
                  <a:lnTo>
                    <a:pt x="66567" y="51572"/>
                  </a:lnTo>
                  <a:cubicBezTo>
                    <a:pt x="66340" y="53486"/>
                    <a:pt x="66340" y="55429"/>
                    <a:pt x="66567" y="57342"/>
                  </a:cubicBezTo>
                  <a:lnTo>
                    <a:pt x="38057" y="57342"/>
                  </a:lnTo>
                  <a:lnTo>
                    <a:pt x="38057" y="76771"/>
                  </a:lnTo>
                  <a:cubicBezTo>
                    <a:pt x="38057" y="83052"/>
                    <a:pt x="38057" y="88968"/>
                    <a:pt x="38057" y="94519"/>
                  </a:cubicBezTo>
                  <a:cubicBezTo>
                    <a:pt x="39424" y="96330"/>
                    <a:pt x="41273" y="97725"/>
                    <a:pt x="43394" y="98536"/>
                  </a:cubicBezTo>
                  <a:cubicBezTo>
                    <a:pt x="45747" y="99544"/>
                    <a:pt x="48196" y="100333"/>
                    <a:pt x="50704" y="100873"/>
                  </a:cubicBezTo>
                  <a:cubicBezTo>
                    <a:pt x="53409" y="101399"/>
                    <a:pt x="56142" y="101742"/>
                    <a:pt x="58891" y="101896"/>
                  </a:cubicBezTo>
                  <a:lnTo>
                    <a:pt x="66201" y="101896"/>
                  </a:lnTo>
                  <a:cubicBezTo>
                    <a:pt x="66201" y="103576"/>
                    <a:pt x="66713" y="105475"/>
                    <a:pt x="66932" y="107593"/>
                  </a:cubicBezTo>
                  <a:cubicBezTo>
                    <a:pt x="67152" y="109711"/>
                    <a:pt x="67371" y="111829"/>
                    <a:pt x="67517" y="114020"/>
                  </a:cubicBezTo>
                  <a:cubicBezTo>
                    <a:pt x="67663" y="116212"/>
                    <a:pt x="67663" y="118403"/>
                    <a:pt x="67517" y="120594"/>
                  </a:cubicBezTo>
                  <a:cubicBezTo>
                    <a:pt x="67378" y="122653"/>
                    <a:pt x="66991" y="124691"/>
                    <a:pt x="66347" y="126656"/>
                  </a:cubicBezTo>
                  <a:cubicBezTo>
                    <a:pt x="61259" y="126948"/>
                    <a:pt x="56157" y="126948"/>
                    <a:pt x="51069" y="126656"/>
                  </a:cubicBezTo>
                  <a:cubicBezTo>
                    <a:pt x="46142" y="126400"/>
                    <a:pt x="41244" y="125692"/>
                    <a:pt x="36449" y="124538"/>
                  </a:cubicBezTo>
                  <a:cubicBezTo>
                    <a:pt x="32063" y="123574"/>
                    <a:pt x="27867" y="121894"/>
                    <a:pt x="24022" y="119571"/>
                  </a:cubicBezTo>
                  <a:cubicBezTo>
                    <a:pt x="20520" y="117490"/>
                    <a:pt x="17779" y="114342"/>
                    <a:pt x="16200" y="110587"/>
                  </a:cubicBezTo>
                  <a:cubicBezTo>
                    <a:pt x="14679" y="101750"/>
                    <a:pt x="13751" y="92817"/>
                    <a:pt x="13422" y="83855"/>
                  </a:cubicBezTo>
                  <a:cubicBezTo>
                    <a:pt x="13422" y="75456"/>
                    <a:pt x="13422" y="66764"/>
                    <a:pt x="13422" y="57781"/>
                  </a:cubicBezTo>
                  <a:cubicBezTo>
                    <a:pt x="11448" y="57781"/>
                    <a:pt x="9401" y="57781"/>
                    <a:pt x="7208" y="57781"/>
                  </a:cubicBezTo>
                  <a:lnTo>
                    <a:pt x="-102" y="57781"/>
                  </a:lnTo>
                  <a:lnTo>
                    <a:pt x="483" y="35358"/>
                  </a:lnTo>
                  <a:lnTo>
                    <a:pt x="7427" y="35358"/>
                  </a:lnTo>
                  <a:lnTo>
                    <a:pt x="13568" y="35358"/>
                  </a:lnTo>
                  <a:cubicBezTo>
                    <a:pt x="13568" y="32655"/>
                    <a:pt x="13568" y="29734"/>
                    <a:pt x="13568" y="26666"/>
                  </a:cubicBezTo>
                  <a:cubicBezTo>
                    <a:pt x="13568" y="23598"/>
                    <a:pt x="13568" y="20385"/>
                    <a:pt x="13568" y="17171"/>
                  </a:cubicBezTo>
                  <a:cubicBezTo>
                    <a:pt x="13568" y="13958"/>
                    <a:pt x="13568" y="10890"/>
                    <a:pt x="13568" y="7968"/>
                  </a:cubicBezTo>
                  <a:cubicBezTo>
                    <a:pt x="13568" y="5047"/>
                    <a:pt x="13568" y="2417"/>
                    <a:pt x="14007" y="80"/>
                  </a:cubicBezTo>
                  <a:cubicBezTo>
                    <a:pt x="15761" y="-73"/>
                    <a:pt x="17515" y="-73"/>
                    <a:pt x="19270" y="80"/>
                  </a:cubicBezTo>
                  <a:lnTo>
                    <a:pt x="25264" y="518"/>
                  </a:lnTo>
                  <a:lnTo>
                    <a:pt x="31551" y="1030"/>
                  </a:lnTo>
                  <a:cubicBezTo>
                    <a:pt x="33620" y="1205"/>
                    <a:pt x="35703" y="1154"/>
                    <a:pt x="37765" y="884"/>
                  </a:cubicBezTo>
                  <a:close/>
                </a:path>
              </a:pathLst>
            </a:custGeom>
            <a:solidFill>
              <a:srgbClr val="333233"/>
            </a:solidFill>
            <a:ln w="7301" cap="flat">
              <a:noFill/>
              <a:prstDash val="solid"/>
              <a:miter/>
            </a:ln>
          </p:spPr>
          <p:txBody>
            <a:bodyPr rtlCol="0" anchor="ctr"/>
            <a:lstStyle/>
            <a:p>
              <a:endParaRPr lang="en-US"/>
            </a:p>
          </p:txBody>
        </p:sp>
        <p:sp>
          <p:nvSpPr>
            <p:cNvPr id="1016" name="Freeform 1015">
              <a:extLst>
                <a:ext uri="{FF2B5EF4-FFF2-40B4-BE49-F238E27FC236}">
                  <a16:creationId xmlns:a16="http://schemas.microsoft.com/office/drawing/2014/main" id="{59960A9E-6675-578A-3EEC-98809F5E5B6A}"/>
                </a:ext>
              </a:extLst>
            </p:cNvPr>
            <p:cNvSpPr/>
            <p:nvPr/>
          </p:nvSpPr>
          <p:spPr>
            <a:xfrm>
              <a:off x="9675736" y="5033489"/>
              <a:ext cx="69568" cy="92771"/>
            </a:xfrm>
            <a:custGeom>
              <a:avLst/>
              <a:gdLst>
                <a:gd name="connsiteX0" fmla="*/ 23778 w 69568"/>
                <a:gd name="connsiteY0" fmla="*/ 9683 h 92771"/>
                <a:gd name="connsiteX1" fmla="*/ 26045 w 69568"/>
                <a:gd name="connsiteY1" fmla="*/ 8368 h 92771"/>
                <a:gd name="connsiteX2" fmla="*/ 28383 w 69568"/>
                <a:gd name="connsiteY2" fmla="*/ 6907 h 92771"/>
                <a:gd name="connsiteX3" fmla="*/ 37010 w 69568"/>
                <a:gd name="connsiteY3" fmla="*/ 2452 h 92771"/>
                <a:gd name="connsiteX4" fmla="*/ 46878 w 69568"/>
                <a:gd name="connsiteY4" fmla="*/ 626 h 92771"/>
                <a:gd name="connsiteX5" fmla="*/ 56674 w 69568"/>
                <a:gd name="connsiteY5" fmla="*/ 1722 h 92771"/>
                <a:gd name="connsiteX6" fmla="*/ 65373 w 69568"/>
                <a:gd name="connsiteY6" fmla="*/ 6323 h 92771"/>
                <a:gd name="connsiteX7" fmla="*/ 68224 w 69568"/>
                <a:gd name="connsiteY7" fmla="*/ 13262 h 92771"/>
                <a:gd name="connsiteX8" fmla="*/ 69466 w 69568"/>
                <a:gd name="connsiteY8" fmla="*/ 25824 h 92771"/>
                <a:gd name="connsiteX9" fmla="*/ 69466 w 69568"/>
                <a:gd name="connsiteY9" fmla="*/ 41893 h 92771"/>
                <a:gd name="connsiteX10" fmla="*/ 69466 w 69568"/>
                <a:gd name="connsiteY10" fmla="*/ 59568 h 92771"/>
                <a:gd name="connsiteX11" fmla="*/ 69101 w 69568"/>
                <a:gd name="connsiteY11" fmla="*/ 76805 h 92771"/>
                <a:gd name="connsiteX12" fmla="*/ 69101 w 69568"/>
                <a:gd name="connsiteY12" fmla="*/ 91413 h 92771"/>
                <a:gd name="connsiteX13" fmla="*/ 57551 w 69568"/>
                <a:gd name="connsiteY13" fmla="*/ 92216 h 92771"/>
                <a:gd name="connsiteX14" fmla="*/ 46074 w 69568"/>
                <a:gd name="connsiteY14" fmla="*/ 92216 h 92771"/>
                <a:gd name="connsiteX15" fmla="*/ 46074 w 69568"/>
                <a:gd name="connsiteY15" fmla="*/ 82721 h 92771"/>
                <a:gd name="connsiteX16" fmla="*/ 46074 w 69568"/>
                <a:gd name="connsiteY16" fmla="*/ 71693 h 92771"/>
                <a:gd name="connsiteX17" fmla="*/ 46074 w 69568"/>
                <a:gd name="connsiteY17" fmla="*/ 60225 h 92771"/>
                <a:gd name="connsiteX18" fmla="*/ 45636 w 69568"/>
                <a:gd name="connsiteY18" fmla="*/ 49562 h 92771"/>
                <a:gd name="connsiteX19" fmla="*/ 45270 w 69568"/>
                <a:gd name="connsiteY19" fmla="*/ 44741 h 92771"/>
                <a:gd name="connsiteX20" fmla="*/ 44612 w 69568"/>
                <a:gd name="connsiteY20" fmla="*/ 39483 h 92771"/>
                <a:gd name="connsiteX21" fmla="*/ 43296 w 69568"/>
                <a:gd name="connsiteY21" fmla="*/ 34881 h 92771"/>
                <a:gd name="connsiteX22" fmla="*/ 41030 w 69568"/>
                <a:gd name="connsiteY22" fmla="*/ 31740 h 92771"/>
                <a:gd name="connsiteX23" fmla="*/ 41030 w 69568"/>
                <a:gd name="connsiteY23" fmla="*/ 31740 h 92771"/>
                <a:gd name="connsiteX24" fmla="*/ 36717 w 69568"/>
                <a:gd name="connsiteY24" fmla="*/ 30572 h 92771"/>
                <a:gd name="connsiteX25" fmla="*/ 31088 w 69568"/>
                <a:gd name="connsiteY25" fmla="*/ 30937 h 92771"/>
                <a:gd name="connsiteX26" fmla="*/ 26117 w 69568"/>
                <a:gd name="connsiteY26" fmla="*/ 34224 h 92771"/>
                <a:gd name="connsiteX27" fmla="*/ 23559 w 69568"/>
                <a:gd name="connsiteY27" fmla="*/ 41528 h 92771"/>
                <a:gd name="connsiteX28" fmla="*/ 23559 w 69568"/>
                <a:gd name="connsiteY28" fmla="*/ 54090 h 92771"/>
                <a:gd name="connsiteX29" fmla="*/ 23997 w 69568"/>
                <a:gd name="connsiteY29" fmla="*/ 66434 h 92771"/>
                <a:gd name="connsiteX30" fmla="*/ 23997 w 69568"/>
                <a:gd name="connsiteY30" fmla="*/ 78704 h 92771"/>
                <a:gd name="connsiteX31" fmla="*/ 23267 w 69568"/>
                <a:gd name="connsiteY31" fmla="*/ 90829 h 92771"/>
                <a:gd name="connsiteX32" fmla="*/ 23267 w 69568"/>
                <a:gd name="connsiteY32" fmla="*/ 91559 h 92771"/>
                <a:gd name="connsiteX33" fmla="*/ 17857 w 69568"/>
                <a:gd name="connsiteY33" fmla="*/ 92655 h 92771"/>
                <a:gd name="connsiteX34" fmla="*/ 13179 w 69568"/>
                <a:gd name="connsiteY34" fmla="*/ 92655 h 92771"/>
                <a:gd name="connsiteX35" fmla="*/ 7842 w 69568"/>
                <a:gd name="connsiteY35" fmla="*/ 92655 h 92771"/>
                <a:gd name="connsiteX36" fmla="*/ 532 w 69568"/>
                <a:gd name="connsiteY36" fmla="*/ 92655 h 92771"/>
                <a:gd name="connsiteX37" fmla="*/ 93 w 69568"/>
                <a:gd name="connsiteY37" fmla="*/ 47444 h 92771"/>
                <a:gd name="connsiteX38" fmla="*/ 93 w 69568"/>
                <a:gd name="connsiteY38" fmla="*/ 480 h 92771"/>
                <a:gd name="connsiteX39" fmla="*/ 3821 w 69568"/>
                <a:gd name="connsiteY39" fmla="*/ 480 h 92771"/>
                <a:gd name="connsiteX40" fmla="*/ 6599 w 69568"/>
                <a:gd name="connsiteY40" fmla="*/ 480 h 92771"/>
                <a:gd name="connsiteX41" fmla="*/ 9304 w 69568"/>
                <a:gd name="connsiteY41" fmla="*/ 480 h 92771"/>
                <a:gd name="connsiteX42" fmla="*/ 13032 w 69568"/>
                <a:gd name="connsiteY42" fmla="*/ 480 h 92771"/>
                <a:gd name="connsiteX43" fmla="*/ 15591 w 69568"/>
                <a:gd name="connsiteY43" fmla="*/ 480 h 92771"/>
                <a:gd name="connsiteX44" fmla="*/ 19246 w 69568"/>
                <a:gd name="connsiteY44" fmla="*/ 42 h 92771"/>
                <a:gd name="connsiteX45" fmla="*/ 22609 w 69568"/>
                <a:gd name="connsiteY45" fmla="*/ 42 h 92771"/>
                <a:gd name="connsiteX46" fmla="*/ 24071 w 69568"/>
                <a:gd name="connsiteY46" fmla="*/ 699 h 92771"/>
                <a:gd name="connsiteX47" fmla="*/ 24071 w 69568"/>
                <a:gd name="connsiteY47" fmla="*/ 5885 h 92771"/>
                <a:gd name="connsiteX48" fmla="*/ 23778 w 69568"/>
                <a:gd name="connsiteY48" fmla="*/ 9683 h 9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9568" h="92771">
                  <a:moveTo>
                    <a:pt x="23778" y="9683"/>
                  </a:moveTo>
                  <a:cubicBezTo>
                    <a:pt x="24363" y="9245"/>
                    <a:pt x="25167" y="8879"/>
                    <a:pt x="26045" y="8368"/>
                  </a:cubicBezTo>
                  <a:cubicBezTo>
                    <a:pt x="26863" y="7952"/>
                    <a:pt x="27645" y="7462"/>
                    <a:pt x="28383" y="6907"/>
                  </a:cubicBezTo>
                  <a:cubicBezTo>
                    <a:pt x="31023" y="5008"/>
                    <a:pt x="33932" y="3504"/>
                    <a:pt x="37010" y="2452"/>
                  </a:cubicBezTo>
                  <a:cubicBezTo>
                    <a:pt x="40197" y="1371"/>
                    <a:pt x="43515" y="757"/>
                    <a:pt x="46878" y="626"/>
                  </a:cubicBezTo>
                  <a:cubicBezTo>
                    <a:pt x="50182" y="509"/>
                    <a:pt x="53479" y="874"/>
                    <a:pt x="56674" y="1722"/>
                  </a:cubicBezTo>
                  <a:cubicBezTo>
                    <a:pt x="59883" y="2576"/>
                    <a:pt x="62858" y="4154"/>
                    <a:pt x="65373" y="6323"/>
                  </a:cubicBezTo>
                  <a:cubicBezTo>
                    <a:pt x="67003" y="8295"/>
                    <a:pt x="67997" y="10713"/>
                    <a:pt x="68224" y="13262"/>
                  </a:cubicBezTo>
                  <a:cubicBezTo>
                    <a:pt x="68962" y="17410"/>
                    <a:pt x="69379" y="21610"/>
                    <a:pt x="69466" y="25824"/>
                  </a:cubicBezTo>
                  <a:cubicBezTo>
                    <a:pt x="69466" y="30718"/>
                    <a:pt x="69466" y="36123"/>
                    <a:pt x="69466" y="41893"/>
                  </a:cubicBezTo>
                  <a:cubicBezTo>
                    <a:pt x="69466" y="47663"/>
                    <a:pt x="69466" y="53652"/>
                    <a:pt x="69466" y="59568"/>
                  </a:cubicBezTo>
                  <a:cubicBezTo>
                    <a:pt x="69466" y="65484"/>
                    <a:pt x="69466" y="71254"/>
                    <a:pt x="69101" y="76805"/>
                  </a:cubicBezTo>
                  <a:cubicBezTo>
                    <a:pt x="68736" y="82356"/>
                    <a:pt x="69101" y="87177"/>
                    <a:pt x="69101" y="91413"/>
                  </a:cubicBezTo>
                  <a:cubicBezTo>
                    <a:pt x="65278" y="91975"/>
                    <a:pt x="61418" y="92246"/>
                    <a:pt x="57551" y="92216"/>
                  </a:cubicBezTo>
                  <a:lnTo>
                    <a:pt x="46074" y="92216"/>
                  </a:lnTo>
                  <a:cubicBezTo>
                    <a:pt x="46074" y="89441"/>
                    <a:pt x="46074" y="86227"/>
                    <a:pt x="46074" y="82721"/>
                  </a:cubicBezTo>
                  <a:cubicBezTo>
                    <a:pt x="46074" y="79216"/>
                    <a:pt x="46074" y="75418"/>
                    <a:pt x="46074" y="71693"/>
                  </a:cubicBezTo>
                  <a:cubicBezTo>
                    <a:pt x="46074" y="67968"/>
                    <a:pt x="46074" y="64024"/>
                    <a:pt x="46074" y="60225"/>
                  </a:cubicBezTo>
                  <a:cubicBezTo>
                    <a:pt x="46074" y="56428"/>
                    <a:pt x="46074" y="52922"/>
                    <a:pt x="45636" y="49562"/>
                  </a:cubicBezTo>
                  <a:cubicBezTo>
                    <a:pt x="45636" y="48101"/>
                    <a:pt x="45636" y="46494"/>
                    <a:pt x="45270" y="44741"/>
                  </a:cubicBezTo>
                  <a:cubicBezTo>
                    <a:pt x="44904" y="42988"/>
                    <a:pt x="45270" y="41162"/>
                    <a:pt x="44612" y="39483"/>
                  </a:cubicBezTo>
                  <a:cubicBezTo>
                    <a:pt x="44356" y="37905"/>
                    <a:pt x="43917" y="36357"/>
                    <a:pt x="43296" y="34881"/>
                  </a:cubicBezTo>
                  <a:cubicBezTo>
                    <a:pt x="42836" y="33647"/>
                    <a:pt x="42053" y="32566"/>
                    <a:pt x="41030" y="31740"/>
                  </a:cubicBezTo>
                  <a:lnTo>
                    <a:pt x="41030" y="31740"/>
                  </a:lnTo>
                  <a:cubicBezTo>
                    <a:pt x="39663" y="31134"/>
                    <a:pt x="38208" y="30740"/>
                    <a:pt x="36717" y="30572"/>
                  </a:cubicBezTo>
                  <a:cubicBezTo>
                    <a:pt x="34838" y="30250"/>
                    <a:pt x="32908" y="30375"/>
                    <a:pt x="31088" y="30937"/>
                  </a:cubicBezTo>
                  <a:cubicBezTo>
                    <a:pt x="29144" y="31514"/>
                    <a:pt x="27411" y="32661"/>
                    <a:pt x="26117" y="34224"/>
                  </a:cubicBezTo>
                  <a:cubicBezTo>
                    <a:pt x="24509" y="36327"/>
                    <a:pt x="23610" y="38884"/>
                    <a:pt x="23559" y="41528"/>
                  </a:cubicBezTo>
                  <a:cubicBezTo>
                    <a:pt x="23339" y="45713"/>
                    <a:pt x="23339" y="49905"/>
                    <a:pt x="23559" y="54090"/>
                  </a:cubicBezTo>
                  <a:lnTo>
                    <a:pt x="23997" y="66434"/>
                  </a:lnTo>
                  <a:cubicBezTo>
                    <a:pt x="23997" y="70524"/>
                    <a:pt x="23997" y="74614"/>
                    <a:pt x="23997" y="78704"/>
                  </a:cubicBezTo>
                  <a:cubicBezTo>
                    <a:pt x="24005" y="82758"/>
                    <a:pt x="23764" y="86804"/>
                    <a:pt x="23267" y="90829"/>
                  </a:cubicBezTo>
                  <a:lnTo>
                    <a:pt x="23267" y="91559"/>
                  </a:lnTo>
                  <a:cubicBezTo>
                    <a:pt x="21498" y="92085"/>
                    <a:pt x="19692" y="92450"/>
                    <a:pt x="17857" y="92655"/>
                  </a:cubicBezTo>
                  <a:cubicBezTo>
                    <a:pt x="16300" y="92764"/>
                    <a:pt x="14735" y="92764"/>
                    <a:pt x="13179" y="92655"/>
                  </a:cubicBezTo>
                  <a:lnTo>
                    <a:pt x="7842" y="92655"/>
                  </a:lnTo>
                  <a:cubicBezTo>
                    <a:pt x="5408" y="92523"/>
                    <a:pt x="2966" y="92523"/>
                    <a:pt x="532" y="92655"/>
                  </a:cubicBezTo>
                  <a:cubicBezTo>
                    <a:pt x="532" y="77609"/>
                    <a:pt x="532" y="62490"/>
                    <a:pt x="93" y="47444"/>
                  </a:cubicBezTo>
                  <a:cubicBezTo>
                    <a:pt x="-345" y="32398"/>
                    <a:pt x="93" y="16695"/>
                    <a:pt x="93" y="480"/>
                  </a:cubicBezTo>
                  <a:lnTo>
                    <a:pt x="3821" y="480"/>
                  </a:lnTo>
                  <a:lnTo>
                    <a:pt x="6599" y="480"/>
                  </a:lnTo>
                  <a:lnTo>
                    <a:pt x="9304" y="480"/>
                  </a:lnTo>
                  <a:lnTo>
                    <a:pt x="13032" y="480"/>
                  </a:lnTo>
                  <a:lnTo>
                    <a:pt x="15591" y="480"/>
                  </a:lnTo>
                  <a:cubicBezTo>
                    <a:pt x="16797" y="261"/>
                    <a:pt x="18018" y="115"/>
                    <a:pt x="19246" y="42"/>
                  </a:cubicBezTo>
                  <a:cubicBezTo>
                    <a:pt x="20364" y="-61"/>
                    <a:pt x="21490" y="-61"/>
                    <a:pt x="22609" y="42"/>
                  </a:cubicBezTo>
                  <a:cubicBezTo>
                    <a:pt x="23559" y="42"/>
                    <a:pt x="24071" y="42"/>
                    <a:pt x="24071" y="699"/>
                  </a:cubicBezTo>
                  <a:cubicBezTo>
                    <a:pt x="24158" y="2430"/>
                    <a:pt x="24158" y="4154"/>
                    <a:pt x="24071" y="5885"/>
                  </a:cubicBezTo>
                  <a:cubicBezTo>
                    <a:pt x="23902" y="7141"/>
                    <a:pt x="23800" y="8412"/>
                    <a:pt x="23778" y="9683"/>
                  </a:cubicBezTo>
                  <a:close/>
                </a:path>
              </a:pathLst>
            </a:custGeom>
            <a:solidFill>
              <a:srgbClr val="333233"/>
            </a:solidFill>
            <a:ln w="7301" cap="flat">
              <a:noFill/>
              <a:prstDash val="solid"/>
              <a:miter/>
            </a:ln>
          </p:spPr>
          <p:txBody>
            <a:bodyPr rtlCol="0" anchor="ctr"/>
            <a:lstStyle/>
            <a:p>
              <a:endParaRPr lang="en-US"/>
            </a:p>
          </p:txBody>
        </p:sp>
        <p:sp>
          <p:nvSpPr>
            <p:cNvPr id="1017" name="Freeform 1016">
              <a:extLst>
                <a:ext uri="{FF2B5EF4-FFF2-40B4-BE49-F238E27FC236}">
                  <a16:creationId xmlns:a16="http://schemas.microsoft.com/office/drawing/2014/main" id="{A2B866E2-C3B9-2862-DA9A-ADF7B9932D3A}"/>
                </a:ext>
              </a:extLst>
            </p:cNvPr>
            <p:cNvSpPr/>
            <p:nvPr/>
          </p:nvSpPr>
          <p:spPr>
            <a:xfrm>
              <a:off x="9755265" y="5030692"/>
              <a:ext cx="74746" cy="97111"/>
            </a:xfrm>
            <a:custGeom>
              <a:avLst/>
              <a:gdLst>
                <a:gd name="connsiteX0" fmla="*/ 24661 w 74746"/>
                <a:gd name="connsiteY0" fmla="*/ 48269 h 97111"/>
                <a:gd name="connsiteX1" fmla="*/ 24661 w 74746"/>
                <a:gd name="connsiteY1" fmla="*/ 51555 h 97111"/>
                <a:gd name="connsiteX2" fmla="*/ 25100 w 74746"/>
                <a:gd name="connsiteY2" fmla="*/ 60539 h 97111"/>
                <a:gd name="connsiteX3" fmla="*/ 27439 w 74746"/>
                <a:gd name="connsiteY3" fmla="*/ 67332 h 97111"/>
                <a:gd name="connsiteX4" fmla="*/ 33653 w 74746"/>
                <a:gd name="connsiteY4" fmla="*/ 73613 h 97111"/>
                <a:gd name="connsiteX5" fmla="*/ 41621 w 74746"/>
                <a:gd name="connsiteY5" fmla="*/ 74928 h 97111"/>
                <a:gd name="connsiteX6" fmla="*/ 48127 w 74746"/>
                <a:gd name="connsiteY6" fmla="*/ 70399 h 97111"/>
                <a:gd name="connsiteX7" fmla="*/ 50466 w 74746"/>
                <a:gd name="connsiteY7" fmla="*/ 59078 h 97111"/>
                <a:gd name="connsiteX8" fmla="*/ 55437 w 74746"/>
                <a:gd name="connsiteY8" fmla="*/ 59078 h 97111"/>
                <a:gd name="connsiteX9" fmla="*/ 61943 w 74746"/>
                <a:gd name="connsiteY9" fmla="*/ 59078 h 97111"/>
                <a:gd name="connsiteX10" fmla="*/ 68449 w 74746"/>
                <a:gd name="connsiteY10" fmla="*/ 59078 h 97111"/>
                <a:gd name="connsiteX11" fmla="*/ 73639 w 74746"/>
                <a:gd name="connsiteY11" fmla="*/ 59736 h 97111"/>
                <a:gd name="connsiteX12" fmla="*/ 72908 w 74746"/>
                <a:gd name="connsiteY12" fmla="*/ 69158 h 97111"/>
                <a:gd name="connsiteX13" fmla="*/ 71958 w 74746"/>
                <a:gd name="connsiteY13" fmla="*/ 77703 h 97111"/>
                <a:gd name="connsiteX14" fmla="*/ 70569 w 74746"/>
                <a:gd name="connsiteY14" fmla="*/ 84496 h 97111"/>
                <a:gd name="connsiteX15" fmla="*/ 68449 w 74746"/>
                <a:gd name="connsiteY15" fmla="*/ 88440 h 97111"/>
                <a:gd name="connsiteX16" fmla="*/ 60408 w 74746"/>
                <a:gd name="connsiteY16" fmla="*/ 94648 h 97111"/>
                <a:gd name="connsiteX17" fmla="*/ 49516 w 74746"/>
                <a:gd name="connsiteY17" fmla="*/ 96912 h 97111"/>
                <a:gd name="connsiteX18" fmla="*/ 37454 w 74746"/>
                <a:gd name="connsiteY18" fmla="*/ 96912 h 97111"/>
                <a:gd name="connsiteX19" fmla="*/ 26123 w 74746"/>
                <a:gd name="connsiteY19" fmla="*/ 96547 h 97111"/>
                <a:gd name="connsiteX20" fmla="*/ 16547 w 74746"/>
                <a:gd name="connsiteY20" fmla="*/ 93187 h 97111"/>
                <a:gd name="connsiteX21" fmla="*/ 8286 w 74746"/>
                <a:gd name="connsiteY21" fmla="*/ 84131 h 97111"/>
                <a:gd name="connsiteX22" fmla="*/ 2950 w 74746"/>
                <a:gd name="connsiteY22" fmla="*/ 71787 h 97111"/>
                <a:gd name="connsiteX23" fmla="*/ 172 w 74746"/>
                <a:gd name="connsiteY23" fmla="*/ 57544 h 97111"/>
                <a:gd name="connsiteX24" fmla="*/ 172 w 74746"/>
                <a:gd name="connsiteY24" fmla="*/ 42426 h 97111"/>
                <a:gd name="connsiteX25" fmla="*/ 1415 w 74746"/>
                <a:gd name="connsiteY25" fmla="*/ 29279 h 97111"/>
                <a:gd name="connsiteX26" fmla="*/ 4266 w 74746"/>
                <a:gd name="connsiteY26" fmla="*/ 16862 h 97111"/>
                <a:gd name="connsiteX27" fmla="*/ 11576 w 74746"/>
                <a:gd name="connsiteY27" fmla="*/ 7805 h 97111"/>
                <a:gd name="connsiteX28" fmla="*/ 22834 w 74746"/>
                <a:gd name="connsiteY28" fmla="*/ 2108 h 97111"/>
                <a:gd name="connsiteX29" fmla="*/ 36065 w 74746"/>
                <a:gd name="connsiteY29" fmla="*/ -10 h 97111"/>
                <a:gd name="connsiteX30" fmla="*/ 49662 w 74746"/>
                <a:gd name="connsiteY30" fmla="*/ 1451 h 97111"/>
                <a:gd name="connsiteX31" fmla="*/ 63332 w 74746"/>
                <a:gd name="connsiteY31" fmla="*/ 7367 h 97111"/>
                <a:gd name="connsiteX32" fmla="*/ 71154 w 74746"/>
                <a:gd name="connsiteY32" fmla="*/ 18031 h 97111"/>
                <a:gd name="connsiteX33" fmla="*/ 74370 w 74746"/>
                <a:gd name="connsiteY33" fmla="*/ 31762 h 97111"/>
                <a:gd name="connsiteX34" fmla="*/ 74370 w 74746"/>
                <a:gd name="connsiteY34" fmla="*/ 47027 h 97111"/>
                <a:gd name="connsiteX35" fmla="*/ 69472 w 74746"/>
                <a:gd name="connsiteY35" fmla="*/ 47757 h 97111"/>
                <a:gd name="connsiteX36" fmla="*/ 60993 w 74746"/>
                <a:gd name="connsiteY36" fmla="*/ 48561 h 97111"/>
                <a:gd name="connsiteX37" fmla="*/ 50612 w 74746"/>
                <a:gd name="connsiteY37" fmla="*/ 49072 h 97111"/>
                <a:gd name="connsiteX38" fmla="*/ 40013 w 74746"/>
                <a:gd name="connsiteY38" fmla="*/ 49072 h 97111"/>
                <a:gd name="connsiteX39" fmla="*/ 30948 w 74746"/>
                <a:gd name="connsiteY39" fmla="*/ 49072 h 97111"/>
                <a:gd name="connsiteX40" fmla="*/ 24661 w 74746"/>
                <a:gd name="connsiteY40" fmla="*/ 48269 h 97111"/>
                <a:gd name="connsiteX41" fmla="*/ 46592 w 74746"/>
                <a:gd name="connsiteY41" fmla="*/ 19711 h 97111"/>
                <a:gd name="connsiteX42" fmla="*/ 43595 w 74746"/>
                <a:gd name="connsiteY42" fmla="*/ 18323 h 97111"/>
                <a:gd name="connsiteX43" fmla="*/ 40159 w 74746"/>
                <a:gd name="connsiteY43" fmla="*/ 17885 h 97111"/>
                <a:gd name="connsiteX44" fmla="*/ 32849 w 74746"/>
                <a:gd name="connsiteY44" fmla="*/ 18834 h 97111"/>
                <a:gd name="connsiteX45" fmla="*/ 28463 w 74746"/>
                <a:gd name="connsiteY45" fmla="*/ 21390 h 97111"/>
                <a:gd name="connsiteX46" fmla="*/ 25977 w 74746"/>
                <a:gd name="connsiteY46" fmla="*/ 25262 h 97111"/>
                <a:gd name="connsiteX47" fmla="*/ 24807 w 74746"/>
                <a:gd name="connsiteY47" fmla="*/ 29863 h 97111"/>
                <a:gd name="connsiteX48" fmla="*/ 24807 w 74746"/>
                <a:gd name="connsiteY48" fmla="*/ 32711 h 97111"/>
                <a:gd name="connsiteX49" fmla="*/ 26562 w 74746"/>
                <a:gd name="connsiteY49" fmla="*/ 33807 h 97111"/>
                <a:gd name="connsiteX50" fmla="*/ 31825 w 74746"/>
                <a:gd name="connsiteY50" fmla="*/ 33807 h 97111"/>
                <a:gd name="connsiteX51" fmla="*/ 42352 w 74746"/>
                <a:gd name="connsiteY51" fmla="*/ 33807 h 97111"/>
                <a:gd name="connsiteX52" fmla="*/ 49662 w 74746"/>
                <a:gd name="connsiteY52" fmla="*/ 33807 h 97111"/>
                <a:gd name="connsiteX53" fmla="*/ 53025 w 74746"/>
                <a:gd name="connsiteY53" fmla="*/ 33807 h 97111"/>
                <a:gd name="connsiteX54" fmla="*/ 54048 w 74746"/>
                <a:gd name="connsiteY54" fmla="*/ 33223 h 97111"/>
                <a:gd name="connsiteX55" fmla="*/ 54048 w 74746"/>
                <a:gd name="connsiteY55" fmla="*/ 31324 h 97111"/>
                <a:gd name="connsiteX56" fmla="*/ 52147 w 74746"/>
                <a:gd name="connsiteY56" fmla="*/ 24020 h 97111"/>
                <a:gd name="connsiteX57" fmla="*/ 46957 w 74746"/>
                <a:gd name="connsiteY57" fmla="*/ 19784 h 9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4746" h="97111">
                  <a:moveTo>
                    <a:pt x="24661" y="48269"/>
                  </a:moveTo>
                  <a:lnTo>
                    <a:pt x="24661" y="51555"/>
                  </a:lnTo>
                  <a:cubicBezTo>
                    <a:pt x="24661" y="55207"/>
                    <a:pt x="24807" y="58202"/>
                    <a:pt x="25100" y="60539"/>
                  </a:cubicBezTo>
                  <a:cubicBezTo>
                    <a:pt x="25319" y="62957"/>
                    <a:pt x="26123" y="65287"/>
                    <a:pt x="27439" y="67332"/>
                  </a:cubicBezTo>
                  <a:cubicBezTo>
                    <a:pt x="28777" y="70041"/>
                    <a:pt x="30955" y="72247"/>
                    <a:pt x="33653" y="73613"/>
                  </a:cubicBezTo>
                  <a:cubicBezTo>
                    <a:pt x="36101" y="74891"/>
                    <a:pt x="38894" y="75351"/>
                    <a:pt x="41621" y="74928"/>
                  </a:cubicBezTo>
                  <a:cubicBezTo>
                    <a:pt x="44304" y="74329"/>
                    <a:pt x="46636" y="72700"/>
                    <a:pt x="48127" y="70399"/>
                  </a:cubicBezTo>
                  <a:cubicBezTo>
                    <a:pt x="50108" y="66974"/>
                    <a:pt x="50927" y="63008"/>
                    <a:pt x="50466" y="59078"/>
                  </a:cubicBezTo>
                  <a:cubicBezTo>
                    <a:pt x="52118" y="59195"/>
                    <a:pt x="53785" y="59195"/>
                    <a:pt x="55437" y="59078"/>
                  </a:cubicBezTo>
                  <a:lnTo>
                    <a:pt x="61943" y="59078"/>
                  </a:lnTo>
                  <a:cubicBezTo>
                    <a:pt x="64209" y="59078"/>
                    <a:pt x="66402" y="59078"/>
                    <a:pt x="68449" y="59078"/>
                  </a:cubicBezTo>
                  <a:cubicBezTo>
                    <a:pt x="70196" y="59108"/>
                    <a:pt x="71936" y="59327"/>
                    <a:pt x="73639" y="59736"/>
                  </a:cubicBezTo>
                  <a:cubicBezTo>
                    <a:pt x="73639" y="62949"/>
                    <a:pt x="73127" y="66090"/>
                    <a:pt x="72908" y="69158"/>
                  </a:cubicBezTo>
                  <a:cubicBezTo>
                    <a:pt x="72689" y="72225"/>
                    <a:pt x="72323" y="75074"/>
                    <a:pt x="71958" y="77703"/>
                  </a:cubicBezTo>
                  <a:cubicBezTo>
                    <a:pt x="71673" y="79997"/>
                    <a:pt x="71212" y="82268"/>
                    <a:pt x="70569" y="84496"/>
                  </a:cubicBezTo>
                  <a:cubicBezTo>
                    <a:pt x="70291" y="86000"/>
                    <a:pt x="69553" y="87381"/>
                    <a:pt x="68449" y="88440"/>
                  </a:cubicBezTo>
                  <a:cubicBezTo>
                    <a:pt x="66490" y="91303"/>
                    <a:pt x="63676" y="93480"/>
                    <a:pt x="60408" y="94648"/>
                  </a:cubicBezTo>
                  <a:cubicBezTo>
                    <a:pt x="56899" y="95912"/>
                    <a:pt x="53237" y="96679"/>
                    <a:pt x="49516" y="96912"/>
                  </a:cubicBezTo>
                  <a:cubicBezTo>
                    <a:pt x="45495" y="97131"/>
                    <a:pt x="41475" y="97131"/>
                    <a:pt x="37454" y="96912"/>
                  </a:cubicBezTo>
                  <a:cubicBezTo>
                    <a:pt x="33360" y="96912"/>
                    <a:pt x="29559" y="96547"/>
                    <a:pt x="26123" y="96547"/>
                  </a:cubicBezTo>
                  <a:cubicBezTo>
                    <a:pt x="22746" y="96058"/>
                    <a:pt x="19493" y="94918"/>
                    <a:pt x="16547" y="93187"/>
                  </a:cubicBezTo>
                  <a:cubicBezTo>
                    <a:pt x="13185" y="90785"/>
                    <a:pt x="10370" y="87702"/>
                    <a:pt x="8286" y="84131"/>
                  </a:cubicBezTo>
                  <a:cubicBezTo>
                    <a:pt x="6013" y="80245"/>
                    <a:pt x="4222" y="76104"/>
                    <a:pt x="2950" y="71787"/>
                  </a:cubicBezTo>
                  <a:cubicBezTo>
                    <a:pt x="1583" y="67135"/>
                    <a:pt x="655" y="62365"/>
                    <a:pt x="172" y="57544"/>
                  </a:cubicBezTo>
                  <a:cubicBezTo>
                    <a:pt x="-193" y="52512"/>
                    <a:pt x="-193" y="47458"/>
                    <a:pt x="172" y="42426"/>
                  </a:cubicBezTo>
                  <a:cubicBezTo>
                    <a:pt x="172" y="37897"/>
                    <a:pt x="976" y="33515"/>
                    <a:pt x="1415" y="29279"/>
                  </a:cubicBezTo>
                  <a:cubicBezTo>
                    <a:pt x="1788" y="25028"/>
                    <a:pt x="2745" y="20850"/>
                    <a:pt x="4266" y="16862"/>
                  </a:cubicBezTo>
                  <a:cubicBezTo>
                    <a:pt x="5882" y="13261"/>
                    <a:pt x="8396" y="10142"/>
                    <a:pt x="11576" y="7805"/>
                  </a:cubicBezTo>
                  <a:cubicBezTo>
                    <a:pt x="14946" y="5234"/>
                    <a:pt x="18762" y="3306"/>
                    <a:pt x="22834" y="2108"/>
                  </a:cubicBezTo>
                  <a:cubicBezTo>
                    <a:pt x="27118" y="757"/>
                    <a:pt x="31577" y="49"/>
                    <a:pt x="36065" y="-10"/>
                  </a:cubicBezTo>
                  <a:cubicBezTo>
                    <a:pt x="40641" y="-156"/>
                    <a:pt x="45217" y="333"/>
                    <a:pt x="49662" y="1451"/>
                  </a:cubicBezTo>
                  <a:cubicBezTo>
                    <a:pt x="54684" y="2108"/>
                    <a:pt x="59421" y="4153"/>
                    <a:pt x="63332" y="7367"/>
                  </a:cubicBezTo>
                  <a:cubicBezTo>
                    <a:pt x="66724" y="10274"/>
                    <a:pt x="69400" y="13926"/>
                    <a:pt x="71154" y="18031"/>
                  </a:cubicBezTo>
                  <a:cubicBezTo>
                    <a:pt x="72960" y="22406"/>
                    <a:pt x="74049" y="27044"/>
                    <a:pt x="74370" y="31762"/>
                  </a:cubicBezTo>
                  <a:cubicBezTo>
                    <a:pt x="74736" y="36845"/>
                    <a:pt x="74736" y="41944"/>
                    <a:pt x="74370" y="47027"/>
                  </a:cubicBezTo>
                  <a:cubicBezTo>
                    <a:pt x="72762" y="47429"/>
                    <a:pt x="71125" y="47670"/>
                    <a:pt x="69472" y="47757"/>
                  </a:cubicBezTo>
                  <a:lnTo>
                    <a:pt x="60993" y="48561"/>
                  </a:lnTo>
                  <a:lnTo>
                    <a:pt x="50612" y="49072"/>
                  </a:lnTo>
                  <a:lnTo>
                    <a:pt x="40013" y="49072"/>
                  </a:lnTo>
                  <a:cubicBezTo>
                    <a:pt x="36650" y="49072"/>
                    <a:pt x="33653" y="49072"/>
                    <a:pt x="30948" y="49072"/>
                  </a:cubicBezTo>
                  <a:cubicBezTo>
                    <a:pt x="28843" y="48919"/>
                    <a:pt x="26738" y="48648"/>
                    <a:pt x="24661" y="48269"/>
                  </a:cubicBezTo>
                  <a:close/>
                  <a:moveTo>
                    <a:pt x="46592" y="19711"/>
                  </a:moveTo>
                  <a:cubicBezTo>
                    <a:pt x="45634" y="19156"/>
                    <a:pt x="44633" y="18695"/>
                    <a:pt x="43595" y="18323"/>
                  </a:cubicBezTo>
                  <a:cubicBezTo>
                    <a:pt x="42476" y="18009"/>
                    <a:pt x="41321" y="17863"/>
                    <a:pt x="40159" y="17885"/>
                  </a:cubicBezTo>
                  <a:cubicBezTo>
                    <a:pt x="37688" y="17790"/>
                    <a:pt x="35217" y="18111"/>
                    <a:pt x="32849" y="18834"/>
                  </a:cubicBezTo>
                  <a:cubicBezTo>
                    <a:pt x="31204" y="19323"/>
                    <a:pt x="29698" y="20200"/>
                    <a:pt x="28463" y="21390"/>
                  </a:cubicBezTo>
                  <a:cubicBezTo>
                    <a:pt x="27381" y="22501"/>
                    <a:pt x="26533" y="23815"/>
                    <a:pt x="25977" y="25262"/>
                  </a:cubicBezTo>
                  <a:cubicBezTo>
                    <a:pt x="25400" y="26744"/>
                    <a:pt x="25005" y="28285"/>
                    <a:pt x="24807" y="29863"/>
                  </a:cubicBezTo>
                  <a:cubicBezTo>
                    <a:pt x="24661" y="30805"/>
                    <a:pt x="24661" y="31769"/>
                    <a:pt x="24807" y="32711"/>
                  </a:cubicBezTo>
                  <a:cubicBezTo>
                    <a:pt x="24807" y="33245"/>
                    <a:pt x="25392" y="33610"/>
                    <a:pt x="26562" y="33807"/>
                  </a:cubicBezTo>
                  <a:cubicBezTo>
                    <a:pt x="28316" y="33938"/>
                    <a:pt x="30071" y="33938"/>
                    <a:pt x="31825" y="33807"/>
                  </a:cubicBezTo>
                  <a:lnTo>
                    <a:pt x="42352" y="33807"/>
                  </a:lnTo>
                  <a:cubicBezTo>
                    <a:pt x="45568" y="33807"/>
                    <a:pt x="48003" y="33807"/>
                    <a:pt x="49662" y="33807"/>
                  </a:cubicBezTo>
                  <a:cubicBezTo>
                    <a:pt x="50781" y="33873"/>
                    <a:pt x="51906" y="33873"/>
                    <a:pt x="53025" y="33807"/>
                  </a:cubicBezTo>
                  <a:cubicBezTo>
                    <a:pt x="53683" y="33807"/>
                    <a:pt x="54048" y="33807"/>
                    <a:pt x="54048" y="33223"/>
                  </a:cubicBezTo>
                  <a:lnTo>
                    <a:pt x="54048" y="31324"/>
                  </a:lnTo>
                  <a:cubicBezTo>
                    <a:pt x="54092" y="28760"/>
                    <a:pt x="53434" y="26233"/>
                    <a:pt x="52147" y="24020"/>
                  </a:cubicBezTo>
                  <a:cubicBezTo>
                    <a:pt x="50824" y="22172"/>
                    <a:pt x="49033" y="20704"/>
                    <a:pt x="46957" y="19784"/>
                  </a:cubicBezTo>
                  <a:close/>
                </a:path>
              </a:pathLst>
            </a:custGeom>
            <a:solidFill>
              <a:srgbClr val="333233"/>
            </a:solidFill>
            <a:ln w="7301" cap="flat">
              <a:noFill/>
              <a:prstDash val="solid"/>
              <a:miter/>
            </a:ln>
          </p:spPr>
          <p:txBody>
            <a:bodyPr rtlCol="0" anchor="ctr"/>
            <a:lstStyle/>
            <a:p>
              <a:endParaRPr lang="en-US"/>
            </a:p>
          </p:txBody>
        </p:sp>
        <p:sp>
          <p:nvSpPr>
            <p:cNvPr id="1018" name="Freeform 1017">
              <a:extLst>
                <a:ext uri="{FF2B5EF4-FFF2-40B4-BE49-F238E27FC236}">
                  <a16:creationId xmlns:a16="http://schemas.microsoft.com/office/drawing/2014/main" id="{72B41EBA-F0E3-DBFF-7FE5-7AF4677201AC}"/>
                </a:ext>
              </a:extLst>
            </p:cNvPr>
            <p:cNvSpPr/>
            <p:nvPr/>
          </p:nvSpPr>
          <p:spPr>
            <a:xfrm>
              <a:off x="9840069" y="5032899"/>
              <a:ext cx="60137" cy="92704"/>
            </a:xfrm>
            <a:custGeom>
              <a:avLst/>
              <a:gdLst>
                <a:gd name="connsiteX0" fmla="*/ 25971 w 60137"/>
                <a:gd name="connsiteY0" fmla="*/ 6767 h 92704"/>
                <a:gd name="connsiteX1" fmla="*/ 29406 w 60137"/>
                <a:gd name="connsiteY1" fmla="*/ 5233 h 92704"/>
                <a:gd name="connsiteX2" fmla="*/ 34597 w 60137"/>
                <a:gd name="connsiteY2" fmla="*/ 3261 h 92704"/>
                <a:gd name="connsiteX3" fmla="*/ 42565 w 60137"/>
                <a:gd name="connsiteY3" fmla="*/ 1508 h 92704"/>
                <a:gd name="connsiteX4" fmla="*/ 50826 w 60137"/>
                <a:gd name="connsiteY4" fmla="*/ 631 h 92704"/>
                <a:gd name="connsiteX5" fmla="*/ 57331 w 60137"/>
                <a:gd name="connsiteY5" fmla="*/ 631 h 92704"/>
                <a:gd name="connsiteX6" fmla="*/ 60036 w 60137"/>
                <a:gd name="connsiteY6" fmla="*/ 631 h 92704"/>
                <a:gd name="connsiteX7" fmla="*/ 60036 w 60137"/>
                <a:gd name="connsiteY7" fmla="*/ 11660 h 92704"/>
                <a:gd name="connsiteX8" fmla="*/ 60036 w 60137"/>
                <a:gd name="connsiteY8" fmla="*/ 20206 h 92704"/>
                <a:gd name="connsiteX9" fmla="*/ 60036 w 60137"/>
                <a:gd name="connsiteY9" fmla="*/ 27145 h 92704"/>
                <a:gd name="connsiteX10" fmla="*/ 60036 w 60137"/>
                <a:gd name="connsiteY10" fmla="*/ 32988 h 92704"/>
                <a:gd name="connsiteX11" fmla="*/ 58355 w 60137"/>
                <a:gd name="connsiteY11" fmla="*/ 32476 h 92704"/>
                <a:gd name="connsiteX12" fmla="*/ 56454 w 60137"/>
                <a:gd name="connsiteY12" fmla="*/ 31819 h 92704"/>
                <a:gd name="connsiteX13" fmla="*/ 54481 w 60137"/>
                <a:gd name="connsiteY13" fmla="*/ 31162 h 92704"/>
                <a:gd name="connsiteX14" fmla="*/ 50021 w 60137"/>
                <a:gd name="connsiteY14" fmla="*/ 30212 h 92704"/>
                <a:gd name="connsiteX15" fmla="*/ 47463 w 60137"/>
                <a:gd name="connsiteY15" fmla="*/ 29847 h 92704"/>
                <a:gd name="connsiteX16" fmla="*/ 38398 w 60137"/>
                <a:gd name="connsiteY16" fmla="*/ 29336 h 92704"/>
                <a:gd name="connsiteX17" fmla="*/ 31088 w 60137"/>
                <a:gd name="connsiteY17" fmla="*/ 30650 h 92704"/>
                <a:gd name="connsiteX18" fmla="*/ 26336 w 60137"/>
                <a:gd name="connsiteY18" fmla="*/ 34667 h 92704"/>
                <a:gd name="connsiteX19" fmla="*/ 24874 w 60137"/>
                <a:gd name="connsiteY19" fmla="*/ 42556 h 92704"/>
                <a:gd name="connsiteX20" fmla="*/ 24874 w 60137"/>
                <a:gd name="connsiteY20" fmla="*/ 54680 h 92704"/>
                <a:gd name="connsiteX21" fmla="*/ 24874 w 60137"/>
                <a:gd name="connsiteY21" fmla="*/ 66220 h 92704"/>
                <a:gd name="connsiteX22" fmla="*/ 24874 w 60137"/>
                <a:gd name="connsiteY22" fmla="*/ 77979 h 92704"/>
                <a:gd name="connsiteX23" fmla="*/ 24874 w 60137"/>
                <a:gd name="connsiteY23" fmla="*/ 90761 h 92704"/>
                <a:gd name="connsiteX24" fmla="*/ 24874 w 60137"/>
                <a:gd name="connsiteY24" fmla="*/ 91491 h 92704"/>
                <a:gd name="connsiteX25" fmla="*/ 19173 w 60137"/>
                <a:gd name="connsiteY25" fmla="*/ 92587 h 92704"/>
                <a:gd name="connsiteX26" fmla="*/ 13836 w 60137"/>
                <a:gd name="connsiteY26" fmla="*/ 92587 h 92704"/>
                <a:gd name="connsiteX27" fmla="*/ 7842 w 60137"/>
                <a:gd name="connsiteY27" fmla="*/ 92587 h 92704"/>
                <a:gd name="connsiteX28" fmla="*/ 532 w 60137"/>
                <a:gd name="connsiteY28" fmla="*/ 92587 h 92704"/>
                <a:gd name="connsiteX29" fmla="*/ 93 w 60137"/>
                <a:gd name="connsiteY29" fmla="*/ 47376 h 92704"/>
                <a:gd name="connsiteX30" fmla="*/ 93 w 60137"/>
                <a:gd name="connsiteY30" fmla="*/ 412 h 92704"/>
                <a:gd name="connsiteX31" fmla="*/ 3748 w 60137"/>
                <a:gd name="connsiteY31" fmla="*/ 412 h 92704"/>
                <a:gd name="connsiteX32" fmla="*/ 6526 w 60137"/>
                <a:gd name="connsiteY32" fmla="*/ 412 h 92704"/>
                <a:gd name="connsiteX33" fmla="*/ 9231 w 60137"/>
                <a:gd name="connsiteY33" fmla="*/ 412 h 92704"/>
                <a:gd name="connsiteX34" fmla="*/ 12959 w 60137"/>
                <a:gd name="connsiteY34" fmla="*/ 412 h 92704"/>
                <a:gd name="connsiteX35" fmla="*/ 15591 w 60137"/>
                <a:gd name="connsiteY35" fmla="*/ 412 h 92704"/>
                <a:gd name="connsiteX36" fmla="*/ 19684 w 60137"/>
                <a:gd name="connsiteY36" fmla="*/ 47 h 92704"/>
                <a:gd name="connsiteX37" fmla="*/ 23339 w 60137"/>
                <a:gd name="connsiteY37" fmla="*/ 47 h 92704"/>
                <a:gd name="connsiteX38" fmla="*/ 24874 w 60137"/>
                <a:gd name="connsiteY38" fmla="*/ 485 h 92704"/>
                <a:gd name="connsiteX39" fmla="*/ 24874 w 60137"/>
                <a:gd name="connsiteY39" fmla="*/ 3918 h 92704"/>
                <a:gd name="connsiteX40" fmla="*/ 24874 w 60137"/>
                <a:gd name="connsiteY40" fmla="*/ 4941 h 92704"/>
                <a:gd name="connsiteX41" fmla="*/ 25971 w 60137"/>
                <a:gd name="connsiteY41" fmla="*/ 6767 h 9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0137" h="92704">
                  <a:moveTo>
                    <a:pt x="25971" y="6767"/>
                  </a:moveTo>
                  <a:lnTo>
                    <a:pt x="29406" y="5233"/>
                  </a:lnTo>
                  <a:lnTo>
                    <a:pt x="34597" y="3261"/>
                  </a:lnTo>
                  <a:cubicBezTo>
                    <a:pt x="37199" y="2472"/>
                    <a:pt x="39868" y="1880"/>
                    <a:pt x="42565" y="1508"/>
                  </a:cubicBezTo>
                  <a:cubicBezTo>
                    <a:pt x="45489" y="1070"/>
                    <a:pt x="48267" y="777"/>
                    <a:pt x="50826" y="631"/>
                  </a:cubicBezTo>
                  <a:lnTo>
                    <a:pt x="57331" y="631"/>
                  </a:lnTo>
                  <a:cubicBezTo>
                    <a:pt x="59159" y="631"/>
                    <a:pt x="60036" y="631"/>
                    <a:pt x="60036" y="631"/>
                  </a:cubicBezTo>
                  <a:cubicBezTo>
                    <a:pt x="60036" y="4795"/>
                    <a:pt x="60036" y="8520"/>
                    <a:pt x="60036" y="11660"/>
                  </a:cubicBezTo>
                  <a:cubicBezTo>
                    <a:pt x="60036" y="14801"/>
                    <a:pt x="60036" y="17722"/>
                    <a:pt x="60036" y="20206"/>
                  </a:cubicBezTo>
                  <a:lnTo>
                    <a:pt x="60036" y="27145"/>
                  </a:lnTo>
                  <a:cubicBezTo>
                    <a:pt x="60036" y="29190"/>
                    <a:pt x="60036" y="31162"/>
                    <a:pt x="60036" y="32988"/>
                  </a:cubicBezTo>
                  <a:lnTo>
                    <a:pt x="58355" y="32476"/>
                  </a:lnTo>
                  <a:cubicBezTo>
                    <a:pt x="57741" y="32213"/>
                    <a:pt x="57105" y="31994"/>
                    <a:pt x="56454" y="31819"/>
                  </a:cubicBezTo>
                  <a:lnTo>
                    <a:pt x="54481" y="31162"/>
                  </a:lnTo>
                  <a:lnTo>
                    <a:pt x="50021" y="30212"/>
                  </a:lnTo>
                  <a:lnTo>
                    <a:pt x="47463" y="29847"/>
                  </a:lnTo>
                  <a:cubicBezTo>
                    <a:pt x="44451" y="29511"/>
                    <a:pt x="41425" y="29336"/>
                    <a:pt x="38398" y="29336"/>
                  </a:cubicBezTo>
                  <a:cubicBezTo>
                    <a:pt x="35898" y="29255"/>
                    <a:pt x="33406" y="29701"/>
                    <a:pt x="31088" y="30650"/>
                  </a:cubicBezTo>
                  <a:cubicBezTo>
                    <a:pt x="29114" y="31439"/>
                    <a:pt x="27448" y="32849"/>
                    <a:pt x="26336" y="34667"/>
                  </a:cubicBezTo>
                  <a:cubicBezTo>
                    <a:pt x="25123" y="37107"/>
                    <a:pt x="24619" y="39839"/>
                    <a:pt x="24874" y="42556"/>
                  </a:cubicBezTo>
                  <a:cubicBezTo>
                    <a:pt x="24874" y="46865"/>
                    <a:pt x="24874" y="50882"/>
                    <a:pt x="24874" y="54680"/>
                  </a:cubicBezTo>
                  <a:cubicBezTo>
                    <a:pt x="24874" y="58478"/>
                    <a:pt x="24874" y="62349"/>
                    <a:pt x="24874" y="66220"/>
                  </a:cubicBezTo>
                  <a:cubicBezTo>
                    <a:pt x="24874" y="70091"/>
                    <a:pt x="24874" y="73962"/>
                    <a:pt x="24874" y="77979"/>
                  </a:cubicBezTo>
                  <a:cubicBezTo>
                    <a:pt x="24874" y="81997"/>
                    <a:pt x="24874" y="86233"/>
                    <a:pt x="24874" y="90761"/>
                  </a:cubicBezTo>
                  <a:lnTo>
                    <a:pt x="24874" y="91491"/>
                  </a:lnTo>
                  <a:cubicBezTo>
                    <a:pt x="23010" y="92039"/>
                    <a:pt x="21102" y="92404"/>
                    <a:pt x="19173" y="92587"/>
                  </a:cubicBezTo>
                  <a:cubicBezTo>
                    <a:pt x="17396" y="92697"/>
                    <a:pt x="15612" y="92697"/>
                    <a:pt x="13836" y="92587"/>
                  </a:cubicBezTo>
                  <a:lnTo>
                    <a:pt x="7842" y="92587"/>
                  </a:lnTo>
                  <a:cubicBezTo>
                    <a:pt x="5408" y="92463"/>
                    <a:pt x="2966" y="92463"/>
                    <a:pt x="532" y="92587"/>
                  </a:cubicBezTo>
                  <a:cubicBezTo>
                    <a:pt x="532" y="77541"/>
                    <a:pt x="532" y="62422"/>
                    <a:pt x="93" y="47376"/>
                  </a:cubicBezTo>
                  <a:cubicBezTo>
                    <a:pt x="-345" y="32330"/>
                    <a:pt x="93" y="16627"/>
                    <a:pt x="93" y="412"/>
                  </a:cubicBezTo>
                  <a:lnTo>
                    <a:pt x="3748" y="412"/>
                  </a:lnTo>
                  <a:lnTo>
                    <a:pt x="6526" y="412"/>
                  </a:lnTo>
                  <a:lnTo>
                    <a:pt x="9231" y="412"/>
                  </a:lnTo>
                  <a:lnTo>
                    <a:pt x="12959" y="412"/>
                  </a:lnTo>
                  <a:cubicBezTo>
                    <a:pt x="13836" y="463"/>
                    <a:pt x="14713" y="463"/>
                    <a:pt x="15591" y="412"/>
                  </a:cubicBezTo>
                  <a:lnTo>
                    <a:pt x="19684" y="47"/>
                  </a:lnTo>
                  <a:cubicBezTo>
                    <a:pt x="20898" y="-62"/>
                    <a:pt x="22126" y="-62"/>
                    <a:pt x="23339" y="47"/>
                  </a:cubicBezTo>
                  <a:cubicBezTo>
                    <a:pt x="24363" y="47"/>
                    <a:pt x="24874" y="193"/>
                    <a:pt x="24874" y="485"/>
                  </a:cubicBezTo>
                  <a:lnTo>
                    <a:pt x="24874" y="3918"/>
                  </a:lnTo>
                  <a:cubicBezTo>
                    <a:pt x="24845" y="4262"/>
                    <a:pt x="24845" y="4597"/>
                    <a:pt x="24874" y="4941"/>
                  </a:cubicBezTo>
                  <a:cubicBezTo>
                    <a:pt x="25299" y="5510"/>
                    <a:pt x="25664" y="6124"/>
                    <a:pt x="25971" y="6767"/>
                  </a:cubicBezTo>
                  <a:close/>
                </a:path>
              </a:pathLst>
            </a:custGeom>
            <a:solidFill>
              <a:srgbClr val="333233"/>
            </a:solidFill>
            <a:ln w="7301" cap="flat">
              <a:noFill/>
              <a:prstDash val="solid"/>
              <a:miter/>
            </a:ln>
          </p:spPr>
          <p:txBody>
            <a:bodyPr rtlCol="0" anchor="ctr"/>
            <a:lstStyle/>
            <a:p>
              <a:endParaRPr lang="en-US"/>
            </a:p>
          </p:txBody>
        </p:sp>
        <p:sp>
          <p:nvSpPr>
            <p:cNvPr id="1019" name="Freeform 1018">
              <a:extLst>
                <a:ext uri="{FF2B5EF4-FFF2-40B4-BE49-F238E27FC236}">
                  <a16:creationId xmlns:a16="http://schemas.microsoft.com/office/drawing/2014/main" id="{2478D7EB-E74E-8F87-ADCE-4502488E4712}"/>
                </a:ext>
              </a:extLst>
            </p:cNvPr>
            <p:cNvSpPr/>
            <p:nvPr/>
          </p:nvSpPr>
          <p:spPr>
            <a:xfrm>
              <a:off x="9902692" y="5029416"/>
              <a:ext cx="78511" cy="98811"/>
            </a:xfrm>
            <a:custGeom>
              <a:avLst/>
              <a:gdLst>
                <a:gd name="connsiteX0" fmla="*/ 78410 w 78511"/>
                <a:gd name="connsiteY0" fmla="*/ 32088 h 98811"/>
                <a:gd name="connsiteX1" fmla="*/ 65471 w 78511"/>
                <a:gd name="connsiteY1" fmla="*/ 33184 h 98811"/>
                <a:gd name="connsiteX2" fmla="*/ 52093 w 78511"/>
                <a:gd name="connsiteY2" fmla="*/ 32088 h 98811"/>
                <a:gd name="connsiteX3" fmla="*/ 51655 w 78511"/>
                <a:gd name="connsiteY3" fmla="*/ 27706 h 98811"/>
                <a:gd name="connsiteX4" fmla="*/ 48657 w 78511"/>
                <a:gd name="connsiteY4" fmla="*/ 23835 h 98811"/>
                <a:gd name="connsiteX5" fmla="*/ 44271 w 78511"/>
                <a:gd name="connsiteY5" fmla="*/ 21351 h 98811"/>
                <a:gd name="connsiteX6" fmla="*/ 39374 w 78511"/>
                <a:gd name="connsiteY6" fmla="*/ 20694 h 98811"/>
                <a:gd name="connsiteX7" fmla="*/ 33014 w 78511"/>
                <a:gd name="connsiteY7" fmla="*/ 23908 h 98811"/>
                <a:gd name="connsiteX8" fmla="*/ 30894 w 78511"/>
                <a:gd name="connsiteY8" fmla="*/ 29313 h 98811"/>
                <a:gd name="connsiteX9" fmla="*/ 33160 w 78511"/>
                <a:gd name="connsiteY9" fmla="*/ 35229 h 98811"/>
                <a:gd name="connsiteX10" fmla="*/ 39593 w 78511"/>
                <a:gd name="connsiteY10" fmla="*/ 39684 h 98811"/>
                <a:gd name="connsiteX11" fmla="*/ 58892 w 78511"/>
                <a:gd name="connsiteY11" fmla="*/ 43628 h 98811"/>
                <a:gd name="connsiteX12" fmla="*/ 72123 w 78511"/>
                <a:gd name="connsiteY12" fmla="*/ 51589 h 98811"/>
                <a:gd name="connsiteX13" fmla="*/ 77094 w 78511"/>
                <a:gd name="connsiteY13" fmla="*/ 65102 h 98811"/>
                <a:gd name="connsiteX14" fmla="*/ 74536 w 78511"/>
                <a:gd name="connsiteY14" fmla="*/ 82119 h 98811"/>
                <a:gd name="connsiteX15" fmla="*/ 61304 w 78511"/>
                <a:gd name="connsiteY15" fmla="*/ 94974 h 98811"/>
                <a:gd name="connsiteX16" fmla="*/ 41567 w 78511"/>
                <a:gd name="connsiteY16" fmla="*/ 98699 h 98811"/>
                <a:gd name="connsiteX17" fmla="*/ 24680 w 78511"/>
                <a:gd name="connsiteY17" fmla="*/ 97019 h 98811"/>
                <a:gd name="connsiteX18" fmla="*/ 11668 w 78511"/>
                <a:gd name="connsiteY18" fmla="*/ 90957 h 98811"/>
                <a:gd name="connsiteX19" fmla="*/ -101 w 78511"/>
                <a:gd name="connsiteY19" fmla="*/ 67804 h 98811"/>
                <a:gd name="connsiteX20" fmla="*/ -101 w 78511"/>
                <a:gd name="connsiteY20" fmla="*/ 66854 h 98811"/>
                <a:gd name="connsiteX21" fmla="*/ 13715 w 78511"/>
                <a:gd name="connsiteY21" fmla="*/ 66416 h 98811"/>
                <a:gd name="connsiteX22" fmla="*/ 27165 w 78511"/>
                <a:gd name="connsiteY22" fmla="*/ 66416 h 98811"/>
                <a:gd name="connsiteX23" fmla="*/ 31113 w 78511"/>
                <a:gd name="connsiteY23" fmla="*/ 73282 h 98811"/>
                <a:gd name="connsiteX24" fmla="*/ 39081 w 78511"/>
                <a:gd name="connsiteY24" fmla="*/ 76422 h 98811"/>
                <a:gd name="connsiteX25" fmla="*/ 46830 w 78511"/>
                <a:gd name="connsiteY25" fmla="*/ 74816 h 98811"/>
                <a:gd name="connsiteX26" fmla="*/ 50119 w 78511"/>
                <a:gd name="connsiteY26" fmla="*/ 67512 h 98811"/>
                <a:gd name="connsiteX27" fmla="*/ 48146 w 78511"/>
                <a:gd name="connsiteY27" fmla="*/ 60865 h 98811"/>
                <a:gd name="connsiteX28" fmla="*/ 41274 w 78511"/>
                <a:gd name="connsiteY28" fmla="*/ 57432 h 98811"/>
                <a:gd name="connsiteX29" fmla="*/ 31771 w 78511"/>
                <a:gd name="connsiteY29" fmla="*/ 55387 h 98811"/>
                <a:gd name="connsiteX30" fmla="*/ 21244 w 78511"/>
                <a:gd name="connsiteY30" fmla="*/ 52247 h 98811"/>
                <a:gd name="connsiteX31" fmla="*/ 1799 w 78511"/>
                <a:gd name="connsiteY31" fmla="*/ 25807 h 98811"/>
                <a:gd name="connsiteX32" fmla="*/ 6989 w 78511"/>
                <a:gd name="connsiteY32" fmla="*/ 11199 h 98811"/>
                <a:gd name="connsiteX33" fmla="*/ 20879 w 78511"/>
                <a:gd name="connsiteY33" fmla="*/ 1996 h 98811"/>
                <a:gd name="connsiteX34" fmla="*/ 29432 w 78511"/>
                <a:gd name="connsiteY34" fmla="*/ 535 h 98811"/>
                <a:gd name="connsiteX35" fmla="*/ 62108 w 78511"/>
                <a:gd name="connsiteY35" fmla="*/ 2361 h 98811"/>
                <a:gd name="connsiteX36" fmla="*/ 74462 w 78511"/>
                <a:gd name="connsiteY36" fmla="*/ 14048 h 98811"/>
                <a:gd name="connsiteX37" fmla="*/ 78410 w 78511"/>
                <a:gd name="connsiteY37" fmla="*/ 32088 h 98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8511" h="98811">
                  <a:moveTo>
                    <a:pt x="78410" y="32088"/>
                  </a:moveTo>
                  <a:cubicBezTo>
                    <a:pt x="74134" y="32775"/>
                    <a:pt x="69806" y="33140"/>
                    <a:pt x="65471" y="33184"/>
                  </a:cubicBezTo>
                  <a:cubicBezTo>
                    <a:pt x="60983" y="33352"/>
                    <a:pt x="56494" y="32986"/>
                    <a:pt x="52093" y="32088"/>
                  </a:cubicBezTo>
                  <a:cubicBezTo>
                    <a:pt x="52459" y="30620"/>
                    <a:pt x="52298" y="29071"/>
                    <a:pt x="51655" y="27706"/>
                  </a:cubicBezTo>
                  <a:cubicBezTo>
                    <a:pt x="50938" y="26223"/>
                    <a:pt x="49915" y="24901"/>
                    <a:pt x="48657" y="23835"/>
                  </a:cubicBezTo>
                  <a:cubicBezTo>
                    <a:pt x="47371" y="22725"/>
                    <a:pt x="45879" y="21885"/>
                    <a:pt x="44271" y="21351"/>
                  </a:cubicBezTo>
                  <a:cubicBezTo>
                    <a:pt x="42707" y="20782"/>
                    <a:pt x="41033" y="20555"/>
                    <a:pt x="39374" y="20694"/>
                  </a:cubicBezTo>
                  <a:cubicBezTo>
                    <a:pt x="36954" y="21030"/>
                    <a:pt x="34717" y="22162"/>
                    <a:pt x="33014" y="23908"/>
                  </a:cubicBezTo>
                  <a:cubicBezTo>
                    <a:pt x="31691" y="25398"/>
                    <a:pt x="30937" y="27319"/>
                    <a:pt x="30894" y="29313"/>
                  </a:cubicBezTo>
                  <a:cubicBezTo>
                    <a:pt x="30974" y="31482"/>
                    <a:pt x="31771" y="33556"/>
                    <a:pt x="33160" y="35229"/>
                  </a:cubicBezTo>
                  <a:cubicBezTo>
                    <a:pt x="34805" y="37325"/>
                    <a:pt x="37049" y="38881"/>
                    <a:pt x="39593" y="39684"/>
                  </a:cubicBezTo>
                  <a:cubicBezTo>
                    <a:pt x="46106" y="40560"/>
                    <a:pt x="52554" y="41875"/>
                    <a:pt x="58892" y="43628"/>
                  </a:cubicBezTo>
                  <a:cubicBezTo>
                    <a:pt x="64067" y="44738"/>
                    <a:pt x="68724" y="47536"/>
                    <a:pt x="72123" y="51589"/>
                  </a:cubicBezTo>
                  <a:cubicBezTo>
                    <a:pt x="74718" y="55687"/>
                    <a:pt x="76414" y="60295"/>
                    <a:pt x="77094" y="65102"/>
                  </a:cubicBezTo>
                  <a:cubicBezTo>
                    <a:pt x="77576" y="70893"/>
                    <a:pt x="76707" y="76722"/>
                    <a:pt x="74536" y="82119"/>
                  </a:cubicBezTo>
                  <a:cubicBezTo>
                    <a:pt x="71926" y="87933"/>
                    <a:pt x="67196" y="92535"/>
                    <a:pt x="61304" y="94974"/>
                  </a:cubicBezTo>
                  <a:cubicBezTo>
                    <a:pt x="55076" y="97647"/>
                    <a:pt x="48343" y="98918"/>
                    <a:pt x="41567" y="98699"/>
                  </a:cubicBezTo>
                  <a:cubicBezTo>
                    <a:pt x="35886" y="98999"/>
                    <a:pt x="30192" y="98429"/>
                    <a:pt x="24680" y="97019"/>
                  </a:cubicBezTo>
                  <a:cubicBezTo>
                    <a:pt x="19995" y="95858"/>
                    <a:pt x="15572" y="93798"/>
                    <a:pt x="11668" y="90957"/>
                  </a:cubicBezTo>
                  <a:cubicBezTo>
                    <a:pt x="4226" y="85596"/>
                    <a:pt x="-160" y="76970"/>
                    <a:pt x="-101" y="67804"/>
                  </a:cubicBezTo>
                  <a:lnTo>
                    <a:pt x="-101" y="66854"/>
                  </a:lnTo>
                  <a:cubicBezTo>
                    <a:pt x="4482" y="66321"/>
                    <a:pt x="9102" y="66175"/>
                    <a:pt x="13715" y="66416"/>
                  </a:cubicBezTo>
                  <a:cubicBezTo>
                    <a:pt x="18832" y="66416"/>
                    <a:pt x="23365" y="66416"/>
                    <a:pt x="27165" y="66416"/>
                  </a:cubicBezTo>
                  <a:cubicBezTo>
                    <a:pt x="27239" y="69221"/>
                    <a:pt x="28723" y="71806"/>
                    <a:pt x="31113" y="73282"/>
                  </a:cubicBezTo>
                  <a:cubicBezTo>
                    <a:pt x="33460" y="74991"/>
                    <a:pt x="36201" y="76072"/>
                    <a:pt x="39081" y="76422"/>
                  </a:cubicBezTo>
                  <a:cubicBezTo>
                    <a:pt x="41772" y="76759"/>
                    <a:pt x="44498" y="76189"/>
                    <a:pt x="46830" y="74816"/>
                  </a:cubicBezTo>
                  <a:cubicBezTo>
                    <a:pt x="49286" y="73253"/>
                    <a:pt x="50573" y="70382"/>
                    <a:pt x="50119" y="67512"/>
                  </a:cubicBezTo>
                  <a:cubicBezTo>
                    <a:pt x="50624" y="65109"/>
                    <a:pt x="49878" y="62611"/>
                    <a:pt x="48146" y="60865"/>
                  </a:cubicBezTo>
                  <a:cubicBezTo>
                    <a:pt x="46106" y="59280"/>
                    <a:pt x="43767" y="58112"/>
                    <a:pt x="41274" y="57432"/>
                  </a:cubicBezTo>
                  <a:cubicBezTo>
                    <a:pt x="38497" y="56702"/>
                    <a:pt x="35280" y="55972"/>
                    <a:pt x="31771" y="55387"/>
                  </a:cubicBezTo>
                  <a:cubicBezTo>
                    <a:pt x="28160" y="54730"/>
                    <a:pt x="24629" y="53678"/>
                    <a:pt x="21244" y="52247"/>
                  </a:cubicBezTo>
                  <a:cubicBezTo>
                    <a:pt x="9490" y="48887"/>
                    <a:pt x="1493" y="38019"/>
                    <a:pt x="1799" y="25807"/>
                  </a:cubicBezTo>
                  <a:cubicBezTo>
                    <a:pt x="2026" y="20526"/>
                    <a:pt x="3832" y="15435"/>
                    <a:pt x="6989" y="11199"/>
                  </a:cubicBezTo>
                  <a:cubicBezTo>
                    <a:pt x="10374" y="6576"/>
                    <a:pt x="15301" y="3311"/>
                    <a:pt x="20879" y="1996"/>
                  </a:cubicBezTo>
                  <a:cubicBezTo>
                    <a:pt x="23693" y="1317"/>
                    <a:pt x="26552" y="827"/>
                    <a:pt x="29432" y="535"/>
                  </a:cubicBezTo>
                  <a:cubicBezTo>
                    <a:pt x="40353" y="-626"/>
                    <a:pt x="51384" y="-12"/>
                    <a:pt x="62108" y="2361"/>
                  </a:cubicBezTo>
                  <a:cubicBezTo>
                    <a:pt x="67561" y="4545"/>
                    <a:pt x="71984" y="8723"/>
                    <a:pt x="74462" y="14048"/>
                  </a:cubicBezTo>
                  <a:cubicBezTo>
                    <a:pt x="77072" y="19708"/>
                    <a:pt x="78417" y="25858"/>
                    <a:pt x="78410" y="32088"/>
                  </a:cubicBezTo>
                  <a:close/>
                </a:path>
              </a:pathLst>
            </a:custGeom>
            <a:solidFill>
              <a:srgbClr val="333233"/>
            </a:solidFill>
            <a:ln w="7301" cap="flat">
              <a:noFill/>
              <a:prstDash val="solid"/>
              <a:miter/>
            </a:ln>
          </p:spPr>
          <p:txBody>
            <a:bodyPr rtlCol="0" anchor="ctr"/>
            <a:lstStyle/>
            <a:p>
              <a:endParaRPr lang="en-US"/>
            </a:p>
          </p:txBody>
        </p:sp>
        <p:sp>
          <p:nvSpPr>
            <p:cNvPr id="1020" name="Freeform 1019">
              <a:extLst>
                <a:ext uri="{FF2B5EF4-FFF2-40B4-BE49-F238E27FC236}">
                  <a16:creationId xmlns:a16="http://schemas.microsoft.com/office/drawing/2014/main" id="{4E810595-CDB5-8D08-4FB2-8D4159E1BE4B}"/>
                </a:ext>
              </a:extLst>
            </p:cNvPr>
            <p:cNvSpPr/>
            <p:nvPr/>
          </p:nvSpPr>
          <p:spPr>
            <a:xfrm>
              <a:off x="9991657" y="4992144"/>
              <a:ext cx="68569" cy="134117"/>
            </a:xfrm>
            <a:custGeom>
              <a:avLst/>
              <a:gdLst>
                <a:gd name="connsiteX0" fmla="*/ 22779 w 68569"/>
                <a:gd name="connsiteY0" fmla="*/ 51028 h 134117"/>
                <a:gd name="connsiteX1" fmla="*/ 25045 w 68569"/>
                <a:gd name="connsiteY1" fmla="*/ 49713 h 134117"/>
                <a:gd name="connsiteX2" fmla="*/ 27384 w 68569"/>
                <a:gd name="connsiteY2" fmla="*/ 48253 h 134117"/>
                <a:gd name="connsiteX3" fmla="*/ 36010 w 68569"/>
                <a:gd name="connsiteY3" fmla="*/ 43797 h 134117"/>
                <a:gd name="connsiteX4" fmla="*/ 45879 w 68569"/>
                <a:gd name="connsiteY4" fmla="*/ 41971 h 134117"/>
                <a:gd name="connsiteX5" fmla="*/ 55748 w 68569"/>
                <a:gd name="connsiteY5" fmla="*/ 43067 h 134117"/>
                <a:gd name="connsiteX6" fmla="*/ 64374 w 68569"/>
                <a:gd name="connsiteY6" fmla="*/ 47668 h 134117"/>
                <a:gd name="connsiteX7" fmla="*/ 67225 w 68569"/>
                <a:gd name="connsiteY7" fmla="*/ 54607 h 134117"/>
                <a:gd name="connsiteX8" fmla="*/ 68467 w 68569"/>
                <a:gd name="connsiteY8" fmla="*/ 67170 h 134117"/>
                <a:gd name="connsiteX9" fmla="*/ 68467 w 68569"/>
                <a:gd name="connsiteY9" fmla="*/ 83238 h 134117"/>
                <a:gd name="connsiteX10" fmla="*/ 68467 w 68569"/>
                <a:gd name="connsiteY10" fmla="*/ 100913 h 134117"/>
                <a:gd name="connsiteX11" fmla="*/ 68467 w 68569"/>
                <a:gd name="connsiteY11" fmla="*/ 118151 h 134117"/>
                <a:gd name="connsiteX12" fmla="*/ 68467 w 68569"/>
                <a:gd name="connsiteY12" fmla="*/ 132758 h 134117"/>
                <a:gd name="connsiteX13" fmla="*/ 56917 w 68569"/>
                <a:gd name="connsiteY13" fmla="*/ 133562 h 134117"/>
                <a:gd name="connsiteX14" fmla="*/ 45441 w 68569"/>
                <a:gd name="connsiteY14" fmla="*/ 133562 h 134117"/>
                <a:gd name="connsiteX15" fmla="*/ 45441 w 68569"/>
                <a:gd name="connsiteY15" fmla="*/ 124067 h 134117"/>
                <a:gd name="connsiteX16" fmla="*/ 45441 w 68569"/>
                <a:gd name="connsiteY16" fmla="*/ 113038 h 134117"/>
                <a:gd name="connsiteX17" fmla="*/ 45441 w 68569"/>
                <a:gd name="connsiteY17" fmla="*/ 101571 h 134117"/>
                <a:gd name="connsiteX18" fmla="*/ 45002 w 68569"/>
                <a:gd name="connsiteY18" fmla="*/ 90907 h 134117"/>
                <a:gd name="connsiteX19" fmla="*/ 45002 w 68569"/>
                <a:gd name="connsiteY19" fmla="*/ 86087 h 134117"/>
                <a:gd name="connsiteX20" fmla="*/ 44344 w 68569"/>
                <a:gd name="connsiteY20" fmla="*/ 80828 h 134117"/>
                <a:gd name="connsiteX21" fmla="*/ 43028 w 68569"/>
                <a:gd name="connsiteY21" fmla="*/ 76226 h 134117"/>
                <a:gd name="connsiteX22" fmla="*/ 40762 w 68569"/>
                <a:gd name="connsiteY22" fmla="*/ 73086 h 134117"/>
                <a:gd name="connsiteX23" fmla="*/ 40762 w 68569"/>
                <a:gd name="connsiteY23" fmla="*/ 73086 h 134117"/>
                <a:gd name="connsiteX24" fmla="*/ 40397 w 68569"/>
                <a:gd name="connsiteY24" fmla="*/ 73086 h 134117"/>
                <a:gd name="connsiteX25" fmla="*/ 36084 w 68569"/>
                <a:gd name="connsiteY25" fmla="*/ 71917 h 134117"/>
                <a:gd name="connsiteX26" fmla="*/ 30455 w 68569"/>
                <a:gd name="connsiteY26" fmla="*/ 72282 h 134117"/>
                <a:gd name="connsiteX27" fmla="*/ 25484 w 68569"/>
                <a:gd name="connsiteY27" fmla="*/ 75569 h 134117"/>
                <a:gd name="connsiteX28" fmla="*/ 22925 w 68569"/>
                <a:gd name="connsiteY28" fmla="*/ 82873 h 134117"/>
                <a:gd name="connsiteX29" fmla="*/ 22925 w 68569"/>
                <a:gd name="connsiteY29" fmla="*/ 95435 h 134117"/>
                <a:gd name="connsiteX30" fmla="*/ 23364 w 68569"/>
                <a:gd name="connsiteY30" fmla="*/ 107779 h 134117"/>
                <a:gd name="connsiteX31" fmla="*/ 23364 w 68569"/>
                <a:gd name="connsiteY31" fmla="*/ 120049 h 134117"/>
                <a:gd name="connsiteX32" fmla="*/ 22633 w 68569"/>
                <a:gd name="connsiteY32" fmla="*/ 132174 h 134117"/>
                <a:gd name="connsiteX33" fmla="*/ 22633 w 68569"/>
                <a:gd name="connsiteY33" fmla="*/ 132904 h 134117"/>
                <a:gd name="connsiteX34" fmla="*/ 17223 w 68569"/>
                <a:gd name="connsiteY34" fmla="*/ 134000 h 134117"/>
                <a:gd name="connsiteX35" fmla="*/ 12545 w 68569"/>
                <a:gd name="connsiteY35" fmla="*/ 134000 h 134117"/>
                <a:gd name="connsiteX36" fmla="*/ 7208 w 68569"/>
                <a:gd name="connsiteY36" fmla="*/ 134000 h 134117"/>
                <a:gd name="connsiteX37" fmla="*/ -102 w 68569"/>
                <a:gd name="connsiteY37" fmla="*/ 134000 h 134117"/>
                <a:gd name="connsiteX38" fmla="*/ -102 w 68569"/>
                <a:gd name="connsiteY38" fmla="*/ 115886 h 134117"/>
                <a:gd name="connsiteX39" fmla="*/ -102 w 68569"/>
                <a:gd name="connsiteY39" fmla="*/ 93171 h 134117"/>
                <a:gd name="connsiteX40" fmla="*/ -102 w 68569"/>
                <a:gd name="connsiteY40" fmla="*/ 68046 h 134117"/>
                <a:gd name="connsiteX41" fmla="*/ -102 w 68569"/>
                <a:gd name="connsiteY41" fmla="*/ 42775 h 134117"/>
                <a:gd name="connsiteX42" fmla="*/ -102 w 68569"/>
                <a:gd name="connsiteY42" fmla="*/ 19548 h 134117"/>
                <a:gd name="connsiteX43" fmla="*/ -102 w 68569"/>
                <a:gd name="connsiteY43" fmla="*/ 485 h 134117"/>
                <a:gd name="connsiteX44" fmla="*/ 3553 w 68569"/>
                <a:gd name="connsiteY44" fmla="*/ 485 h 134117"/>
                <a:gd name="connsiteX45" fmla="*/ 9109 w 68569"/>
                <a:gd name="connsiteY45" fmla="*/ 485 h 134117"/>
                <a:gd name="connsiteX46" fmla="*/ 12764 w 68569"/>
                <a:gd name="connsiteY46" fmla="*/ 485 h 134117"/>
                <a:gd name="connsiteX47" fmla="*/ 15396 w 68569"/>
                <a:gd name="connsiteY47" fmla="*/ 485 h 134117"/>
                <a:gd name="connsiteX48" fmla="*/ 19051 w 68569"/>
                <a:gd name="connsiteY48" fmla="*/ 47 h 134117"/>
                <a:gd name="connsiteX49" fmla="*/ 22340 w 68569"/>
                <a:gd name="connsiteY49" fmla="*/ 47 h 134117"/>
                <a:gd name="connsiteX50" fmla="*/ 23803 w 68569"/>
                <a:gd name="connsiteY50" fmla="*/ 704 h 134117"/>
                <a:gd name="connsiteX51" fmla="*/ 23803 w 68569"/>
                <a:gd name="connsiteY51" fmla="*/ 5525 h 134117"/>
                <a:gd name="connsiteX52" fmla="*/ 23803 w 68569"/>
                <a:gd name="connsiteY52" fmla="*/ 51831 h 134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8569" h="134117">
                  <a:moveTo>
                    <a:pt x="22779" y="51028"/>
                  </a:moveTo>
                  <a:cubicBezTo>
                    <a:pt x="23364" y="50590"/>
                    <a:pt x="24168" y="50225"/>
                    <a:pt x="25045" y="49713"/>
                  </a:cubicBezTo>
                  <a:cubicBezTo>
                    <a:pt x="25864" y="49297"/>
                    <a:pt x="26646" y="48808"/>
                    <a:pt x="27384" y="48253"/>
                  </a:cubicBezTo>
                  <a:cubicBezTo>
                    <a:pt x="30024" y="46354"/>
                    <a:pt x="32933" y="44849"/>
                    <a:pt x="36010" y="43797"/>
                  </a:cubicBezTo>
                  <a:cubicBezTo>
                    <a:pt x="39198" y="42716"/>
                    <a:pt x="42517" y="42103"/>
                    <a:pt x="45879" y="41971"/>
                  </a:cubicBezTo>
                  <a:cubicBezTo>
                    <a:pt x="49205" y="41854"/>
                    <a:pt x="52531" y="42227"/>
                    <a:pt x="55748" y="43067"/>
                  </a:cubicBezTo>
                  <a:cubicBezTo>
                    <a:pt x="58928" y="43951"/>
                    <a:pt x="61874" y="45521"/>
                    <a:pt x="64374" y="47668"/>
                  </a:cubicBezTo>
                  <a:cubicBezTo>
                    <a:pt x="66004" y="49640"/>
                    <a:pt x="66998" y="52058"/>
                    <a:pt x="67225" y="54607"/>
                  </a:cubicBezTo>
                  <a:cubicBezTo>
                    <a:pt x="67963" y="58755"/>
                    <a:pt x="68380" y="62955"/>
                    <a:pt x="68467" y="67170"/>
                  </a:cubicBezTo>
                  <a:cubicBezTo>
                    <a:pt x="68467" y="72063"/>
                    <a:pt x="68467" y="77468"/>
                    <a:pt x="68467" y="83238"/>
                  </a:cubicBezTo>
                  <a:cubicBezTo>
                    <a:pt x="68467" y="89008"/>
                    <a:pt x="68467" y="94997"/>
                    <a:pt x="68467" y="100913"/>
                  </a:cubicBezTo>
                  <a:cubicBezTo>
                    <a:pt x="68467" y="106829"/>
                    <a:pt x="68467" y="112600"/>
                    <a:pt x="68467" y="118151"/>
                  </a:cubicBezTo>
                  <a:cubicBezTo>
                    <a:pt x="68467" y="123701"/>
                    <a:pt x="68467" y="128522"/>
                    <a:pt x="68467" y="132758"/>
                  </a:cubicBezTo>
                  <a:cubicBezTo>
                    <a:pt x="64644" y="133321"/>
                    <a:pt x="60785" y="133591"/>
                    <a:pt x="56917" y="133562"/>
                  </a:cubicBezTo>
                  <a:lnTo>
                    <a:pt x="45441" y="133562"/>
                  </a:lnTo>
                  <a:cubicBezTo>
                    <a:pt x="45441" y="130786"/>
                    <a:pt x="45441" y="127572"/>
                    <a:pt x="45441" y="124067"/>
                  </a:cubicBezTo>
                  <a:cubicBezTo>
                    <a:pt x="45441" y="120561"/>
                    <a:pt x="45441" y="116763"/>
                    <a:pt x="45441" y="113038"/>
                  </a:cubicBezTo>
                  <a:cubicBezTo>
                    <a:pt x="45441" y="109313"/>
                    <a:pt x="45441" y="105369"/>
                    <a:pt x="45441" y="101571"/>
                  </a:cubicBezTo>
                  <a:cubicBezTo>
                    <a:pt x="45441" y="97773"/>
                    <a:pt x="45441" y="94267"/>
                    <a:pt x="45002" y="90907"/>
                  </a:cubicBezTo>
                  <a:cubicBezTo>
                    <a:pt x="45002" y="89446"/>
                    <a:pt x="45002" y="87840"/>
                    <a:pt x="45002" y="86087"/>
                  </a:cubicBezTo>
                  <a:cubicBezTo>
                    <a:pt x="45002" y="84334"/>
                    <a:pt x="44636" y="82508"/>
                    <a:pt x="44344" y="80828"/>
                  </a:cubicBezTo>
                  <a:cubicBezTo>
                    <a:pt x="44088" y="79250"/>
                    <a:pt x="43650" y="77702"/>
                    <a:pt x="43028" y="76226"/>
                  </a:cubicBezTo>
                  <a:cubicBezTo>
                    <a:pt x="42568" y="74992"/>
                    <a:pt x="41786" y="73911"/>
                    <a:pt x="40762" y="73086"/>
                  </a:cubicBezTo>
                  <a:lnTo>
                    <a:pt x="40762" y="73086"/>
                  </a:lnTo>
                  <a:cubicBezTo>
                    <a:pt x="40762" y="73086"/>
                    <a:pt x="40762" y="73086"/>
                    <a:pt x="40397" y="73086"/>
                  </a:cubicBezTo>
                  <a:cubicBezTo>
                    <a:pt x="39030" y="72479"/>
                    <a:pt x="37575" y="72085"/>
                    <a:pt x="36084" y="71917"/>
                  </a:cubicBezTo>
                  <a:cubicBezTo>
                    <a:pt x="34205" y="71596"/>
                    <a:pt x="32275" y="71720"/>
                    <a:pt x="30455" y="72282"/>
                  </a:cubicBezTo>
                  <a:cubicBezTo>
                    <a:pt x="28510" y="72859"/>
                    <a:pt x="26778" y="74006"/>
                    <a:pt x="25484" y="75569"/>
                  </a:cubicBezTo>
                  <a:cubicBezTo>
                    <a:pt x="23876" y="77672"/>
                    <a:pt x="22977" y="80229"/>
                    <a:pt x="22925" y="82873"/>
                  </a:cubicBezTo>
                  <a:cubicBezTo>
                    <a:pt x="22706" y="87058"/>
                    <a:pt x="22706" y="91250"/>
                    <a:pt x="22925" y="95435"/>
                  </a:cubicBezTo>
                  <a:lnTo>
                    <a:pt x="23364" y="107779"/>
                  </a:lnTo>
                  <a:cubicBezTo>
                    <a:pt x="23364" y="111869"/>
                    <a:pt x="23364" y="115959"/>
                    <a:pt x="23364" y="120049"/>
                  </a:cubicBezTo>
                  <a:cubicBezTo>
                    <a:pt x="23371" y="124103"/>
                    <a:pt x="23130" y="128149"/>
                    <a:pt x="22633" y="132174"/>
                  </a:cubicBezTo>
                  <a:lnTo>
                    <a:pt x="22633" y="132904"/>
                  </a:lnTo>
                  <a:cubicBezTo>
                    <a:pt x="20864" y="133430"/>
                    <a:pt x="19058" y="133795"/>
                    <a:pt x="17223" y="134000"/>
                  </a:cubicBezTo>
                  <a:cubicBezTo>
                    <a:pt x="15667" y="134110"/>
                    <a:pt x="14102" y="134110"/>
                    <a:pt x="12545" y="134000"/>
                  </a:cubicBezTo>
                  <a:lnTo>
                    <a:pt x="7208" y="134000"/>
                  </a:lnTo>
                  <a:cubicBezTo>
                    <a:pt x="4774" y="133868"/>
                    <a:pt x="2333" y="133868"/>
                    <a:pt x="-102" y="134000"/>
                  </a:cubicBezTo>
                  <a:cubicBezTo>
                    <a:pt x="-102" y="128960"/>
                    <a:pt x="-102" y="122971"/>
                    <a:pt x="-102" y="115886"/>
                  </a:cubicBezTo>
                  <a:cubicBezTo>
                    <a:pt x="-102" y="108802"/>
                    <a:pt x="-102" y="101279"/>
                    <a:pt x="-102" y="93171"/>
                  </a:cubicBezTo>
                  <a:cubicBezTo>
                    <a:pt x="-102" y="85064"/>
                    <a:pt x="-102" y="76738"/>
                    <a:pt x="-102" y="68046"/>
                  </a:cubicBezTo>
                  <a:lnTo>
                    <a:pt x="-102" y="42775"/>
                  </a:lnTo>
                  <a:cubicBezTo>
                    <a:pt x="-102" y="34594"/>
                    <a:pt x="-102" y="26852"/>
                    <a:pt x="-102" y="19548"/>
                  </a:cubicBezTo>
                  <a:cubicBezTo>
                    <a:pt x="-102" y="12245"/>
                    <a:pt x="-102" y="5890"/>
                    <a:pt x="-102" y="485"/>
                  </a:cubicBezTo>
                  <a:lnTo>
                    <a:pt x="3553" y="485"/>
                  </a:lnTo>
                  <a:lnTo>
                    <a:pt x="9109" y="485"/>
                  </a:lnTo>
                  <a:lnTo>
                    <a:pt x="12764" y="485"/>
                  </a:lnTo>
                  <a:cubicBezTo>
                    <a:pt x="13641" y="558"/>
                    <a:pt x="14518" y="558"/>
                    <a:pt x="15396" y="485"/>
                  </a:cubicBezTo>
                  <a:lnTo>
                    <a:pt x="19051" y="47"/>
                  </a:lnTo>
                  <a:cubicBezTo>
                    <a:pt x="20147" y="-62"/>
                    <a:pt x="21244" y="-62"/>
                    <a:pt x="22340" y="47"/>
                  </a:cubicBezTo>
                  <a:cubicBezTo>
                    <a:pt x="23364" y="47"/>
                    <a:pt x="23803" y="47"/>
                    <a:pt x="23803" y="704"/>
                  </a:cubicBezTo>
                  <a:cubicBezTo>
                    <a:pt x="23934" y="2311"/>
                    <a:pt x="23934" y="3918"/>
                    <a:pt x="23803" y="5525"/>
                  </a:cubicBezTo>
                  <a:lnTo>
                    <a:pt x="23803" y="51831"/>
                  </a:lnTo>
                  <a:close/>
                </a:path>
              </a:pathLst>
            </a:custGeom>
            <a:solidFill>
              <a:srgbClr val="333233"/>
            </a:solidFill>
            <a:ln w="7301" cap="flat">
              <a:noFill/>
              <a:prstDash val="solid"/>
              <a:miter/>
            </a:ln>
          </p:spPr>
          <p:txBody>
            <a:bodyPr rtlCol="0" anchor="ctr"/>
            <a:lstStyle/>
            <a:p>
              <a:endParaRPr lang="en-US"/>
            </a:p>
          </p:txBody>
        </p:sp>
        <p:sp>
          <p:nvSpPr>
            <p:cNvPr id="1021" name="Freeform 1020">
              <a:extLst>
                <a:ext uri="{FF2B5EF4-FFF2-40B4-BE49-F238E27FC236}">
                  <a16:creationId xmlns:a16="http://schemas.microsoft.com/office/drawing/2014/main" id="{5E275B64-1B12-501B-5AF4-D51E3DDE0F08}"/>
                </a:ext>
              </a:extLst>
            </p:cNvPr>
            <p:cNvSpPr/>
            <p:nvPr/>
          </p:nvSpPr>
          <p:spPr>
            <a:xfrm>
              <a:off x="10072653" y="4992591"/>
              <a:ext cx="26170" cy="132747"/>
            </a:xfrm>
            <a:custGeom>
              <a:avLst/>
              <a:gdLst>
                <a:gd name="connsiteX0" fmla="*/ 22925 w 26170"/>
                <a:gd name="connsiteY0" fmla="*/ 40063 h 132747"/>
                <a:gd name="connsiteX1" fmla="*/ 26069 w 26170"/>
                <a:gd name="connsiteY1" fmla="*/ 40063 h 132747"/>
                <a:gd name="connsiteX2" fmla="*/ 26069 w 26170"/>
                <a:gd name="connsiteY2" fmla="*/ 40647 h 132747"/>
                <a:gd name="connsiteX3" fmla="*/ 25264 w 26170"/>
                <a:gd name="connsiteY3" fmla="*/ 86004 h 132747"/>
                <a:gd name="connsiteX4" fmla="*/ 25922 w 26170"/>
                <a:gd name="connsiteY4" fmla="*/ 131507 h 132747"/>
                <a:gd name="connsiteX5" fmla="*/ 21317 w 26170"/>
                <a:gd name="connsiteY5" fmla="*/ 132676 h 132747"/>
                <a:gd name="connsiteX6" fmla="*/ 13276 w 26170"/>
                <a:gd name="connsiteY6" fmla="*/ 132676 h 132747"/>
                <a:gd name="connsiteX7" fmla="*/ 5089 w 26170"/>
                <a:gd name="connsiteY7" fmla="*/ 132676 h 132747"/>
                <a:gd name="connsiteX8" fmla="*/ -102 w 26170"/>
                <a:gd name="connsiteY8" fmla="*/ 132676 h 132747"/>
                <a:gd name="connsiteX9" fmla="*/ 775 w 26170"/>
                <a:gd name="connsiteY9" fmla="*/ 109158 h 132747"/>
                <a:gd name="connsiteX10" fmla="*/ 337 w 26170"/>
                <a:gd name="connsiteY10" fmla="*/ 85420 h 132747"/>
                <a:gd name="connsiteX11" fmla="*/ -102 w 26170"/>
                <a:gd name="connsiteY11" fmla="*/ 62194 h 132747"/>
                <a:gd name="connsiteX12" fmla="*/ 1068 w 26170"/>
                <a:gd name="connsiteY12" fmla="*/ 39844 h 132747"/>
                <a:gd name="connsiteX13" fmla="*/ 1068 w 26170"/>
                <a:gd name="connsiteY13" fmla="*/ 39844 h 132747"/>
                <a:gd name="connsiteX14" fmla="*/ 3553 w 26170"/>
                <a:gd name="connsiteY14" fmla="*/ 39844 h 132747"/>
                <a:gd name="connsiteX15" fmla="*/ 6185 w 26170"/>
                <a:gd name="connsiteY15" fmla="*/ 39844 h 132747"/>
                <a:gd name="connsiteX16" fmla="*/ 12837 w 26170"/>
                <a:gd name="connsiteY16" fmla="*/ 40209 h 132747"/>
                <a:gd name="connsiteX17" fmla="*/ 22925 w 26170"/>
                <a:gd name="connsiteY17" fmla="*/ 40063 h 132747"/>
                <a:gd name="connsiteX18" fmla="*/ 337 w 26170"/>
                <a:gd name="connsiteY18" fmla="*/ -35 h 132747"/>
                <a:gd name="connsiteX19" fmla="*/ 25337 w 26170"/>
                <a:gd name="connsiteY19" fmla="*/ 549 h 132747"/>
                <a:gd name="connsiteX20" fmla="*/ 25337 w 26170"/>
                <a:gd name="connsiteY20" fmla="*/ 4493 h 132747"/>
                <a:gd name="connsiteX21" fmla="*/ 25337 w 26170"/>
                <a:gd name="connsiteY21" fmla="*/ 10702 h 132747"/>
                <a:gd name="connsiteX22" fmla="*/ 25337 w 26170"/>
                <a:gd name="connsiteY22" fmla="*/ 18006 h 132747"/>
                <a:gd name="connsiteX23" fmla="*/ 25337 w 26170"/>
                <a:gd name="connsiteY23" fmla="*/ 24360 h 132747"/>
                <a:gd name="connsiteX24" fmla="*/ 21902 w 26170"/>
                <a:gd name="connsiteY24" fmla="*/ 25821 h 132747"/>
                <a:gd name="connsiteX25" fmla="*/ 15615 w 26170"/>
                <a:gd name="connsiteY25" fmla="*/ 25821 h 132747"/>
                <a:gd name="connsiteX26" fmla="*/ 8305 w 26170"/>
                <a:gd name="connsiteY26" fmla="*/ 25821 h 132747"/>
                <a:gd name="connsiteX27" fmla="*/ 995 w 26170"/>
                <a:gd name="connsiteY27" fmla="*/ 25821 h 132747"/>
                <a:gd name="connsiteX28" fmla="*/ 483 w 26170"/>
                <a:gd name="connsiteY28" fmla="*/ 14646 h 132747"/>
                <a:gd name="connsiteX29" fmla="*/ 337 w 26170"/>
                <a:gd name="connsiteY29" fmla="*/ -35 h 13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170" h="132747">
                  <a:moveTo>
                    <a:pt x="22925" y="40063"/>
                  </a:moveTo>
                  <a:lnTo>
                    <a:pt x="26069" y="40063"/>
                  </a:lnTo>
                  <a:lnTo>
                    <a:pt x="26069" y="40647"/>
                  </a:lnTo>
                  <a:cubicBezTo>
                    <a:pt x="26069" y="55255"/>
                    <a:pt x="25703" y="70593"/>
                    <a:pt x="25264" y="86004"/>
                  </a:cubicBezTo>
                  <a:cubicBezTo>
                    <a:pt x="24826" y="101415"/>
                    <a:pt x="25264" y="116608"/>
                    <a:pt x="25922" y="131507"/>
                  </a:cubicBezTo>
                  <a:cubicBezTo>
                    <a:pt x="24577" y="132435"/>
                    <a:pt x="22940" y="132844"/>
                    <a:pt x="21317" y="132676"/>
                  </a:cubicBezTo>
                  <a:lnTo>
                    <a:pt x="13276" y="132676"/>
                  </a:lnTo>
                  <a:lnTo>
                    <a:pt x="5089" y="132676"/>
                  </a:lnTo>
                  <a:cubicBezTo>
                    <a:pt x="3363" y="132457"/>
                    <a:pt x="1624" y="132457"/>
                    <a:pt x="-102" y="132676"/>
                  </a:cubicBezTo>
                  <a:cubicBezTo>
                    <a:pt x="556" y="125007"/>
                    <a:pt x="849" y="117119"/>
                    <a:pt x="775" y="109158"/>
                  </a:cubicBezTo>
                  <a:cubicBezTo>
                    <a:pt x="702" y="101196"/>
                    <a:pt x="775" y="93308"/>
                    <a:pt x="337" y="85420"/>
                  </a:cubicBezTo>
                  <a:cubicBezTo>
                    <a:pt x="-102" y="77532"/>
                    <a:pt x="-102" y="69863"/>
                    <a:pt x="-102" y="62194"/>
                  </a:cubicBezTo>
                  <a:cubicBezTo>
                    <a:pt x="-87" y="54729"/>
                    <a:pt x="300" y="47272"/>
                    <a:pt x="1068" y="39844"/>
                  </a:cubicBezTo>
                  <a:lnTo>
                    <a:pt x="1068" y="39844"/>
                  </a:lnTo>
                  <a:cubicBezTo>
                    <a:pt x="1886" y="39691"/>
                    <a:pt x="2735" y="39691"/>
                    <a:pt x="3553" y="39844"/>
                  </a:cubicBezTo>
                  <a:lnTo>
                    <a:pt x="6185" y="39844"/>
                  </a:lnTo>
                  <a:lnTo>
                    <a:pt x="12837" y="40209"/>
                  </a:lnTo>
                  <a:cubicBezTo>
                    <a:pt x="15615" y="40260"/>
                    <a:pt x="18978" y="40209"/>
                    <a:pt x="22925" y="40063"/>
                  </a:cubicBezTo>
                  <a:close/>
                  <a:moveTo>
                    <a:pt x="337" y="-35"/>
                  </a:moveTo>
                  <a:lnTo>
                    <a:pt x="25337" y="549"/>
                  </a:lnTo>
                  <a:cubicBezTo>
                    <a:pt x="25337" y="1280"/>
                    <a:pt x="25337" y="2594"/>
                    <a:pt x="25337" y="4493"/>
                  </a:cubicBezTo>
                  <a:cubicBezTo>
                    <a:pt x="25337" y="6392"/>
                    <a:pt x="25337" y="8437"/>
                    <a:pt x="25337" y="10702"/>
                  </a:cubicBezTo>
                  <a:cubicBezTo>
                    <a:pt x="25337" y="12966"/>
                    <a:pt x="25337" y="15303"/>
                    <a:pt x="25337" y="18006"/>
                  </a:cubicBezTo>
                  <a:cubicBezTo>
                    <a:pt x="25337" y="20708"/>
                    <a:pt x="25337" y="22534"/>
                    <a:pt x="25337" y="24360"/>
                  </a:cubicBezTo>
                  <a:cubicBezTo>
                    <a:pt x="24431" y="25280"/>
                    <a:pt x="23196" y="25806"/>
                    <a:pt x="21902" y="25821"/>
                  </a:cubicBezTo>
                  <a:cubicBezTo>
                    <a:pt x="19811" y="25981"/>
                    <a:pt x="17706" y="25981"/>
                    <a:pt x="15615" y="25821"/>
                  </a:cubicBezTo>
                  <a:lnTo>
                    <a:pt x="8305" y="25821"/>
                  </a:lnTo>
                  <a:cubicBezTo>
                    <a:pt x="5871" y="25653"/>
                    <a:pt x="3429" y="25653"/>
                    <a:pt x="995" y="25821"/>
                  </a:cubicBezTo>
                  <a:cubicBezTo>
                    <a:pt x="995" y="22242"/>
                    <a:pt x="995" y="18517"/>
                    <a:pt x="483" y="14646"/>
                  </a:cubicBezTo>
                  <a:cubicBezTo>
                    <a:pt x="-29" y="10775"/>
                    <a:pt x="190" y="5589"/>
                    <a:pt x="337" y="-35"/>
                  </a:cubicBezTo>
                  <a:close/>
                </a:path>
              </a:pathLst>
            </a:custGeom>
            <a:solidFill>
              <a:srgbClr val="333233"/>
            </a:solidFill>
            <a:ln w="7301" cap="flat">
              <a:noFill/>
              <a:prstDash val="solid"/>
              <a:miter/>
            </a:ln>
          </p:spPr>
          <p:txBody>
            <a:bodyPr rtlCol="0" anchor="ctr"/>
            <a:lstStyle/>
            <a:p>
              <a:endParaRPr lang="en-US"/>
            </a:p>
          </p:txBody>
        </p:sp>
        <p:sp>
          <p:nvSpPr>
            <p:cNvPr id="1022" name="Freeform 1021">
              <a:extLst>
                <a:ext uri="{FF2B5EF4-FFF2-40B4-BE49-F238E27FC236}">
                  <a16:creationId xmlns:a16="http://schemas.microsoft.com/office/drawing/2014/main" id="{A5A58056-9301-2CFB-EFA3-83DEDC9D040A}"/>
                </a:ext>
              </a:extLst>
            </p:cNvPr>
            <p:cNvSpPr/>
            <p:nvPr/>
          </p:nvSpPr>
          <p:spPr>
            <a:xfrm>
              <a:off x="10112616" y="5033210"/>
              <a:ext cx="74807" cy="130144"/>
            </a:xfrm>
            <a:custGeom>
              <a:avLst/>
              <a:gdLst>
                <a:gd name="connsiteX0" fmla="*/ 23900 w 74807"/>
                <a:gd name="connsiteY0" fmla="*/ 127261 h 130144"/>
                <a:gd name="connsiteX1" fmla="*/ 23900 w 74807"/>
                <a:gd name="connsiteY1" fmla="*/ 129307 h 130144"/>
                <a:gd name="connsiteX2" fmla="*/ 21414 w 74807"/>
                <a:gd name="connsiteY2" fmla="*/ 129745 h 130144"/>
                <a:gd name="connsiteX3" fmla="*/ 15274 w 74807"/>
                <a:gd name="connsiteY3" fmla="*/ 130110 h 130144"/>
                <a:gd name="connsiteX4" fmla="*/ 7964 w 74807"/>
                <a:gd name="connsiteY4" fmla="*/ 130110 h 130144"/>
                <a:gd name="connsiteX5" fmla="*/ 654 w 74807"/>
                <a:gd name="connsiteY5" fmla="*/ 129453 h 130144"/>
                <a:gd name="connsiteX6" fmla="*/ 654 w 74807"/>
                <a:gd name="connsiteY6" fmla="*/ 117328 h 130144"/>
                <a:gd name="connsiteX7" fmla="*/ 654 w 74807"/>
                <a:gd name="connsiteY7" fmla="*/ 86798 h 130144"/>
                <a:gd name="connsiteX8" fmla="*/ -4 w 74807"/>
                <a:gd name="connsiteY8" fmla="*/ 56706 h 130144"/>
                <a:gd name="connsiteX9" fmla="*/ -4 w 74807"/>
                <a:gd name="connsiteY9" fmla="*/ 27491 h 130144"/>
                <a:gd name="connsiteX10" fmla="*/ -4 w 74807"/>
                <a:gd name="connsiteY10" fmla="*/ 28 h 130144"/>
                <a:gd name="connsiteX11" fmla="*/ 12496 w 74807"/>
                <a:gd name="connsiteY11" fmla="*/ 28 h 130144"/>
                <a:gd name="connsiteX12" fmla="*/ 24850 w 74807"/>
                <a:gd name="connsiteY12" fmla="*/ 466 h 130144"/>
                <a:gd name="connsiteX13" fmla="*/ 24850 w 74807"/>
                <a:gd name="connsiteY13" fmla="*/ 1781 h 130144"/>
                <a:gd name="connsiteX14" fmla="*/ 24850 w 74807"/>
                <a:gd name="connsiteY14" fmla="*/ 4776 h 130144"/>
                <a:gd name="connsiteX15" fmla="*/ 24850 w 74807"/>
                <a:gd name="connsiteY15" fmla="*/ 7843 h 130144"/>
                <a:gd name="connsiteX16" fmla="*/ 25654 w 74807"/>
                <a:gd name="connsiteY16" fmla="*/ 9231 h 130144"/>
                <a:gd name="connsiteX17" fmla="*/ 26678 w 74807"/>
                <a:gd name="connsiteY17" fmla="*/ 8574 h 130144"/>
                <a:gd name="connsiteX18" fmla="*/ 33988 w 74807"/>
                <a:gd name="connsiteY18" fmla="*/ 1270 h 130144"/>
                <a:gd name="connsiteX19" fmla="*/ 43711 w 74807"/>
                <a:gd name="connsiteY19" fmla="*/ 393 h 130144"/>
                <a:gd name="connsiteX20" fmla="*/ 60304 w 74807"/>
                <a:gd name="connsiteY20" fmla="*/ 5798 h 130144"/>
                <a:gd name="connsiteX21" fmla="*/ 69442 w 74807"/>
                <a:gd name="connsiteY21" fmla="*/ 17777 h 130144"/>
                <a:gd name="connsiteX22" fmla="*/ 73390 w 74807"/>
                <a:gd name="connsiteY22" fmla="*/ 34064 h 130144"/>
                <a:gd name="connsiteX23" fmla="*/ 74706 w 74807"/>
                <a:gd name="connsiteY23" fmla="*/ 52251 h 130144"/>
                <a:gd name="connsiteX24" fmla="*/ 73828 w 74807"/>
                <a:gd name="connsiteY24" fmla="*/ 64740 h 130144"/>
                <a:gd name="connsiteX25" fmla="*/ 71270 w 74807"/>
                <a:gd name="connsiteY25" fmla="*/ 75915 h 130144"/>
                <a:gd name="connsiteX26" fmla="*/ 66664 w 74807"/>
                <a:gd name="connsiteY26" fmla="*/ 84534 h 130144"/>
                <a:gd name="connsiteX27" fmla="*/ 59793 w 74807"/>
                <a:gd name="connsiteY27" fmla="*/ 89574 h 130144"/>
                <a:gd name="connsiteX28" fmla="*/ 48827 w 74807"/>
                <a:gd name="connsiteY28" fmla="*/ 91911 h 130144"/>
                <a:gd name="connsiteX29" fmla="*/ 37497 w 74807"/>
                <a:gd name="connsiteY29" fmla="*/ 91911 h 130144"/>
                <a:gd name="connsiteX30" fmla="*/ 28432 w 74807"/>
                <a:gd name="connsiteY30" fmla="*/ 90158 h 130144"/>
                <a:gd name="connsiteX31" fmla="*/ 24412 w 74807"/>
                <a:gd name="connsiteY31" fmla="*/ 87236 h 130144"/>
                <a:gd name="connsiteX32" fmla="*/ 24412 w 74807"/>
                <a:gd name="connsiteY32" fmla="*/ 101187 h 130144"/>
                <a:gd name="connsiteX33" fmla="*/ 24412 w 74807"/>
                <a:gd name="connsiteY33" fmla="*/ 109732 h 130144"/>
                <a:gd name="connsiteX34" fmla="*/ 24412 w 74807"/>
                <a:gd name="connsiteY34" fmla="*/ 114699 h 130144"/>
                <a:gd name="connsiteX35" fmla="*/ 24412 w 74807"/>
                <a:gd name="connsiteY35" fmla="*/ 117986 h 130144"/>
                <a:gd name="connsiteX36" fmla="*/ 24412 w 74807"/>
                <a:gd name="connsiteY36" fmla="*/ 121491 h 130144"/>
                <a:gd name="connsiteX37" fmla="*/ 23900 w 74807"/>
                <a:gd name="connsiteY37" fmla="*/ 127261 h 130144"/>
                <a:gd name="connsiteX38" fmla="*/ 52410 w 74807"/>
                <a:gd name="connsiteY38" fmla="*/ 57948 h 130144"/>
                <a:gd name="connsiteX39" fmla="*/ 53506 w 74807"/>
                <a:gd name="connsiteY39" fmla="*/ 52616 h 130144"/>
                <a:gd name="connsiteX40" fmla="*/ 53506 w 74807"/>
                <a:gd name="connsiteY40" fmla="*/ 47284 h 130144"/>
                <a:gd name="connsiteX41" fmla="*/ 52410 w 74807"/>
                <a:gd name="connsiteY41" fmla="*/ 38373 h 130144"/>
                <a:gd name="connsiteX42" fmla="*/ 49120 w 74807"/>
                <a:gd name="connsiteY42" fmla="*/ 30631 h 130144"/>
                <a:gd name="connsiteX43" fmla="*/ 43783 w 74807"/>
                <a:gd name="connsiteY43" fmla="*/ 25227 h 130144"/>
                <a:gd name="connsiteX44" fmla="*/ 36473 w 74807"/>
                <a:gd name="connsiteY44" fmla="*/ 23181 h 130144"/>
                <a:gd name="connsiteX45" fmla="*/ 29163 w 74807"/>
                <a:gd name="connsiteY45" fmla="*/ 25227 h 130144"/>
                <a:gd name="connsiteX46" fmla="*/ 25142 w 74807"/>
                <a:gd name="connsiteY46" fmla="*/ 30704 h 130144"/>
                <a:gd name="connsiteX47" fmla="*/ 23534 w 74807"/>
                <a:gd name="connsiteY47" fmla="*/ 39177 h 130144"/>
                <a:gd name="connsiteX48" fmla="*/ 23534 w 74807"/>
                <a:gd name="connsiteY48" fmla="*/ 49840 h 130144"/>
                <a:gd name="connsiteX49" fmla="*/ 23534 w 74807"/>
                <a:gd name="connsiteY49" fmla="*/ 61161 h 130144"/>
                <a:gd name="connsiteX50" fmla="*/ 24923 w 74807"/>
                <a:gd name="connsiteY50" fmla="*/ 67516 h 130144"/>
                <a:gd name="connsiteX51" fmla="*/ 28286 w 74807"/>
                <a:gd name="connsiteY51" fmla="*/ 70364 h 130144"/>
                <a:gd name="connsiteX52" fmla="*/ 34500 w 74807"/>
                <a:gd name="connsiteY52" fmla="*/ 71022 h 130144"/>
                <a:gd name="connsiteX53" fmla="*/ 46488 w 74807"/>
                <a:gd name="connsiteY53" fmla="*/ 67662 h 130144"/>
                <a:gd name="connsiteX54" fmla="*/ 52190 w 74807"/>
                <a:gd name="connsiteY54" fmla="*/ 57948 h 130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74807" h="130144">
                  <a:moveTo>
                    <a:pt x="23900" y="127261"/>
                  </a:moveTo>
                  <a:lnTo>
                    <a:pt x="23900" y="129307"/>
                  </a:lnTo>
                  <a:lnTo>
                    <a:pt x="21414" y="129745"/>
                  </a:lnTo>
                  <a:cubicBezTo>
                    <a:pt x="19733" y="129745"/>
                    <a:pt x="17686" y="129745"/>
                    <a:pt x="15274" y="130110"/>
                  </a:cubicBezTo>
                  <a:lnTo>
                    <a:pt x="7964" y="130110"/>
                  </a:lnTo>
                  <a:cubicBezTo>
                    <a:pt x="5515" y="130088"/>
                    <a:pt x="3066" y="129869"/>
                    <a:pt x="654" y="129453"/>
                  </a:cubicBezTo>
                  <a:lnTo>
                    <a:pt x="654" y="117328"/>
                  </a:lnTo>
                  <a:cubicBezTo>
                    <a:pt x="654" y="107176"/>
                    <a:pt x="654" y="96950"/>
                    <a:pt x="654" y="86798"/>
                  </a:cubicBezTo>
                  <a:cubicBezTo>
                    <a:pt x="654" y="76646"/>
                    <a:pt x="215" y="66639"/>
                    <a:pt x="-4" y="56706"/>
                  </a:cubicBezTo>
                  <a:cubicBezTo>
                    <a:pt x="-224" y="46773"/>
                    <a:pt x="-4" y="37205"/>
                    <a:pt x="-4" y="27491"/>
                  </a:cubicBezTo>
                  <a:cubicBezTo>
                    <a:pt x="-4" y="17777"/>
                    <a:pt x="-4" y="8866"/>
                    <a:pt x="-4" y="28"/>
                  </a:cubicBezTo>
                  <a:cubicBezTo>
                    <a:pt x="3797" y="28"/>
                    <a:pt x="7964" y="28"/>
                    <a:pt x="12496" y="28"/>
                  </a:cubicBezTo>
                  <a:cubicBezTo>
                    <a:pt x="16619" y="-133"/>
                    <a:pt x="20749" y="14"/>
                    <a:pt x="24850" y="466"/>
                  </a:cubicBezTo>
                  <a:cubicBezTo>
                    <a:pt x="24945" y="897"/>
                    <a:pt x="24945" y="1350"/>
                    <a:pt x="24850" y="1781"/>
                  </a:cubicBezTo>
                  <a:cubicBezTo>
                    <a:pt x="24850" y="3023"/>
                    <a:pt x="24850" y="3972"/>
                    <a:pt x="24850" y="4776"/>
                  </a:cubicBezTo>
                  <a:cubicBezTo>
                    <a:pt x="24850" y="5579"/>
                    <a:pt x="24850" y="6529"/>
                    <a:pt x="24850" y="7843"/>
                  </a:cubicBezTo>
                  <a:cubicBezTo>
                    <a:pt x="25033" y="8347"/>
                    <a:pt x="25311" y="8822"/>
                    <a:pt x="25654" y="9231"/>
                  </a:cubicBezTo>
                  <a:cubicBezTo>
                    <a:pt x="25654" y="9231"/>
                    <a:pt x="26312" y="9231"/>
                    <a:pt x="26678" y="8574"/>
                  </a:cubicBezTo>
                  <a:cubicBezTo>
                    <a:pt x="28001" y="5236"/>
                    <a:pt x="30647" y="2592"/>
                    <a:pt x="33988" y="1270"/>
                  </a:cubicBezTo>
                  <a:cubicBezTo>
                    <a:pt x="37109" y="204"/>
                    <a:pt x="40443" y="-96"/>
                    <a:pt x="43711" y="393"/>
                  </a:cubicBezTo>
                  <a:cubicBezTo>
                    <a:pt x="49646" y="547"/>
                    <a:pt x="55414" y="2424"/>
                    <a:pt x="60304" y="5798"/>
                  </a:cubicBezTo>
                  <a:cubicBezTo>
                    <a:pt x="64347" y="8924"/>
                    <a:pt x="67498" y="13051"/>
                    <a:pt x="69442" y="17777"/>
                  </a:cubicBezTo>
                  <a:cubicBezTo>
                    <a:pt x="71511" y="22999"/>
                    <a:pt x="72834" y="28477"/>
                    <a:pt x="73390" y="34064"/>
                  </a:cubicBezTo>
                  <a:cubicBezTo>
                    <a:pt x="73974" y="40053"/>
                    <a:pt x="74413" y="46115"/>
                    <a:pt x="74706" y="52251"/>
                  </a:cubicBezTo>
                  <a:cubicBezTo>
                    <a:pt x="74713" y="56429"/>
                    <a:pt x="74420" y="60606"/>
                    <a:pt x="73828" y="64740"/>
                  </a:cubicBezTo>
                  <a:cubicBezTo>
                    <a:pt x="73368" y="68546"/>
                    <a:pt x="72513" y="72293"/>
                    <a:pt x="71270" y="75915"/>
                  </a:cubicBezTo>
                  <a:cubicBezTo>
                    <a:pt x="70232" y="79027"/>
                    <a:pt x="68675" y="81941"/>
                    <a:pt x="66664" y="84534"/>
                  </a:cubicBezTo>
                  <a:cubicBezTo>
                    <a:pt x="64895" y="86827"/>
                    <a:pt x="62512" y="88573"/>
                    <a:pt x="59793" y="89574"/>
                  </a:cubicBezTo>
                  <a:cubicBezTo>
                    <a:pt x="56262" y="90859"/>
                    <a:pt x="52577" y="91648"/>
                    <a:pt x="48827" y="91911"/>
                  </a:cubicBezTo>
                  <a:cubicBezTo>
                    <a:pt x="45055" y="92203"/>
                    <a:pt x="41269" y="92203"/>
                    <a:pt x="37497" y="91911"/>
                  </a:cubicBezTo>
                  <a:cubicBezTo>
                    <a:pt x="34412" y="91714"/>
                    <a:pt x="31371" y="91122"/>
                    <a:pt x="28432" y="90158"/>
                  </a:cubicBezTo>
                  <a:cubicBezTo>
                    <a:pt x="26020" y="89281"/>
                    <a:pt x="24631" y="88332"/>
                    <a:pt x="24412" y="87236"/>
                  </a:cubicBezTo>
                  <a:cubicBezTo>
                    <a:pt x="24412" y="92933"/>
                    <a:pt x="24412" y="97608"/>
                    <a:pt x="24412" y="101187"/>
                  </a:cubicBezTo>
                  <a:lnTo>
                    <a:pt x="24412" y="109732"/>
                  </a:lnTo>
                  <a:cubicBezTo>
                    <a:pt x="24412" y="111850"/>
                    <a:pt x="24412" y="113530"/>
                    <a:pt x="24412" y="114699"/>
                  </a:cubicBezTo>
                  <a:cubicBezTo>
                    <a:pt x="24412" y="115867"/>
                    <a:pt x="24412" y="116963"/>
                    <a:pt x="24412" y="117986"/>
                  </a:cubicBezTo>
                  <a:cubicBezTo>
                    <a:pt x="24412" y="119008"/>
                    <a:pt x="24412" y="120177"/>
                    <a:pt x="24412" y="121491"/>
                  </a:cubicBezTo>
                  <a:cubicBezTo>
                    <a:pt x="24412" y="122806"/>
                    <a:pt x="23900" y="124778"/>
                    <a:pt x="23900" y="127261"/>
                  </a:cubicBezTo>
                  <a:close/>
                  <a:moveTo>
                    <a:pt x="52410" y="57948"/>
                  </a:moveTo>
                  <a:cubicBezTo>
                    <a:pt x="52994" y="56224"/>
                    <a:pt x="53360" y="54435"/>
                    <a:pt x="53506" y="52616"/>
                  </a:cubicBezTo>
                  <a:cubicBezTo>
                    <a:pt x="53506" y="50717"/>
                    <a:pt x="53506" y="48964"/>
                    <a:pt x="53506" y="47284"/>
                  </a:cubicBezTo>
                  <a:cubicBezTo>
                    <a:pt x="53514" y="44282"/>
                    <a:pt x="53148" y="41288"/>
                    <a:pt x="52410" y="38373"/>
                  </a:cubicBezTo>
                  <a:cubicBezTo>
                    <a:pt x="51752" y="35627"/>
                    <a:pt x="50633" y="33013"/>
                    <a:pt x="49120" y="30631"/>
                  </a:cubicBezTo>
                  <a:cubicBezTo>
                    <a:pt x="47746" y="28469"/>
                    <a:pt x="45925" y="26629"/>
                    <a:pt x="43783" y="25227"/>
                  </a:cubicBezTo>
                  <a:cubicBezTo>
                    <a:pt x="41620" y="23795"/>
                    <a:pt x="39061" y="23079"/>
                    <a:pt x="36473" y="23181"/>
                  </a:cubicBezTo>
                  <a:cubicBezTo>
                    <a:pt x="33871" y="23006"/>
                    <a:pt x="31290" y="23722"/>
                    <a:pt x="29163" y="25227"/>
                  </a:cubicBezTo>
                  <a:cubicBezTo>
                    <a:pt x="27343" y="26643"/>
                    <a:pt x="25954" y="28543"/>
                    <a:pt x="25142" y="30704"/>
                  </a:cubicBezTo>
                  <a:cubicBezTo>
                    <a:pt x="24170" y="33429"/>
                    <a:pt x="23622" y="36285"/>
                    <a:pt x="23534" y="39177"/>
                  </a:cubicBezTo>
                  <a:cubicBezTo>
                    <a:pt x="23534" y="42464"/>
                    <a:pt x="23534" y="46043"/>
                    <a:pt x="23534" y="49840"/>
                  </a:cubicBezTo>
                  <a:cubicBezTo>
                    <a:pt x="23534" y="53638"/>
                    <a:pt x="23534" y="58386"/>
                    <a:pt x="23534" y="61161"/>
                  </a:cubicBezTo>
                  <a:cubicBezTo>
                    <a:pt x="23585" y="63345"/>
                    <a:pt x="24061" y="65507"/>
                    <a:pt x="24923" y="67516"/>
                  </a:cubicBezTo>
                  <a:cubicBezTo>
                    <a:pt x="25567" y="68918"/>
                    <a:pt x="26795" y="69963"/>
                    <a:pt x="28286" y="70364"/>
                  </a:cubicBezTo>
                  <a:cubicBezTo>
                    <a:pt x="30318" y="70861"/>
                    <a:pt x="32409" y="71080"/>
                    <a:pt x="34500" y="71022"/>
                  </a:cubicBezTo>
                  <a:cubicBezTo>
                    <a:pt x="38754" y="71204"/>
                    <a:pt x="42950" y="70028"/>
                    <a:pt x="46488" y="67662"/>
                  </a:cubicBezTo>
                  <a:cubicBezTo>
                    <a:pt x="49683" y="65383"/>
                    <a:pt x="51759" y="61848"/>
                    <a:pt x="52190" y="57948"/>
                  </a:cubicBezTo>
                  <a:close/>
                </a:path>
              </a:pathLst>
            </a:custGeom>
            <a:solidFill>
              <a:srgbClr val="333233"/>
            </a:solidFill>
            <a:ln w="7301" cap="flat">
              <a:noFill/>
              <a:prstDash val="solid"/>
              <a:miter/>
            </a:ln>
          </p:spPr>
          <p:txBody>
            <a:bodyPr rtlCol="0" anchor="ctr"/>
            <a:lstStyle/>
            <a:p>
              <a:endParaRPr lang="en-US"/>
            </a:p>
          </p:txBody>
        </p:sp>
      </p:grpSp>
      <p:sp>
        <p:nvSpPr>
          <p:cNvPr id="1023" name="Rounded Rectangle 1022">
            <a:extLst>
              <a:ext uri="{FF2B5EF4-FFF2-40B4-BE49-F238E27FC236}">
                <a16:creationId xmlns:a16="http://schemas.microsoft.com/office/drawing/2014/main" id="{69CCBE0B-1905-55CC-7D64-81312FCC202F}"/>
              </a:ext>
            </a:extLst>
          </p:cNvPr>
          <p:cNvSpPr/>
          <p:nvPr/>
        </p:nvSpPr>
        <p:spPr>
          <a:xfrm>
            <a:off x="8923468" y="2935673"/>
            <a:ext cx="1260000" cy="1728000"/>
          </a:xfrm>
          <a:prstGeom prst="roundRect">
            <a:avLst>
              <a:gd name="adj" fmla="val 6588"/>
            </a:avLst>
          </a:prstGeom>
          <a:noFill/>
          <a:ln w="44450">
            <a:solidFill>
              <a:srgbClr val="A7B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6" name="Group 525">
            <a:extLst>
              <a:ext uri="{FF2B5EF4-FFF2-40B4-BE49-F238E27FC236}">
                <a16:creationId xmlns:a16="http://schemas.microsoft.com/office/drawing/2014/main" id="{227AD815-2B18-158B-167C-849987110770}"/>
              </a:ext>
            </a:extLst>
          </p:cNvPr>
          <p:cNvGrpSpPr/>
          <p:nvPr/>
        </p:nvGrpSpPr>
        <p:grpSpPr>
          <a:xfrm>
            <a:off x="7649247" y="4183656"/>
            <a:ext cx="985559" cy="348189"/>
            <a:chOff x="7504305" y="4811163"/>
            <a:chExt cx="993439" cy="350974"/>
          </a:xfrm>
        </p:grpSpPr>
        <p:sp>
          <p:nvSpPr>
            <p:cNvPr id="527" name="Freeform 526">
              <a:extLst>
                <a:ext uri="{FF2B5EF4-FFF2-40B4-BE49-F238E27FC236}">
                  <a16:creationId xmlns:a16="http://schemas.microsoft.com/office/drawing/2014/main" id="{EE1F6CB7-FFE0-A50E-832E-70B1CCFE9E57}"/>
                </a:ext>
              </a:extLst>
            </p:cNvPr>
            <p:cNvSpPr/>
            <p:nvPr/>
          </p:nvSpPr>
          <p:spPr>
            <a:xfrm>
              <a:off x="7760940" y="4812030"/>
              <a:ext cx="79205" cy="132018"/>
            </a:xfrm>
            <a:custGeom>
              <a:avLst/>
              <a:gdLst>
                <a:gd name="connsiteX0" fmla="*/ 39251 w 79205"/>
                <a:gd name="connsiteY0" fmla="*/ 65198 h 132018"/>
                <a:gd name="connsiteX1" fmla="*/ 47073 w 79205"/>
                <a:gd name="connsiteY1" fmla="*/ 63446 h 132018"/>
                <a:gd name="connsiteX2" fmla="*/ 58550 w 79205"/>
                <a:gd name="connsiteY2" fmla="*/ 63446 h 132018"/>
                <a:gd name="connsiteX3" fmla="*/ 69881 w 79205"/>
                <a:gd name="connsiteY3" fmla="*/ 64103 h 132018"/>
                <a:gd name="connsiteX4" fmla="*/ 77191 w 79205"/>
                <a:gd name="connsiteY4" fmla="*/ 64541 h 132018"/>
                <a:gd name="connsiteX5" fmla="*/ 77556 w 79205"/>
                <a:gd name="connsiteY5" fmla="*/ 64541 h 132018"/>
                <a:gd name="connsiteX6" fmla="*/ 77556 w 79205"/>
                <a:gd name="connsiteY6" fmla="*/ 64541 h 132018"/>
                <a:gd name="connsiteX7" fmla="*/ 79018 w 79205"/>
                <a:gd name="connsiteY7" fmla="*/ 85211 h 132018"/>
                <a:gd name="connsiteX8" fmla="*/ 77556 w 79205"/>
                <a:gd name="connsiteY8" fmla="*/ 106100 h 132018"/>
                <a:gd name="connsiteX9" fmla="*/ 71854 w 79205"/>
                <a:gd name="connsiteY9" fmla="*/ 120708 h 132018"/>
                <a:gd name="connsiteX10" fmla="*/ 60085 w 79205"/>
                <a:gd name="connsiteY10" fmla="*/ 128012 h 132018"/>
                <a:gd name="connsiteX11" fmla="*/ 50509 w 79205"/>
                <a:gd name="connsiteY11" fmla="*/ 130276 h 132018"/>
                <a:gd name="connsiteX12" fmla="*/ 40421 w 79205"/>
                <a:gd name="connsiteY12" fmla="*/ 131737 h 132018"/>
                <a:gd name="connsiteX13" fmla="*/ 30406 w 79205"/>
                <a:gd name="connsiteY13" fmla="*/ 131737 h 132018"/>
                <a:gd name="connsiteX14" fmla="*/ 21049 w 79205"/>
                <a:gd name="connsiteY14" fmla="*/ 129326 h 132018"/>
                <a:gd name="connsiteX15" fmla="*/ 9864 w 79205"/>
                <a:gd name="connsiteY15" fmla="*/ 120854 h 132018"/>
                <a:gd name="connsiteX16" fmla="*/ 3797 w 79205"/>
                <a:gd name="connsiteY16" fmla="*/ 107634 h 132018"/>
                <a:gd name="connsiteX17" fmla="*/ 2554 w 79205"/>
                <a:gd name="connsiteY17" fmla="*/ 102010 h 132018"/>
                <a:gd name="connsiteX18" fmla="*/ 1531 w 79205"/>
                <a:gd name="connsiteY18" fmla="*/ 94706 h 132018"/>
                <a:gd name="connsiteX19" fmla="*/ 654 w 79205"/>
                <a:gd name="connsiteY19" fmla="*/ 84042 h 132018"/>
                <a:gd name="connsiteX20" fmla="*/ -4 w 79205"/>
                <a:gd name="connsiteY20" fmla="*/ 74547 h 132018"/>
                <a:gd name="connsiteX21" fmla="*/ -4 w 79205"/>
                <a:gd name="connsiteY21" fmla="*/ 64614 h 132018"/>
                <a:gd name="connsiteX22" fmla="*/ -4 w 79205"/>
                <a:gd name="connsiteY22" fmla="*/ 52563 h 132018"/>
                <a:gd name="connsiteX23" fmla="*/ 580 w 79205"/>
                <a:gd name="connsiteY23" fmla="*/ 40511 h 132018"/>
                <a:gd name="connsiteX24" fmla="*/ 1823 w 79205"/>
                <a:gd name="connsiteY24" fmla="*/ 28460 h 132018"/>
                <a:gd name="connsiteX25" fmla="*/ 5113 w 79205"/>
                <a:gd name="connsiteY25" fmla="*/ 16701 h 132018"/>
                <a:gd name="connsiteX26" fmla="*/ 12423 w 79205"/>
                <a:gd name="connsiteY26" fmla="*/ 7352 h 132018"/>
                <a:gd name="connsiteX27" fmla="*/ 20683 w 79205"/>
                <a:gd name="connsiteY27" fmla="*/ 2750 h 132018"/>
                <a:gd name="connsiteX28" fmla="*/ 49924 w 79205"/>
                <a:gd name="connsiteY28" fmla="*/ 1144 h 132018"/>
                <a:gd name="connsiteX29" fmla="*/ 65714 w 79205"/>
                <a:gd name="connsiteY29" fmla="*/ 8082 h 132018"/>
                <a:gd name="connsiteX30" fmla="*/ 75656 w 79205"/>
                <a:gd name="connsiteY30" fmla="*/ 21229 h 132018"/>
                <a:gd name="connsiteX31" fmla="*/ 77703 w 79205"/>
                <a:gd name="connsiteY31" fmla="*/ 40657 h 132018"/>
                <a:gd name="connsiteX32" fmla="*/ 77703 w 79205"/>
                <a:gd name="connsiteY32" fmla="*/ 41753 h 132018"/>
                <a:gd name="connsiteX33" fmla="*/ 76094 w 79205"/>
                <a:gd name="connsiteY33" fmla="*/ 42264 h 132018"/>
                <a:gd name="connsiteX34" fmla="*/ 71854 w 79205"/>
                <a:gd name="connsiteY34" fmla="*/ 42264 h 132018"/>
                <a:gd name="connsiteX35" fmla="*/ 63302 w 79205"/>
                <a:gd name="connsiteY35" fmla="*/ 42264 h 132018"/>
                <a:gd name="connsiteX36" fmla="*/ 59281 w 79205"/>
                <a:gd name="connsiteY36" fmla="*/ 42264 h 132018"/>
                <a:gd name="connsiteX37" fmla="*/ 54529 w 79205"/>
                <a:gd name="connsiteY37" fmla="*/ 41680 h 132018"/>
                <a:gd name="connsiteX38" fmla="*/ 52994 w 79205"/>
                <a:gd name="connsiteY38" fmla="*/ 37152 h 132018"/>
                <a:gd name="connsiteX39" fmla="*/ 50363 w 79205"/>
                <a:gd name="connsiteY39" fmla="*/ 32258 h 132018"/>
                <a:gd name="connsiteX40" fmla="*/ 46781 w 79205"/>
                <a:gd name="connsiteY40" fmla="*/ 28168 h 132018"/>
                <a:gd name="connsiteX41" fmla="*/ 42029 w 79205"/>
                <a:gd name="connsiteY41" fmla="*/ 26415 h 132018"/>
                <a:gd name="connsiteX42" fmla="*/ 35962 w 79205"/>
                <a:gd name="connsiteY42" fmla="*/ 26415 h 132018"/>
                <a:gd name="connsiteX43" fmla="*/ 30771 w 79205"/>
                <a:gd name="connsiteY43" fmla="*/ 28606 h 132018"/>
                <a:gd name="connsiteX44" fmla="*/ 29748 w 79205"/>
                <a:gd name="connsiteY44" fmla="*/ 30505 h 132018"/>
                <a:gd name="connsiteX45" fmla="*/ 28724 w 79205"/>
                <a:gd name="connsiteY45" fmla="*/ 33573 h 132018"/>
                <a:gd name="connsiteX46" fmla="*/ 26605 w 79205"/>
                <a:gd name="connsiteY46" fmla="*/ 44236 h 132018"/>
                <a:gd name="connsiteX47" fmla="*/ 25435 w 79205"/>
                <a:gd name="connsiteY47" fmla="*/ 57602 h 132018"/>
                <a:gd name="connsiteX48" fmla="*/ 25435 w 79205"/>
                <a:gd name="connsiteY48" fmla="*/ 72210 h 132018"/>
                <a:gd name="connsiteX49" fmla="*/ 26166 w 79205"/>
                <a:gd name="connsiteY49" fmla="*/ 86818 h 132018"/>
                <a:gd name="connsiteX50" fmla="*/ 27628 w 79205"/>
                <a:gd name="connsiteY50" fmla="*/ 95655 h 132018"/>
                <a:gd name="connsiteX51" fmla="*/ 32233 w 79205"/>
                <a:gd name="connsiteY51" fmla="*/ 102959 h 132018"/>
                <a:gd name="connsiteX52" fmla="*/ 36473 w 79205"/>
                <a:gd name="connsiteY52" fmla="*/ 104639 h 132018"/>
                <a:gd name="connsiteX53" fmla="*/ 42248 w 79205"/>
                <a:gd name="connsiteY53" fmla="*/ 104639 h 132018"/>
                <a:gd name="connsiteX54" fmla="*/ 47877 w 79205"/>
                <a:gd name="connsiteY54" fmla="*/ 103178 h 132018"/>
                <a:gd name="connsiteX55" fmla="*/ 51386 w 79205"/>
                <a:gd name="connsiteY55" fmla="*/ 100695 h 132018"/>
                <a:gd name="connsiteX56" fmla="*/ 53579 w 79205"/>
                <a:gd name="connsiteY56" fmla="*/ 96532 h 132018"/>
                <a:gd name="connsiteX57" fmla="*/ 54018 w 79205"/>
                <a:gd name="connsiteY57" fmla="*/ 94049 h 132018"/>
                <a:gd name="connsiteX58" fmla="*/ 54383 w 79205"/>
                <a:gd name="connsiteY58" fmla="*/ 90470 h 132018"/>
                <a:gd name="connsiteX59" fmla="*/ 54383 w 79205"/>
                <a:gd name="connsiteY59" fmla="*/ 87183 h 132018"/>
                <a:gd name="connsiteX60" fmla="*/ 53798 w 79205"/>
                <a:gd name="connsiteY60" fmla="*/ 85503 h 132018"/>
                <a:gd name="connsiteX61" fmla="*/ 50728 w 79205"/>
                <a:gd name="connsiteY61" fmla="*/ 85503 h 132018"/>
                <a:gd name="connsiteX62" fmla="*/ 46634 w 79205"/>
                <a:gd name="connsiteY62" fmla="*/ 85503 h 132018"/>
                <a:gd name="connsiteX63" fmla="*/ 42833 w 79205"/>
                <a:gd name="connsiteY63" fmla="*/ 85503 h 132018"/>
                <a:gd name="connsiteX64" fmla="*/ 40128 w 79205"/>
                <a:gd name="connsiteY64" fmla="*/ 84992 h 132018"/>
                <a:gd name="connsiteX65" fmla="*/ 39690 w 79205"/>
                <a:gd name="connsiteY65" fmla="*/ 79879 h 132018"/>
                <a:gd name="connsiteX66" fmla="*/ 39690 w 79205"/>
                <a:gd name="connsiteY66" fmla="*/ 75570 h 132018"/>
                <a:gd name="connsiteX67" fmla="*/ 39690 w 79205"/>
                <a:gd name="connsiteY67" fmla="*/ 71188 h 132018"/>
                <a:gd name="connsiteX68" fmla="*/ 39324 w 79205"/>
                <a:gd name="connsiteY68" fmla="*/ 65710 h 132018"/>
                <a:gd name="connsiteX69" fmla="*/ 39324 w 79205"/>
                <a:gd name="connsiteY69" fmla="*/ 65710 h 132018"/>
                <a:gd name="connsiteX70" fmla="*/ 39324 w 79205"/>
                <a:gd name="connsiteY70" fmla="*/ 65710 h 132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9205" h="132018">
                  <a:moveTo>
                    <a:pt x="39251" y="65198"/>
                  </a:moveTo>
                  <a:cubicBezTo>
                    <a:pt x="41693" y="64030"/>
                    <a:pt x="44368" y="63431"/>
                    <a:pt x="47073" y="63446"/>
                  </a:cubicBezTo>
                  <a:cubicBezTo>
                    <a:pt x="50655" y="63446"/>
                    <a:pt x="54383" y="63446"/>
                    <a:pt x="58550" y="63446"/>
                  </a:cubicBezTo>
                  <a:cubicBezTo>
                    <a:pt x="62717" y="63446"/>
                    <a:pt x="66372" y="63811"/>
                    <a:pt x="69881" y="64103"/>
                  </a:cubicBezTo>
                  <a:cubicBezTo>
                    <a:pt x="73390" y="64395"/>
                    <a:pt x="75729" y="64541"/>
                    <a:pt x="77191" y="64541"/>
                  </a:cubicBezTo>
                  <a:lnTo>
                    <a:pt x="77556" y="64541"/>
                  </a:lnTo>
                  <a:lnTo>
                    <a:pt x="77556" y="64541"/>
                  </a:lnTo>
                  <a:cubicBezTo>
                    <a:pt x="78287" y="71041"/>
                    <a:pt x="78799" y="77907"/>
                    <a:pt x="79018" y="85211"/>
                  </a:cubicBezTo>
                  <a:cubicBezTo>
                    <a:pt x="79318" y="92208"/>
                    <a:pt x="78828" y="99212"/>
                    <a:pt x="77556" y="106100"/>
                  </a:cubicBezTo>
                  <a:cubicBezTo>
                    <a:pt x="77432" y="111490"/>
                    <a:pt x="75414" y="116661"/>
                    <a:pt x="71854" y="120708"/>
                  </a:cubicBezTo>
                  <a:cubicBezTo>
                    <a:pt x="68536" y="124002"/>
                    <a:pt x="64508" y="126500"/>
                    <a:pt x="60085" y="128012"/>
                  </a:cubicBezTo>
                  <a:cubicBezTo>
                    <a:pt x="57015" y="128815"/>
                    <a:pt x="53871" y="129619"/>
                    <a:pt x="50509" y="130276"/>
                  </a:cubicBezTo>
                  <a:cubicBezTo>
                    <a:pt x="47175" y="130955"/>
                    <a:pt x="43805" y="131437"/>
                    <a:pt x="40421" y="131737"/>
                  </a:cubicBezTo>
                  <a:cubicBezTo>
                    <a:pt x="37087" y="132065"/>
                    <a:pt x="33739" y="132065"/>
                    <a:pt x="30406" y="131737"/>
                  </a:cubicBezTo>
                  <a:cubicBezTo>
                    <a:pt x="27189" y="131386"/>
                    <a:pt x="24039" y="130575"/>
                    <a:pt x="21049" y="129326"/>
                  </a:cubicBezTo>
                  <a:cubicBezTo>
                    <a:pt x="16597" y="127610"/>
                    <a:pt x="12723" y="124674"/>
                    <a:pt x="9864" y="120854"/>
                  </a:cubicBezTo>
                  <a:cubicBezTo>
                    <a:pt x="7072" y="116844"/>
                    <a:pt x="5018" y="112367"/>
                    <a:pt x="3797" y="107634"/>
                  </a:cubicBezTo>
                  <a:cubicBezTo>
                    <a:pt x="3431" y="106319"/>
                    <a:pt x="2993" y="104420"/>
                    <a:pt x="2554" y="102010"/>
                  </a:cubicBezTo>
                  <a:cubicBezTo>
                    <a:pt x="2116" y="99600"/>
                    <a:pt x="1823" y="97189"/>
                    <a:pt x="1531" y="94706"/>
                  </a:cubicBezTo>
                  <a:cubicBezTo>
                    <a:pt x="1165" y="90762"/>
                    <a:pt x="873" y="87402"/>
                    <a:pt x="654" y="84042"/>
                  </a:cubicBezTo>
                  <a:cubicBezTo>
                    <a:pt x="434" y="80683"/>
                    <a:pt x="215" y="77688"/>
                    <a:pt x="-4" y="74547"/>
                  </a:cubicBezTo>
                  <a:cubicBezTo>
                    <a:pt x="-224" y="71407"/>
                    <a:pt x="-4" y="68120"/>
                    <a:pt x="-4" y="64614"/>
                  </a:cubicBezTo>
                  <a:cubicBezTo>
                    <a:pt x="-4" y="61108"/>
                    <a:pt x="-4" y="57310"/>
                    <a:pt x="-4" y="52563"/>
                  </a:cubicBezTo>
                  <a:cubicBezTo>
                    <a:pt x="-4" y="47815"/>
                    <a:pt x="-4" y="44602"/>
                    <a:pt x="580" y="40511"/>
                  </a:cubicBezTo>
                  <a:cubicBezTo>
                    <a:pt x="1165" y="36421"/>
                    <a:pt x="1238" y="32404"/>
                    <a:pt x="1823" y="28460"/>
                  </a:cubicBezTo>
                  <a:cubicBezTo>
                    <a:pt x="2444" y="24421"/>
                    <a:pt x="3548" y="20477"/>
                    <a:pt x="5113" y="16701"/>
                  </a:cubicBezTo>
                  <a:cubicBezTo>
                    <a:pt x="6553" y="12917"/>
                    <a:pt x="9097" y="9660"/>
                    <a:pt x="12423" y="7352"/>
                  </a:cubicBezTo>
                  <a:cubicBezTo>
                    <a:pt x="14828" y="5263"/>
                    <a:pt x="17642" y="3700"/>
                    <a:pt x="20683" y="2750"/>
                  </a:cubicBezTo>
                  <a:cubicBezTo>
                    <a:pt x="30128" y="-303"/>
                    <a:pt x="40201" y="-858"/>
                    <a:pt x="49924" y="1144"/>
                  </a:cubicBezTo>
                  <a:cubicBezTo>
                    <a:pt x="55626" y="2290"/>
                    <a:pt x="61014" y="4657"/>
                    <a:pt x="65714" y="8082"/>
                  </a:cubicBezTo>
                  <a:cubicBezTo>
                    <a:pt x="70188" y="11449"/>
                    <a:pt x="73631" y="16007"/>
                    <a:pt x="75656" y="21229"/>
                  </a:cubicBezTo>
                  <a:cubicBezTo>
                    <a:pt x="77958" y="27430"/>
                    <a:pt x="78660" y="34113"/>
                    <a:pt x="77703" y="40657"/>
                  </a:cubicBezTo>
                  <a:lnTo>
                    <a:pt x="77703" y="41753"/>
                  </a:lnTo>
                  <a:cubicBezTo>
                    <a:pt x="77703" y="42118"/>
                    <a:pt x="76898" y="42264"/>
                    <a:pt x="76094" y="42264"/>
                  </a:cubicBezTo>
                  <a:lnTo>
                    <a:pt x="71854" y="42264"/>
                  </a:lnTo>
                  <a:lnTo>
                    <a:pt x="63302" y="42264"/>
                  </a:lnTo>
                  <a:lnTo>
                    <a:pt x="59281" y="42264"/>
                  </a:lnTo>
                  <a:lnTo>
                    <a:pt x="54529" y="41680"/>
                  </a:lnTo>
                  <a:cubicBezTo>
                    <a:pt x="54164" y="40438"/>
                    <a:pt x="53652" y="38978"/>
                    <a:pt x="52994" y="37152"/>
                  </a:cubicBezTo>
                  <a:cubicBezTo>
                    <a:pt x="52322" y="35421"/>
                    <a:pt x="51437" y="33777"/>
                    <a:pt x="50363" y="32258"/>
                  </a:cubicBezTo>
                  <a:cubicBezTo>
                    <a:pt x="49368" y="30732"/>
                    <a:pt x="48162" y="29358"/>
                    <a:pt x="46781" y="28168"/>
                  </a:cubicBezTo>
                  <a:cubicBezTo>
                    <a:pt x="45457" y="27036"/>
                    <a:pt x="43769" y="26415"/>
                    <a:pt x="42029" y="26415"/>
                  </a:cubicBezTo>
                  <a:lnTo>
                    <a:pt x="35962" y="26415"/>
                  </a:lnTo>
                  <a:cubicBezTo>
                    <a:pt x="34010" y="26422"/>
                    <a:pt x="32138" y="27211"/>
                    <a:pt x="30771" y="28606"/>
                  </a:cubicBezTo>
                  <a:cubicBezTo>
                    <a:pt x="30340" y="29183"/>
                    <a:pt x="29997" y="29826"/>
                    <a:pt x="29748" y="30505"/>
                  </a:cubicBezTo>
                  <a:cubicBezTo>
                    <a:pt x="29353" y="31506"/>
                    <a:pt x="29010" y="32536"/>
                    <a:pt x="28724" y="33573"/>
                  </a:cubicBezTo>
                  <a:cubicBezTo>
                    <a:pt x="27796" y="37079"/>
                    <a:pt x="27087" y="40643"/>
                    <a:pt x="26605" y="44236"/>
                  </a:cubicBezTo>
                  <a:cubicBezTo>
                    <a:pt x="26093" y="48399"/>
                    <a:pt x="25654" y="52855"/>
                    <a:pt x="25435" y="57602"/>
                  </a:cubicBezTo>
                  <a:cubicBezTo>
                    <a:pt x="25216" y="62350"/>
                    <a:pt x="25435" y="67170"/>
                    <a:pt x="25435" y="72210"/>
                  </a:cubicBezTo>
                  <a:cubicBezTo>
                    <a:pt x="25435" y="77250"/>
                    <a:pt x="25435" y="81997"/>
                    <a:pt x="26166" y="86818"/>
                  </a:cubicBezTo>
                  <a:cubicBezTo>
                    <a:pt x="26444" y="89798"/>
                    <a:pt x="26934" y="92749"/>
                    <a:pt x="27628" y="95655"/>
                  </a:cubicBezTo>
                  <a:cubicBezTo>
                    <a:pt x="28271" y="98548"/>
                    <a:pt x="29894" y="101133"/>
                    <a:pt x="32233" y="102959"/>
                  </a:cubicBezTo>
                  <a:cubicBezTo>
                    <a:pt x="33527" y="103785"/>
                    <a:pt x="34967" y="104354"/>
                    <a:pt x="36473" y="104639"/>
                  </a:cubicBezTo>
                  <a:cubicBezTo>
                    <a:pt x="38389" y="104924"/>
                    <a:pt x="40333" y="104924"/>
                    <a:pt x="42248" y="104639"/>
                  </a:cubicBezTo>
                  <a:cubicBezTo>
                    <a:pt x="44156" y="104289"/>
                    <a:pt x="46042" y="103799"/>
                    <a:pt x="47877" y="103178"/>
                  </a:cubicBezTo>
                  <a:cubicBezTo>
                    <a:pt x="49193" y="102572"/>
                    <a:pt x="50377" y="101732"/>
                    <a:pt x="51386" y="100695"/>
                  </a:cubicBezTo>
                  <a:cubicBezTo>
                    <a:pt x="52431" y="99497"/>
                    <a:pt x="53184" y="98073"/>
                    <a:pt x="53579" y="96532"/>
                  </a:cubicBezTo>
                  <a:cubicBezTo>
                    <a:pt x="53791" y="95714"/>
                    <a:pt x="53937" y="94889"/>
                    <a:pt x="54018" y="94049"/>
                  </a:cubicBezTo>
                  <a:cubicBezTo>
                    <a:pt x="54215" y="92865"/>
                    <a:pt x="54339" y="91668"/>
                    <a:pt x="54383" y="90470"/>
                  </a:cubicBezTo>
                  <a:cubicBezTo>
                    <a:pt x="54456" y="89374"/>
                    <a:pt x="54456" y="88279"/>
                    <a:pt x="54383" y="87183"/>
                  </a:cubicBezTo>
                  <a:cubicBezTo>
                    <a:pt x="54383" y="86234"/>
                    <a:pt x="54383" y="85649"/>
                    <a:pt x="53798" y="85503"/>
                  </a:cubicBezTo>
                  <a:cubicBezTo>
                    <a:pt x="52775" y="85423"/>
                    <a:pt x="51751" y="85423"/>
                    <a:pt x="50728" y="85503"/>
                  </a:cubicBezTo>
                  <a:lnTo>
                    <a:pt x="46634" y="85503"/>
                  </a:lnTo>
                  <a:lnTo>
                    <a:pt x="42833" y="85503"/>
                  </a:lnTo>
                  <a:cubicBezTo>
                    <a:pt x="41912" y="85489"/>
                    <a:pt x="40991" y="85313"/>
                    <a:pt x="40128" y="84992"/>
                  </a:cubicBezTo>
                  <a:cubicBezTo>
                    <a:pt x="40128" y="83020"/>
                    <a:pt x="39763" y="81340"/>
                    <a:pt x="39690" y="79879"/>
                  </a:cubicBezTo>
                  <a:cubicBezTo>
                    <a:pt x="39617" y="78440"/>
                    <a:pt x="39617" y="77009"/>
                    <a:pt x="39690" y="75570"/>
                  </a:cubicBezTo>
                  <a:cubicBezTo>
                    <a:pt x="39690" y="74109"/>
                    <a:pt x="39690" y="72721"/>
                    <a:pt x="39690" y="71188"/>
                  </a:cubicBezTo>
                  <a:cubicBezTo>
                    <a:pt x="39690" y="69654"/>
                    <a:pt x="39690" y="67901"/>
                    <a:pt x="39324" y="65710"/>
                  </a:cubicBezTo>
                  <a:lnTo>
                    <a:pt x="39324" y="65710"/>
                  </a:lnTo>
                  <a:cubicBezTo>
                    <a:pt x="39324" y="65710"/>
                    <a:pt x="39324" y="65710"/>
                    <a:pt x="39324" y="65710"/>
                  </a:cubicBezTo>
                  <a:close/>
                </a:path>
              </a:pathLst>
            </a:custGeom>
            <a:solidFill>
              <a:srgbClr val="333233"/>
            </a:solidFill>
            <a:ln w="7301" cap="flat">
              <a:noFill/>
              <a:prstDash val="solid"/>
              <a:miter/>
            </a:ln>
          </p:spPr>
          <p:txBody>
            <a:bodyPr rtlCol="0" anchor="ctr"/>
            <a:lstStyle/>
            <a:p>
              <a:endParaRPr lang="en-US"/>
            </a:p>
          </p:txBody>
        </p:sp>
        <p:sp>
          <p:nvSpPr>
            <p:cNvPr id="528" name="Freeform 527">
              <a:extLst>
                <a:ext uri="{FF2B5EF4-FFF2-40B4-BE49-F238E27FC236}">
                  <a16:creationId xmlns:a16="http://schemas.microsoft.com/office/drawing/2014/main" id="{F7FB3145-607A-0A20-7818-93EAD80C3072}"/>
                </a:ext>
              </a:extLst>
            </p:cNvPr>
            <p:cNvSpPr/>
            <p:nvPr/>
          </p:nvSpPr>
          <p:spPr>
            <a:xfrm>
              <a:off x="7847461" y="4846562"/>
              <a:ext cx="74746" cy="97330"/>
            </a:xfrm>
            <a:custGeom>
              <a:avLst/>
              <a:gdLst>
                <a:gd name="connsiteX0" fmla="*/ 24296 w 74746"/>
                <a:gd name="connsiteY0" fmla="*/ 48561 h 97330"/>
                <a:gd name="connsiteX1" fmla="*/ 24296 w 74746"/>
                <a:gd name="connsiteY1" fmla="*/ 51848 h 97330"/>
                <a:gd name="connsiteX2" fmla="*/ 24734 w 74746"/>
                <a:gd name="connsiteY2" fmla="*/ 60831 h 97330"/>
                <a:gd name="connsiteX3" fmla="*/ 27074 w 74746"/>
                <a:gd name="connsiteY3" fmla="*/ 67697 h 97330"/>
                <a:gd name="connsiteX4" fmla="*/ 33287 w 74746"/>
                <a:gd name="connsiteY4" fmla="*/ 73905 h 97330"/>
                <a:gd name="connsiteX5" fmla="*/ 41255 w 74746"/>
                <a:gd name="connsiteY5" fmla="*/ 75220 h 97330"/>
                <a:gd name="connsiteX6" fmla="*/ 47761 w 74746"/>
                <a:gd name="connsiteY6" fmla="*/ 70691 h 97330"/>
                <a:gd name="connsiteX7" fmla="*/ 50027 w 74746"/>
                <a:gd name="connsiteY7" fmla="*/ 59371 h 97330"/>
                <a:gd name="connsiteX8" fmla="*/ 55072 w 74746"/>
                <a:gd name="connsiteY8" fmla="*/ 59371 h 97330"/>
                <a:gd name="connsiteX9" fmla="*/ 61578 w 74746"/>
                <a:gd name="connsiteY9" fmla="*/ 59371 h 97330"/>
                <a:gd name="connsiteX10" fmla="*/ 68084 w 74746"/>
                <a:gd name="connsiteY10" fmla="*/ 59371 h 97330"/>
                <a:gd name="connsiteX11" fmla="*/ 73274 w 74746"/>
                <a:gd name="connsiteY11" fmla="*/ 59955 h 97330"/>
                <a:gd name="connsiteX12" fmla="*/ 72543 w 74746"/>
                <a:gd name="connsiteY12" fmla="*/ 69377 h 97330"/>
                <a:gd name="connsiteX13" fmla="*/ 71593 w 74746"/>
                <a:gd name="connsiteY13" fmla="*/ 77922 h 97330"/>
                <a:gd name="connsiteX14" fmla="*/ 70204 w 74746"/>
                <a:gd name="connsiteY14" fmla="*/ 84715 h 97330"/>
                <a:gd name="connsiteX15" fmla="*/ 68084 w 74746"/>
                <a:gd name="connsiteY15" fmla="*/ 88659 h 97330"/>
                <a:gd name="connsiteX16" fmla="*/ 59969 w 74746"/>
                <a:gd name="connsiteY16" fmla="*/ 94940 h 97330"/>
                <a:gd name="connsiteX17" fmla="*/ 49150 w 74746"/>
                <a:gd name="connsiteY17" fmla="*/ 97132 h 97330"/>
                <a:gd name="connsiteX18" fmla="*/ 37089 w 74746"/>
                <a:gd name="connsiteY18" fmla="*/ 97132 h 97330"/>
                <a:gd name="connsiteX19" fmla="*/ 25758 w 74746"/>
                <a:gd name="connsiteY19" fmla="*/ 96766 h 97330"/>
                <a:gd name="connsiteX20" fmla="*/ 16181 w 74746"/>
                <a:gd name="connsiteY20" fmla="*/ 93407 h 97330"/>
                <a:gd name="connsiteX21" fmla="*/ 8287 w 74746"/>
                <a:gd name="connsiteY21" fmla="*/ 84131 h 97330"/>
                <a:gd name="connsiteX22" fmla="*/ 2950 w 74746"/>
                <a:gd name="connsiteY22" fmla="*/ 71787 h 97330"/>
                <a:gd name="connsiteX23" fmla="*/ 172 w 74746"/>
                <a:gd name="connsiteY23" fmla="*/ 57545 h 97330"/>
                <a:gd name="connsiteX24" fmla="*/ 172 w 74746"/>
                <a:gd name="connsiteY24" fmla="*/ 42499 h 97330"/>
                <a:gd name="connsiteX25" fmla="*/ 1342 w 74746"/>
                <a:gd name="connsiteY25" fmla="*/ 29352 h 97330"/>
                <a:gd name="connsiteX26" fmla="*/ 4266 w 74746"/>
                <a:gd name="connsiteY26" fmla="*/ 16862 h 97330"/>
                <a:gd name="connsiteX27" fmla="*/ 11576 w 74746"/>
                <a:gd name="connsiteY27" fmla="*/ 7805 h 97330"/>
                <a:gd name="connsiteX28" fmla="*/ 22834 w 74746"/>
                <a:gd name="connsiteY28" fmla="*/ 2108 h 97330"/>
                <a:gd name="connsiteX29" fmla="*/ 36065 w 74746"/>
                <a:gd name="connsiteY29" fmla="*/ -10 h 97330"/>
                <a:gd name="connsiteX30" fmla="*/ 49662 w 74746"/>
                <a:gd name="connsiteY30" fmla="*/ 1451 h 97330"/>
                <a:gd name="connsiteX31" fmla="*/ 63332 w 74746"/>
                <a:gd name="connsiteY31" fmla="*/ 7367 h 97330"/>
                <a:gd name="connsiteX32" fmla="*/ 71154 w 74746"/>
                <a:gd name="connsiteY32" fmla="*/ 18031 h 97330"/>
                <a:gd name="connsiteX33" fmla="*/ 74370 w 74746"/>
                <a:gd name="connsiteY33" fmla="*/ 31835 h 97330"/>
                <a:gd name="connsiteX34" fmla="*/ 74370 w 74746"/>
                <a:gd name="connsiteY34" fmla="*/ 47100 h 97330"/>
                <a:gd name="connsiteX35" fmla="*/ 69473 w 74746"/>
                <a:gd name="connsiteY35" fmla="*/ 47831 h 97330"/>
                <a:gd name="connsiteX36" fmla="*/ 60993 w 74746"/>
                <a:gd name="connsiteY36" fmla="*/ 48561 h 97330"/>
                <a:gd name="connsiteX37" fmla="*/ 50612 w 74746"/>
                <a:gd name="connsiteY37" fmla="*/ 49072 h 97330"/>
                <a:gd name="connsiteX38" fmla="*/ 40013 w 74746"/>
                <a:gd name="connsiteY38" fmla="*/ 49072 h 97330"/>
                <a:gd name="connsiteX39" fmla="*/ 30875 w 74746"/>
                <a:gd name="connsiteY39" fmla="*/ 49072 h 97330"/>
                <a:gd name="connsiteX40" fmla="*/ 24296 w 74746"/>
                <a:gd name="connsiteY40" fmla="*/ 48561 h 97330"/>
                <a:gd name="connsiteX41" fmla="*/ 46592 w 74746"/>
                <a:gd name="connsiteY41" fmla="*/ 20003 h 97330"/>
                <a:gd name="connsiteX42" fmla="*/ 43595 w 74746"/>
                <a:gd name="connsiteY42" fmla="*/ 18688 h 97330"/>
                <a:gd name="connsiteX43" fmla="*/ 40086 w 74746"/>
                <a:gd name="connsiteY43" fmla="*/ 18177 h 97330"/>
                <a:gd name="connsiteX44" fmla="*/ 32776 w 74746"/>
                <a:gd name="connsiteY44" fmla="*/ 19126 h 97330"/>
                <a:gd name="connsiteX45" fmla="*/ 28390 w 74746"/>
                <a:gd name="connsiteY45" fmla="*/ 21683 h 97330"/>
                <a:gd name="connsiteX46" fmla="*/ 25904 w 74746"/>
                <a:gd name="connsiteY46" fmla="*/ 25554 h 97330"/>
                <a:gd name="connsiteX47" fmla="*/ 24661 w 74746"/>
                <a:gd name="connsiteY47" fmla="*/ 30155 h 97330"/>
                <a:gd name="connsiteX48" fmla="*/ 24661 w 74746"/>
                <a:gd name="connsiteY48" fmla="*/ 33004 h 97330"/>
                <a:gd name="connsiteX49" fmla="*/ 26416 w 74746"/>
                <a:gd name="connsiteY49" fmla="*/ 34099 h 97330"/>
                <a:gd name="connsiteX50" fmla="*/ 31606 w 74746"/>
                <a:gd name="connsiteY50" fmla="*/ 34099 h 97330"/>
                <a:gd name="connsiteX51" fmla="*/ 42206 w 74746"/>
                <a:gd name="connsiteY51" fmla="*/ 34099 h 97330"/>
                <a:gd name="connsiteX52" fmla="*/ 49516 w 74746"/>
                <a:gd name="connsiteY52" fmla="*/ 34099 h 97330"/>
                <a:gd name="connsiteX53" fmla="*/ 52952 w 74746"/>
                <a:gd name="connsiteY53" fmla="*/ 34099 h 97330"/>
                <a:gd name="connsiteX54" fmla="*/ 53975 w 74746"/>
                <a:gd name="connsiteY54" fmla="*/ 33588 h 97330"/>
                <a:gd name="connsiteX55" fmla="*/ 53975 w 74746"/>
                <a:gd name="connsiteY55" fmla="*/ 31616 h 97330"/>
                <a:gd name="connsiteX56" fmla="*/ 52074 w 74746"/>
                <a:gd name="connsiteY56" fmla="*/ 24312 h 97330"/>
                <a:gd name="connsiteX57" fmla="*/ 46592 w 74746"/>
                <a:gd name="connsiteY57" fmla="*/ 20003 h 9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4746" h="97330">
                  <a:moveTo>
                    <a:pt x="24296" y="48561"/>
                  </a:moveTo>
                  <a:lnTo>
                    <a:pt x="24296" y="51848"/>
                  </a:lnTo>
                  <a:cubicBezTo>
                    <a:pt x="24296" y="55500"/>
                    <a:pt x="24442" y="58494"/>
                    <a:pt x="24734" y="60831"/>
                  </a:cubicBezTo>
                  <a:cubicBezTo>
                    <a:pt x="24968" y="63271"/>
                    <a:pt x="25765" y="65623"/>
                    <a:pt x="27074" y="67697"/>
                  </a:cubicBezTo>
                  <a:cubicBezTo>
                    <a:pt x="28411" y="70385"/>
                    <a:pt x="30597" y="72569"/>
                    <a:pt x="33287" y="73905"/>
                  </a:cubicBezTo>
                  <a:cubicBezTo>
                    <a:pt x="35722" y="75220"/>
                    <a:pt x="38529" y="75680"/>
                    <a:pt x="41255" y="75220"/>
                  </a:cubicBezTo>
                  <a:cubicBezTo>
                    <a:pt x="43945" y="74650"/>
                    <a:pt x="46299" y="73021"/>
                    <a:pt x="47761" y="70691"/>
                  </a:cubicBezTo>
                  <a:cubicBezTo>
                    <a:pt x="49750" y="67273"/>
                    <a:pt x="50547" y="63293"/>
                    <a:pt x="50027" y="59371"/>
                  </a:cubicBezTo>
                  <a:cubicBezTo>
                    <a:pt x="51709" y="59487"/>
                    <a:pt x="53390" y="59487"/>
                    <a:pt x="55072" y="59371"/>
                  </a:cubicBezTo>
                  <a:lnTo>
                    <a:pt x="61578" y="59371"/>
                  </a:lnTo>
                  <a:cubicBezTo>
                    <a:pt x="63844" y="59371"/>
                    <a:pt x="66037" y="59371"/>
                    <a:pt x="68084" y="59371"/>
                  </a:cubicBezTo>
                  <a:cubicBezTo>
                    <a:pt x="69831" y="59341"/>
                    <a:pt x="71578" y="59539"/>
                    <a:pt x="73274" y="59955"/>
                  </a:cubicBezTo>
                  <a:cubicBezTo>
                    <a:pt x="73274" y="63169"/>
                    <a:pt x="72762" y="66309"/>
                    <a:pt x="72543" y="69377"/>
                  </a:cubicBezTo>
                  <a:cubicBezTo>
                    <a:pt x="72324" y="72445"/>
                    <a:pt x="71958" y="75293"/>
                    <a:pt x="71593" y="77922"/>
                  </a:cubicBezTo>
                  <a:cubicBezTo>
                    <a:pt x="71307" y="80216"/>
                    <a:pt x="70847" y="82487"/>
                    <a:pt x="70204" y="84715"/>
                  </a:cubicBezTo>
                  <a:cubicBezTo>
                    <a:pt x="69926" y="86220"/>
                    <a:pt x="69187" y="87600"/>
                    <a:pt x="68084" y="88659"/>
                  </a:cubicBezTo>
                  <a:cubicBezTo>
                    <a:pt x="66095" y="91544"/>
                    <a:pt x="63259" y="93735"/>
                    <a:pt x="59969" y="94940"/>
                  </a:cubicBezTo>
                  <a:cubicBezTo>
                    <a:pt x="56475" y="96146"/>
                    <a:pt x="52835" y="96883"/>
                    <a:pt x="49150" y="97132"/>
                  </a:cubicBezTo>
                  <a:cubicBezTo>
                    <a:pt x="45130" y="97351"/>
                    <a:pt x="41109" y="97351"/>
                    <a:pt x="37089" y="97132"/>
                  </a:cubicBezTo>
                  <a:cubicBezTo>
                    <a:pt x="32995" y="97132"/>
                    <a:pt x="29194" y="96766"/>
                    <a:pt x="25758" y="96766"/>
                  </a:cubicBezTo>
                  <a:cubicBezTo>
                    <a:pt x="22381" y="96277"/>
                    <a:pt x="19128" y="95138"/>
                    <a:pt x="16181" y="93407"/>
                  </a:cubicBezTo>
                  <a:cubicBezTo>
                    <a:pt x="12907" y="90923"/>
                    <a:pt x="10209" y="87761"/>
                    <a:pt x="8287" y="84131"/>
                  </a:cubicBezTo>
                  <a:cubicBezTo>
                    <a:pt x="6013" y="80245"/>
                    <a:pt x="4222" y="76104"/>
                    <a:pt x="2950" y="71787"/>
                  </a:cubicBezTo>
                  <a:cubicBezTo>
                    <a:pt x="1547" y="67142"/>
                    <a:pt x="618" y="62373"/>
                    <a:pt x="172" y="57545"/>
                  </a:cubicBezTo>
                  <a:cubicBezTo>
                    <a:pt x="-193" y="52534"/>
                    <a:pt x="-193" y="47509"/>
                    <a:pt x="172" y="42499"/>
                  </a:cubicBezTo>
                  <a:cubicBezTo>
                    <a:pt x="172" y="37897"/>
                    <a:pt x="976" y="33515"/>
                    <a:pt x="1342" y="29352"/>
                  </a:cubicBezTo>
                  <a:cubicBezTo>
                    <a:pt x="1773" y="25079"/>
                    <a:pt x="2760" y="20879"/>
                    <a:pt x="4266" y="16862"/>
                  </a:cubicBezTo>
                  <a:cubicBezTo>
                    <a:pt x="5881" y="13261"/>
                    <a:pt x="8396" y="10143"/>
                    <a:pt x="11576" y="7805"/>
                  </a:cubicBezTo>
                  <a:cubicBezTo>
                    <a:pt x="14975" y="5278"/>
                    <a:pt x="18784" y="3350"/>
                    <a:pt x="22834" y="2108"/>
                  </a:cubicBezTo>
                  <a:cubicBezTo>
                    <a:pt x="27125" y="794"/>
                    <a:pt x="31577" y="85"/>
                    <a:pt x="36065" y="-10"/>
                  </a:cubicBezTo>
                  <a:cubicBezTo>
                    <a:pt x="40641" y="-156"/>
                    <a:pt x="45217" y="333"/>
                    <a:pt x="49662" y="1451"/>
                  </a:cubicBezTo>
                  <a:cubicBezTo>
                    <a:pt x="54677" y="2138"/>
                    <a:pt x="59399" y="4183"/>
                    <a:pt x="63332" y="7367"/>
                  </a:cubicBezTo>
                  <a:cubicBezTo>
                    <a:pt x="66717" y="10281"/>
                    <a:pt x="69399" y="13926"/>
                    <a:pt x="71154" y="18031"/>
                  </a:cubicBezTo>
                  <a:cubicBezTo>
                    <a:pt x="72967" y="22428"/>
                    <a:pt x="74056" y="27088"/>
                    <a:pt x="74370" y="31835"/>
                  </a:cubicBezTo>
                  <a:cubicBezTo>
                    <a:pt x="74736" y="36918"/>
                    <a:pt x="74736" y="42017"/>
                    <a:pt x="74370" y="47100"/>
                  </a:cubicBezTo>
                  <a:cubicBezTo>
                    <a:pt x="73493" y="47100"/>
                    <a:pt x="71885" y="47538"/>
                    <a:pt x="69473" y="47831"/>
                  </a:cubicBezTo>
                  <a:lnTo>
                    <a:pt x="60993" y="48561"/>
                  </a:lnTo>
                  <a:cubicBezTo>
                    <a:pt x="57776" y="48561"/>
                    <a:pt x="54268" y="48999"/>
                    <a:pt x="50612" y="49072"/>
                  </a:cubicBezTo>
                  <a:lnTo>
                    <a:pt x="40013" y="49072"/>
                  </a:lnTo>
                  <a:cubicBezTo>
                    <a:pt x="36650" y="49072"/>
                    <a:pt x="33580" y="49072"/>
                    <a:pt x="30875" y="49072"/>
                  </a:cubicBezTo>
                  <a:cubicBezTo>
                    <a:pt x="28675" y="49072"/>
                    <a:pt x="26474" y="48904"/>
                    <a:pt x="24296" y="48561"/>
                  </a:cubicBezTo>
                  <a:close/>
                  <a:moveTo>
                    <a:pt x="46592" y="20003"/>
                  </a:moveTo>
                  <a:cubicBezTo>
                    <a:pt x="45649" y="19440"/>
                    <a:pt x="44647" y="19002"/>
                    <a:pt x="43595" y="18688"/>
                  </a:cubicBezTo>
                  <a:cubicBezTo>
                    <a:pt x="42469" y="18308"/>
                    <a:pt x="41277" y="18133"/>
                    <a:pt x="40086" y="18177"/>
                  </a:cubicBezTo>
                  <a:cubicBezTo>
                    <a:pt x="37615" y="18082"/>
                    <a:pt x="35144" y="18403"/>
                    <a:pt x="32776" y="19126"/>
                  </a:cubicBezTo>
                  <a:cubicBezTo>
                    <a:pt x="31131" y="19616"/>
                    <a:pt x="29625" y="20492"/>
                    <a:pt x="28390" y="21683"/>
                  </a:cubicBezTo>
                  <a:cubicBezTo>
                    <a:pt x="27308" y="22793"/>
                    <a:pt x="26460" y="24108"/>
                    <a:pt x="25904" y="25554"/>
                  </a:cubicBezTo>
                  <a:cubicBezTo>
                    <a:pt x="25334" y="27044"/>
                    <a:pt x="24917" y="28585"/>
                    <a:pt x="24661" y="30155"/>
                  </a:cubicBezTo>
                  <a:cubicBezTo>
                    <a:pt x="24537" y="31097"/>
                    <a:pt x="24537" y="32062"/>
                    <a:pt x="24661" y="33004"/>
                  </a:cubicBezTo>
                  <a:cubicBezTo>
                    <a:pt x="24661" y="33515"/>
                    <a:pt x="25319" y="33953"/>
                    <a:pt x="26416" y="34099"/>
                  </a:cubicBezTo>
                  <a:cubicBezTo>
                    <a:pt x="28141" y="34231"/>
                    <a:pt x="29881" y="34231"/>
                    <a:pt x="31606" y="34099"/>
                  </a:cubicBezTo>
                  <a:lnTo>
                    <a:pt x="42206" y="34099"/>
                  </a:lnTo>
                  <a:cubicBezTo>
                    <a:pt x="45422" y="34099"/>
                    <a:pt x="47835" y="34099"/>
                    <a:pt x="49516" y="34099"/>
                  </a:cubicBezTo>
                  <a:cubicBezTo>
                    <a:pt x="50664" y="34165"/>
                    <a:pt x="51804" y="34165"/>
                    <a:pt x="52952" y="34099"/>
                  </a:cubicBezTo>
                  <a:cubicBezTo>
                    <a:pt x="53610" y="34099"/>
                    <a:pt x="53975" y="34099"/>
                    <a:pt x="53975" y="33588"/>
                  </a:cubicBezTo>
                  <a:lnTo>
                    <a:pt x="53975" y="31616"/>
                  </a:lnTo>
                  <a:cubicBezTo>
                    <a:pt x="53990" y="29060"/>
                    <a:pt x="53339" y="26540"/>
                    <a:pt x="52074" y="24312"/>
                  </a:cubicBezTo>
                  <a:cubicBezTo>
                    <a:pt x="50685" y="22391"/>
                    <a:pt x="48785" y="20901"/>
                    <a:pt x="46592" y="20003"/>
                  </a:cubicBezTo>
                  <a:close/>
                </a:path>
              </a:pathLst>
            </a:custGeom>
            <a:solidFill>
              <a:srgbClr val="333233"/>
            </a:solidFill>
            <a:ln w="7301" cap="flat">
              <a:noFill/>
              <a:prstDash val="solid"/>
              <a:miter/>
            </a:ln>
          </p:spPr>
          <p:txBody>
            <a:bodyPr rtlCol="0" anchor="ctr"/>
            <a:lstStyle/>
            <a:p>
              <a:endParaRPr lang="en-US"/>
            </a:p>
          </p:txBody>
        </p:sp>
        <p:sp>
          <p:nvSpPr>
            <p:cNvPr id="529" name="Freeform 528">
              <a:extLst>
                <a:ext uri="{FF2B5EF4-FFF2-40B4-BE49-F238E27FC236}">
                  <a16:creationId xmlns:a16="http://schemas.microsoft.com/office/drawing/2014/main" id="{E75D5B3B-B51A-E2FB-313F-7F617AE887BF}"/>
                </a:ext>
              </a:extLst>
            </p:cNvPr>
            <p:cNvSpPr/>
            <p:nvPr/>
          </p:nvSpPr>
          <p:spPr>
            <a:xfrm>
              <a:off x="7932558" y="4849970"/>
              <a:ext cx="70226" cy="92671"/>
            </a:xfrm>
            <a:custGeom>
              <a:avLst/>
              <a:gdLst>
                <a:gd name="connsiteX0" fmla="*/ 24436 w 70226"/>
                <a:gd name="connsiteY0" fmla="*/ 9290 h 92671"/>
                <a:gd name="connsiteX1" fmla="*/ 26702 w 70226"/>
                <a:gd name="connsiteY1" fmla="*/ 7975 h 92671"/>
                <a:gd name="connsiteX2" fmla="*/ 29041 w 70226"/>
                <a:gd name="connsiteY2" fmla="*/ 6515 h 92671"/>
                <a:gd name="connsiteX3" fmla="*/ 47536 w 70226"/>
                <a:gd name="connsiteY3" fmla="*/ 233 h 92671"/>
                <a:gd name="connsiteX4" fmla="*/ 57405 w 70226"/>
                <a:gd name="connsiteY4" fmla="*/ 1329 h 92671"/>
                <a:gd name="connsiteX5" fmla="*/ 66031 w 70226"/>
                <a:gd name="connsiteY5" fmla="*/ 5930 h 92671"/>
                <a:gd name="connsiteX6" fmla="*/ 68882 w 70226"/>
                <a:gd name="connsiteY6" fmla="*/ 13234 h 92671"/>
                <a:gd name="connsiteX7" fmla="*/ 70125 w 70226"/>
                <a:gd name="connsiteY7" fmla="*/ 25797 h 92671"/>
                <a:gd name="connsiteX8" fmla="*/ 70125 w 70226"/>
                <a:gd name="connsiteY8" fmla="*/ 41939 h 92671"/>
                <a:gd name="connsiteX9" fmla="*/ 70125 w 70226"/>
                <a:gd name="connsiteY9" fmla="*/ 59541 h 92671"/>
                <a:gd name="connsiteX10" fmla="*/ 70125 w 70226"/>
                <a:gd name="connsiteY10" fmla="*/ 76778 h 92671"/>
                <a:gd name="connsiteX11" fmla="*/ 70125 w 70226"/>
                <a:gd name="connsiteY11" fmla="*/ 91386 h 92671"/>
                <a:gd name="connsiteX12" fmla="*/ 58574 w 70226"/>
                <a:gd name="connsiteY12" fmla="*/ 92189 h 92671"/>
                <a:gd name="connsiteX13" fmla="*/ 47098 w 70226"/>
                <a:gd name="connsiteY13" fmla="*/ 92189 h 92671"/>
                <a:gd name="connsiteX14" fmla="*/ 46732 w 70226"/>
                <a:gd name="connsiteY14" fmla="*/ 82621 h 92671"/>
                <a:gd name="connsiteX15" fmla="*/ 46732 w 70226"/>
                <a:gd name="connsiteY15" fmla="*/ 71592 h 92671"/>
                <a:gd name="connsiteX16" fmla="*/ 46732 w 70226"/>
                <a:gd name="connsiteY16" fmla="*/ 60198 h 92671"/>
                <a:gd name="connsiteX17" fmla="*/ 46293 w 70226"/>
                <a:gd name="connsiteY17" fmla="*/ 49534 h 92671"/>
                <a:gd name="connsiteX18" fmla="*/ 45928 w 70226"/>
                <a:gd name="connsiteY18" fmla="*/ 44641 h 92671"/>
                <a:gd name="connsiteX19" fmla="*/ 45270 w 70226"/>
                <a:gd name="connsiteY19" fmla="*/ 39382 h 92671"/>
                <a:gd name="connsiteX20" fmla="*/ 43954 w 70226"/>
                <a:gd name="connsiteY20" fmla="*/ 34781 h 92671"/>
                <a:gd name="connsiteX21" fmla="*/ 41688 w 70226"/>
                <a:gd name="connsiteY21" fmla="*/ 31640 h 92671"/>
                <a:gd name="connsiteX22" fmla="*/ 41322 w 70226"/>
                <a:gd name="connsiteY22" fmla="*/ 31640 h 92671"/>
                <a:gd name="connsiteX23" fmla="*/ 40957 w 70226"/>
                <a:gd name="connsiteY23" fmla="*/ 31640 h 92671"/>
                <a:gd name="connsiteX24" fmla="*/ 36644 w 70226"/>
                <a:gd name="connsiteY24" fmla="*/ 30472 h 92671"/>
                <a:gd name="connsiteX25" fmla="*/ 31015 w 70226"/>
                <a:gd name="connsiteY25" fmla="*/ 30837 h 92671"/>
                <a:gd name="connsiteX26" fmla="*/ 26044 w 70226"/>
                <a:gd name="connsiteY26" fmla="*/ 34123 h 92671"/>
                <a:gd name="connsiteX27" fmla="*/ 23486 w 70226"/>
                <a:gd name="connsiteY27" fmla="*/ 41427 h 92671"/>
                <a:gd name="connsiteX28" fmla="*/ 23486 w 70226"/>
                <a:gd name="connsiteY28" fmla="*/ 54063 h 92671"/>
                <a:gd name="connsiteX29" fmla="*/ 23997 w 70226"/>
                <a:gd name="connsiteY29" fmla="*/ 66406 h 92671"/>
                <a:gd name="connsiteX30" fmla="*/ 23997 w 70226"/>
                <a:gd name="connsiteY30" fmla="*/ 78604 h 92671"/>
                <a:gd name="connsiteX31" fmla="*/ 23266 w 70226"/>
                <a:gd name="connsiteY31" fmla="*/ 90728 h 92671"/>
                <a:gd name="connsiteX32" fmla="*/ 23266 w 70226"/>
                <a:gd name="connsiteY32" fmla="*/ 91459 h 92671"/>
                <a:gd name="connsiteX33" fmla="*/ 17857 w 70226"/>
                <a:gd name="connsiteY33" fmla="*/ 92554 h 92671"/>
                <a:gd name="connsiteX34" fmla="*/ 13178 w 70226"/>
                <a:gd name="connsiteY34" fmla="*/ 92554 h 92671"/>
                <a:gd name="connsiteX35" fmla="*/ 7842 w 70226"/>
                <a:gd name="connsiteY35" fmla="*/ 92554 h 92671"/>
                <a:gd name="connsiteX36" fmla="*/ 532 w 70226"/>
                <a:gd name="connsiteY36" fmla="*/ 92554 h 92671"/>
                <a:gd name="connsiteX37" fmla="*/ 93 w 70226"/>
                <a:gd name="connsiteY37" fmla="*/ 47343 h 92671"/>
                <a:gd name="connsiteX38" fmla="*/ 93 w 70226"/>
                <a:gd name="connsiteY38" fmla="*/ 453 h 92671"/>
                <a:gd name="connsiteX39" fmla="*/ 3821 w 70226"/>
                <a:gd name="connsiteY39" fmla="*/ 453 h 92671"/>
                <a:gd name="connsiteX40" fmla="*/ 9304 w 70226"/>
                <a:gd name="connsiteY40" fmla="*/ 453 h 92671"/>
                <a:gd name="connsiteX41" fmla="*/ 13032 w 70226"/>
                <a:gd name="connsiteY41" fmla="*/ 453 h 92671"/>
                <a:gd name="connsiteX42" fmla="*/ 15591 w 70226"/>
                <a:gd name="connsiteY42" fmla="*/ 453 h 92671"/>
                <a:gd name="connsiteX43" fmla="*/ 19246 w 70226"/>
                <a:gd name="connsiteY43" fmla="*/ 14 h 92671"/>
                <a:gd name="connsiteX44" fmla="*/ 22535 w 70226"/>
                <a:gd name="connsiteY44" fmla="*/ 14 h 92671"/>
                <a:gd name="connsiteX45" fmla="*/ 24070 w 70226"/>
                <a:gd name="connsiteY45" fmla="*/ 672 h 92671"/>
                <a:gd name="connsiteX46" fmla="*/ 24070 w 70226"/>
                <a:gd name="connsiteY46" fmla="*/ 5858 h 92671"/>
                <a:gd name="connsiteX47" fmla="*/ 24436 w 70226"/>
                <a:gd name="connsiteY47" fmla="*/ 9290 h 9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0226" h="92671">
                  <a:moveTo>
                    <a:pt x="24436" y="9290"/>
                  </a:moveTo>
                  <a:lnTo>
                    <a:pt x="26702" y="7975"/>
                  </a:lnTo>
                  <a:cubicBezTo>
                    <a:pt x="27521" y="7552"/>
                    <a:pt x="28303" y="7070"/>
                    <a:pt x="29041" y="6515"/>
                  </a:cubicBezTo>
                  <a:cubicBezTo>
                    <a:pt x="34495" y="2724"/>
                    <a:pt x="40906" y="547"/>
                    <a:pt x="47536" y="233"/>
                  </a:cubicBezTo>
                  <a:cubicBezTo>
                    <a:pt x="50862" y="153"/>
                    <a:pt x="54181" y="526"/>
                    <a:pt x="57405" y="1329"/>
                  </a:cubicBezTo>
                  <a:cubicBezTo>
                    <a:pt x="60585" y="2213"/>
                    <a:pt x="63531" y="3783"/>
                    <a:pt x="66031" y="5930"/>
                  </a:cubicBezTo>
                  <a:cubicBezTo>
                    <a:pt x="67734" y="8005"/>
                    <a:pt x="68728" y="10561"/>
                    <a:pt x="68882" y="13234"/>
                  </a:cubicBezTo>
                  <a:cubicBezTo>
                    <a:pt x="69620" y="17383"/>
                    <a:pt x="70037" y="21583"/>
                    <a:pt x="70125" y="25797"/>
                  </a:cubicBezTo>
                  <a:cubicBezTo>
                    <a:pt x="70125" y="30691"/>
                    <a:pt x="70125" y="36095"/>
                    <a:pt x="70125" y="41939"/>
                  </a:cubicBezTo>
                  <a:cubicBezTo>
                    <a:pt x="70125" y="47782"/>
                    <a:pt x="70125" y="53625"/>
                    <a:pt x="70125" y="59541"/>
                  </a:cubicBezTo>
                  <a:cubicBezTo>
                    <a:pt x="70125" y="65457"/>
                    <a:pt x="70125" y="71227"/>
                    <a:pt x="70125" y="76778"/>
                  </a:cubicBezTo>
                  <a:cubicBezTo>
                    <a:pt x="70125" y="82329"/>
                    <a:pt x="70125" y="87149"/>
                    <a:pt x="70125" y="91386"/>
                  </a:cubicBezTo>
                  <a:cubicBezTo>
                    <a:pt x="66301" y="91948"/>
                    <a:pt x="62442" y="92218"/>
                    <a:pt x="58574" y="92189"/>
                  </a:cubicBezTo>
                  <a:lnTo>
                    <a:pt x="47098" y="92189"/>
                  </a:lnTo>
                  <a:cubicBezTo>
                    <a:pt x="47098" y="89341"/>
                    <a:pt x="46732" y="86127"/>
                    <a:pt x="46732" y="82621"/>
                  </a:cubicBezTo>
                  <a:cubicBezTo>
                    <a:pt x="46732" y="79115"/>
                    <a:pt x="46732" y="75317"/>
                    <a:pt x="46732" y="71592"/>
                  </a:cubicBezTo>
                  <a:cubicBezTo>
                    <a:pt x="46732" y="67867"/>
                    <a:pt x="46732" y="64288"/>
                    <a:pt x="46732" y="60198"/>
                  </a:cubicBezTo>
                  <a:cubicBezTo>
                    <a:pt x="46732" y="56108"/>
                    <a:pt x="46732" y="52894"/>
                    <a:pt x="46293" y="49534"/>
                  </a:cubicBezTo>
                  <a:cubicBezTo>
                    <a:pt x="46293" y="48001"/>
                    <a:pt x="46293" y="46394"/>
                    <a:pt x="45928" y="44641"/>
                  </a:cubicBezTo>
                  <a:cubicBezTo>
                    <a:pt x="45562" y="42888"/>
                    <a:pt x="45928" y="41135"/>
                    <a:pt x="45270" y="39382"/>
                  </a:cubicBezTo>
                  <a:cubicBezTo>
                    <a:pt x="45007" y="37805"/>
                    <a:pt x="44568" y="36263"/>
                    <a:pt x="43954" y="34781"/>
                  </a:cubicBezTo>
                  <a:cubicBezTo>
                    <a:pt x="43494" y="33546"/>
                    <a:pt x="42711" y="32465"/>
                    <a:pt x="41688" y="31640"/>
                  </a:cubicBezTo>
                  <a:lnTo>
                    <a:pt x="41322" y="31640"/>
                  </a:lnTo>
                  <a:cubicBezTo>
                    <a:pt x="41322" y="31640"/>
                    <a:pt x="41322" y="31640"/>
                    <a:pt x="40957" y="31640"/>
                  </a:cubicBezTo>
                  <a:cubicBezTo>
                    <a:pt x="39575" y="31070"/>
                    <a:pt x="38128" y="30676"/>
                    <a:pt x="36644" y="30472"/>
                  </a:cubicBezTo>
                  <a:cubicBezTo>
                    <a:pt x="34765" y="30150"/>
                    <a:pt x="32835" y="30274"/>
                    <a:pt x="31015" y="30837"/>
                  </a:cubicBezTo>
                  <a:cubicBezTo>
                    <a:pt x="29093" y="31472"/>
                    <a:pt x="27382" y="32604"/>
                    <a:pt x="26044" y="34123"/>
                  </a:cubicBezTo>
                  <a:cubicBezTo>
                    <a:pt x="24436" y="36227"/>
                    <a:pt x="23537" y="38783"/>
                    <a:pt x="23486" y="41427"/>
                  </a:cubicBezTo>
                  <a:cubicBezTo>
                    <a:pt x="23266" y="45634"/>
                    <a:pt x="23266" y="49856"/>
                    <a:pt x="23486" y="54063"/>
                  </a:cubicBezTo>
                  <a:cubicBezTo>
                    <a:pt x="23486" y="58153"/>
                    <a:pt x="23486" y="62243"/>
                    <a:pt x="23997" y="66406"/>
                  </a:cubicBezTo>
                  <a:cubicBezTo>
                    <a:pt x="24509" y="70570"/>
                    <a:pt x="23997" y="74514"/>
                    <a:pt x="23997" y="78604"/>
                  </a:cubicBezTo>
                  <a:cubicBezTo>
                    <a:pt x="24012" y="82658"/>
                    <a:pt x="23763" y="86704"/>
                    <a:pt x="23266" y="90728"/>
                  </a:cubicBezTo>
                  <a:lnTo>
                    <a:pt x="23266" y="91459"/>
                  </a:lnTo>
                  <a:cubicBezTo>
                    <a:pt x="21512" y="92021"/>
                    <a:pt x="19692" y="92386"/>
                    <a:pt x="17857" y="92554"/>
                  </a:cubicBezTo>
                  <a:cubicBezTo>
                    <a:pt x="16300" y="92664"/>
                    <a:pt x="14736" y="92664"/>
                    <a:pt x="13178" y="92554"/>
                  </a:cubicBezTo>
                  <a:lnTo>
                    <a:pt x="7842" y="92554"/>
                  </a:lnTo>
                  <a:cubicBezTo>
                    <a:pt x="5408" y="92386"/>
                    <a:pt x="2966" y="92386"/>
                    <a:pt x="532" y="92554"/>
                  </a:cubicBezTo>
                  <a:cubicBezTo>
                    <a:pt x="532" y="77508"/>
                    <a:pt x="532" y="62389"/>
                    <a:pt x="93" y="47343"/>
                  </a:cubicBezTo>
                  <a:cubicBezTo>
                    <a:pt x="-345" y="32297"/>
                    <a:pt x="93" y="16594"/>
                    <a:pt x="93" y="453"/>
                  </a:cubicBezTo>
                  <a:lnTo>
                    <a:pt x="3821" y="453"/>
                  </a:lnTo>
                  <a:lnTo>
                    <a:pt x="9304" y="453"/>
                  </a:lnTo>
                  <a:lnTo>
                    <a:pt x="13032" y="453"/>
                  </a:lnTo>
                  <a:lnTo>
                    <a:pt x="15591" y="453"/>
                  </a:lnTo>
                  <a:lnTo>
                    <a:pt x="19246" y="14"/>
                  </a:lnTo>
                  <a:cubicBezTo>
                    <a:pt x="20342" y="-51"/>
                    <a:pt x="21439" y="-51"/>
                    <a:pt x="22535" y="14"/>
                  </a:cubicBezTo>
                  <a:cubicBezTo>
                    <a:pt x="23559" y="14"/>
                    <a:pt x="24070" y="233"/>
                    <a:pt x="24070" y="672"/>
                  </a:cubicBezTo>
                  <a:cubicBezTo>
                    <a:pt x="24158" y="2403"/>
                    <a:pt x="24158" y="4127"/>
                    <a:pt x="24070" y="5858"/>
                  </a:cubicBezTo>
                  <a:cubicBezTo>
                    <a:pt x="24129" y="7004"/>
                    <a:pt x="24253" y="8151"/>
                    <a:pt x="24436" y="9290"/>
                  </a:cubicBezTo>
                  <a:close/>
                </a:path>
              </a:pathLst>
            </a:custGeom>
            <a:solidFill>
              <a:srgbClr val="333233"/>
            </a:solidFill>
            <a:ln w="7301" cap="flat">
              <a:noFill/>
              <a:prstDash val="solid"/>
              <a:miter/>
            </a:ln>
          </p:spPr>
          <p:txBody>
            <a:bodyPr rtlCol="0" anchor="ctr"/>
            <a:lstStyle/>
            <a:p>
              <a:endParaRPr lang="en-US"/>
            </a:p>
          </p:txBody>
        </p:sp>
        <p:sp>
          <p:nvSpPr>
            <p:cNvPr id="530" name="Freeform 529">
              <a:extLst>
                <a:ext uri="{FF2B5EF4-FFF2-40B4-BE49-F238E27FC236}">
                  <a16:creationId xmlns:a16="http://schemas.microsoft.com/office/drawing/2014/main" id="{ECA1F6EE-6190-0612-998F-C0885555C5EA}"/>
                </a:ext>
              </a:extLst>
            </p:cNvPr>
            <p:cNvSpPr/>
            <p:nvPr/>
          </p:nvSpPr>
          <p:spPr>
            <a:xfrm>
              <a:off x="8012945" y="4811163"/>
              <a:ext cx="75103" cy="129998"/>
            </a:xfrm>
            <a:custGeom>
              <a:avLst/>
              <a:gdLst>
                <a:gd name="connsiteX0" fmla="*/ 50411 w 75103"/>
                <a:gd name="connsiteY0" fmla="*/ 2814 h 129998"/>
                <a:gd name="connsiteX1" fmla="*/ 50411 w 75103"/>
                <a:gd name="connsiteY1" fmla="*/ 842 h 129998"/>
                <a:gd name="connsiteX2" fmla="*/ 52897 w 75103"/>
                <a:gd name="connsiteY2" fmla="*/ 330 h 129998"/>
                <a:gd name="connsiteX3" fmla="*/ 58964 w 75103"/>
                <a:gd name="connsiteY3" fmla="*/ -35 h 129998"/>
                <a:gd name="connsiteX4" fmla="*/ 66640 w 75103"/>
                <a:gd name="connsiteY4" fmla="*/ -35 h 129998"/>
                <a:gd name="connsiteX5" fmla="*/ 73585 w 75103"/>
                <a:gd name="connsiteY5" fmla="*/ 623 h 129998"/>
                <a:gd name="connsiteX6" fmla="*/ 73585 w 75103"/>
                <a:gd name="connsiteY6" fmla="*/ 12747 h 129998"/>
                <a:gd name="connsiteX7" fmla="*/ 74535 w 75103"/>
                <a:gd name="connsiteY7" fmla="*/ 73442 h 129998"/>
                <a:gd name="connsiteX8" fmla="*/ 74535 w 75103"/>
                <a:gd name="connsiteY8" fmla="*/ 129901 h 129998"/>
                <a:gd name="connsiteX9" fmla="*/ 62034 w 75103"/>
                <a:gd name="connsiteY9" fmla="*/ 129901 h 129998"/>
                <a:gd name="connsiteX10" fmla="*/ 49753 w 75103"/>
                <a:gd name="connsiteY10" fmla="*/ 129463 h 129998"/>
                <a:gd name="connsiteX11" fmla="*/ 49753 w 75103"/>
                <a:gd name="connsiteY11" fmla="*/ 128148 h 129998"/>
                <a:gd name="connsiteX12" fmla="*/ 49753 w 75103"/>
                <a:gd name="connsiteY12" fmla="*/ 125226 h 129998"/>
                <a:gd name="connsiteX13" fmla="*/ 49753 w 75103"/>
                <a:gd name="connsiteY13" fmla="*/ 122086 h 129998"/>
                <a:gd name="connsiteX14" fmla="*/ 48949 w 75103"/>
                <a:gd name="connsiteY14" fmla="*/ 120698 h 129998"/>
                <a:gd name="connsiteX15" fmla="*/ 47926 w 75103"/>
                <a:gd name="connsiteY15" fmla="*/ 121355 h 129998"/>
                <a:gd name="connsiteX16" fmla="*/ 40616 w 75103"/>
                <a:gd name="connsiteY16" fmla="*/ 128659 h 129998"/>
                <a:gd name="connsiteX17" fmla="*/ 30820 w 75103"/>
                <a:gd name="connsiteY17" fmla="*/ 129463 h 129998"/>
                <a:gd name="connsiteX18" fmla="*/ 14299 w 75103"/>
                <a:gd name="connsiteY18" fmla="*/ 124058 h 129998"/>
                <a:gd name="connsiteX19" fmla="*/ 5162 w 75103"/>
                <a:gd name="connsiteY19" fmla="*/ 112079 h 129998"/>
                <a:gd name="connsiteX20" fmla="*/ 1141 w 75103"/>
                <a:gd name="connsiteY20" fmla="*/ 95792 h 129998"/>
                <a:gd name="connsiteX21" fmla="*/ -102 w 75103"/>
                <a:gd name="connsiteY21" fmla="*/ 77605 h 129998"/>
                <a:gd name="connsiteX22" fmla="*/ 702 w 75103"/>
                <a:gd name="connsiteY22" fmla="*/ 65116 h 129998"/>
                <a:gd name="connsiteX23" fmla="*/ 3334 w 75103"/>
                <a:gd name="connsiteY23" fmla="*/ 54014 h 129998"/>
                <a:gd name="connsiteX24" fmla="*/ 7939 w 75103"/>
                <a:gd name="connsiteY24" fmla="*/ 45322 h 129998"/>
                <a:gd name="connsiteX25" fmla="*/ 14811 w 75103"/>
                <a:gd name="connsiteY25" fmla="*/ 40282 h 129998"/>
                <a:gd name="connsiteX26" fmla="*/ 25776 w 75103"/>
                <a:gd name="connsiteY26" fmla="*/ 37945 h 129998"/>
                <a:gd name="connsiteX27" fmla="*/ 37107 w 75103"/>
                <a:gd name="connsiteY27" fmla="*/ 37945 h 129998"/>
                <a:gd name="connsiteX28" fmla="*/ 46098 w 75103"/>
                <a:gd name="connsiteY28" fmla="*/ 39698 h 129998"/>
                <a:gd name="connsiteX29" fmla="*/ 50192 w 75103"/>
                <a:gd name="connsiteY29" fmla="*/ 42693 h 129998"/>
                <a:gd name="connsiteX30" fmla="*/ 50192 w 75103"/>
                <a:gd name="connsiteY30" fmla="*/ 28669 h 129998"/>
                <a:gd name="connsiteX31" fmla="*/ 50192 w 75103"/>
                <a:gd name="connsiteY31" fmla="*/ 20197 h 129998"/>
                <a:gd name="connsiteX32" fmla="*/ 50192 w 75103"/>
                <a:gd name="connsiteY32" fmla="*/ 15230 h 129998"/>
                <a:gd name="connsiteX33" fmla="*/ 50192 w 75103"/>
                <a:gd name="connsiteY33" fmla="*/ 11943 h 129998"/>
                <a:gd name="connsiteX34" fmla="*/ 50192 w 75103"/>
                <a:gd name="connsiteY34" fmla="*/ 8438 h 129998"/>
                <a:gd name="connsiteX35" fmla="*/ 50411 w 75103"/>
                <a:gd name="connsiteY35" fmla="*/ 2814 h 129998"/>
                <a:gd name="connsiteX36" fmla="*/ 21902 w 75103"/>
                <a:gd name="connsiteY36" fmla="*/ 72127 h 129998"/>
                <a:gd name="connsiteX37" fmla="*/ 20805 w 75103"/>
                <a:gd name="connsiteY37" fmla="*/ 77459 h 129998"/>
                <a:gd name="connsiteX38" fmla="*/ 20805 w 75103"/>
                <a:gd name="connsiteY38" fmla="*/ 82791 h 129998"/>
                <a:gd name="connsiteX39" fmla="*/ 21902 w 75103"/>
                <a:gd name="connsiteY39" fmla="*/ 91775 h 129998"/>
                <a:gd name="connsiteX40" fmla="*/ 25264 w 75103"/>
                <a:gd name="connsiteY40" fmla="*/ 99444 h 129998"/>
                <a:gd name="connsiteX41" fmla="*/ 30601 w 75103"/>
                <a:gd name="connsiteY41" fmla="*/ 104922 h 129998"/>
                <a:gd name="connsiteX42" fmla="*/ 37546 w 75103"/>
                <a:gd name="connsiteY42" fmla="*/ 106894 h 129998"/>
                <a:gd name="connsiteX43" fmla="*/ 44856 w 75103"/>
                <a:gd name="connsiteY43" fmla="*/ 104922 h 129998"/>
                <a:gd name="connsiteX44" fmla="*/ 48876 w 75103"/>
                <a:gd name="connsiteY44" fmla="*/ 99371 h 129998"/>
                <a:gd name="connsiteX45" fmla="*/ 50558 w 75103"/>
                <a:gd name="connsiteY45" fmla="*/ 91044 h 129998"/>
                <a:gd name="connsiteX46" fmla="*/ 50558 w 75103"/>
                <a:gd name="connsiteY46" fmla="*/ 80235 h 129998"/>
                <a:gd name="connsiteX47" fmla="*/ 50558 w 75103"/>
                <a:gd name="connsiteY47" fmla="*/ 68913 h 129998"/>
                <a:gd name="connsiteX48" fmla="*/ 49169 w 75103"/>
                <a:gd name="connsiteY48" fmla="*/ 62632 h 129998"/>
                <a:gd name="connsiteX49" fmla="*/ 45733 w 75103"/>
                <a:gd name="connsiteY49" fmla="*/ 59784 h 129998"/>
                <a:gd name="connsiteX50" fmla="*/ 39592 w 75103"/>
                <a:gd name="connsiteY50" fmla="*/ 59126 h 129998"/>
                <a:gd name="connsiteX51" fmla="*/ 27531 w 75103"/>
                <a:gd name="connsiteY51" fmla="*/ 62413 h 129998"/>
                <a:gd name="connsiteX52" fmla="*/ 21902 w 75103"/>
                <a:gd name="connsiteY52" fmla="*/ 72127 h 12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5103" h="129998">
                  <a:moveTo>
                    <a:pt x="50411" y="2814"/>
                  </a:moveTo>
                  <a:lnTo>
                    <a:pt x="50411" y="842"/>
                  </a:lnTo>
                  <a:cubicBezTo>
                    <a:pt x="50411" y="842"/>
                    <a:pt x="51289" y="842"/>
                    <a:pt x="52897" y="330"/>
                  </a:cubicBezTo>
                  <a:lnTo>
                    <a:pt x="58964" y="-35"/>
                  </a:lnTo>
                  <a:lnTo>
                    <a:pt x="66640" y="-35"/>
                  </a:lnTo>
                  <a:cubicBezTo>
                    <a:pt x="68972" y="2"/>
                    <a:pt x="71289" y="221"/>
                    <a:pt x="73585" y="623"/>
                  </a:cubicBezTo>
                  <a:lnTo>
                    <a:pt x="73585" y="12747"/>
                  </a:lnTo>
                  <a:cubicBezTo>
                    <a:pt x="73585" y="33271"/>
                    <a:pt x="73950" y="53429"/>
                    <a:pt x="74535" y="73442"/>
                  </a:cubicBezTo>
                  <a:cubicBezTo>
                    <a:pt x="75120" y="93455"/>
                    <a:pt x="75193" y="112226"/>
                    <a:pt x="74535" y="129901"/>
                  </a:cubicBezTo>
                  <a:cubicBezTo>
                    <a:pt x="70807" y="129901"/>
                    <a:pt x="66567" y="129901"/>
                    <a:pt x="62034" y="129901"/>
                  </a:cubicBezTo>
                  <a:cubicBezTo>
                    <a:pt x="57933" y="130061"/>
                    <a:pt x="53833" y="129915"/>
                    <a:pt x="49753" y="129463"/>
                  </a:cubicBezTo>
                  <a:cubicBezTo>
                    <a:pt x="49658" y="129032"/>
                    <a:pt x="49658" y="128579"/>
                    <a:pt x="49753" y="128148"/>
                  </a:cubicBezTo>
                  <a:cubicBezTo>
                    <a:pt x="49753" y="126906"/>
                    <a:pt x="49753" y="125957"/>
                    <a:pt x="49753" y="125226"/>
                  </a:cubicBezTo>
                  <a:cubicBezTo>
                    <a:pt x="49753" y="124496"/>
                    <a:pt x="49753" y="123400"/>
                    <a:pt x="49753" y="122086"/>
                  </a:cubicBezTo>
                  <a:cubicBezTo>
                    <a:pt x="49578" y="121574"/>
                    <a:pt x="49308" y="121100"/>
                    <a:pt x="48949" y="120698"/>
                  </a:cubicBezTo>
                  <a:cubicBezTo>
                    <a:pt x="48949" y="120698"/>
                    <a:pt x="48291" y="120698"/>
                    <a:pt x="47926" y="121355"/>
                  </a:cubicBezTo>
                  <a:cubicBezTo>
                    <a:pt x="46581" y="124678"/>
                    <a:pt x="43942" y="127315"/>
                    <a:pt x="40616" y="128659"/>
                  </a:cubicBezTo>
                  <a:cubicBezTo>
                    <a:pt x="37458" y="129703"/>
                    <a:pt x="34103" y="129974"/>
                    <a:pt x="30820" y="129463"/>
                  </a:cubicBezTo>
                  <a:cubicBezTo>
                    <a:pt x="24899" y="129346"/>
                    <a:pt x="19146" y="127461"/>
                    <a:pt x="14299" y="124058"/>
                  </a:cubicBezTo>
                  <a:cubicBezTo>
                    <a:pt x="10257" y="120932"/>
                    <a:pt x="7106" y="116805"/>
                    <a:pt x="5162" y="112079"/>
                  </a:cubicBezTo>
                  <a:cubicBezTo>
                    <a:pt x="3027" y="106879"/>
                    <a:pt x="1675" y="101387"/>
                    <a:pt x="1141" y="95792"/>
                  </a:cubicBezTo>
                  <a:cubicBezTo>
                    <a:pt x="410" y="89803"/>
                    <a:pt x="45" y="83740"/>
                    <a:pt x="-102" y="77605"/>
                  </a:cubicBezTo>
                  <a:cubicBezTo>
                    <a:pt x="-102" y="73427"/>
                    <a:pt x="169" y="69257"/>
                    <a:pt x="702" y="65116"/>
                  </a:cubicBezTo>
                  <a:cubicBezTo>
                    <a:pt x="1221" y="61339"/>
                    <a:pt x="2099" y="57622"/>
                    <a:pt x="3334" y="54014"/>
                  </a:cubicBezTo>
                  <a:cubicBezTo>
                    <a:pt x="4365" y="50880"/>
                    <a:pt x="5922" y="47937"/>
                    <a:pt x="7939" y="45322"/>
                  </a:cubicBezTo>
                  <a:cubicBezTo>
                    <a:pt x="9679" y="42999"/>
                    <a:pt x="12070" y="41246"/>
                    <a:pt x="14811" y="40282"/>
                  </a:cubicBezTo>
                  <a:cubicBezTo>
                    <a:pt x="18342" y="39011"/>
                    <a:pt x="22033" y="38223"/>
                    <a:pt x="25776" y="37945"/>
                  </a:cubicBezTo>
                  <a:cubicBezTo>
                    <a:pt x="29548" y="37653"/>
                    <a:pt x="33335" y="37653"/>
                    <a:pt x="37107" y="37945"/>
                  </a:cubicBezTo>
                  <a:cubicBezTo>
                    <a:pt x="40155" y="38201"/>
                    <a:pt x="43174" y="38792"/>
                    <a:pt x="46098" y="39698"/>
                  </a:cubicBezTo>
                  <a:cubicBezTo>
                    <a:pt x="48584" y="40575"/>
                    <a:pt x="49900" y="41597"/>
                    <a:pt x="50192" y="42693"/>
                  </a:cubicBezTo>
                  <a:cubicBezTo>
                    <a:pt x="50192" y="36901"/>
                    <a:pt x="50192" y="32226"/>
                    <a:pt x="50192" y="28669"/>
                  </a:cubicBezTo>
                  <a:lnTo>
                    <a:pt x="50192" y="20197"/>
                  </a:lnTo>
                  <a:cubicBezTo>
                    <a:pt x="50192" y="18079"/>
                    <a:pt x="50192" y="16399"/>
                    <a:pt x="50192" y="15230"/>
                  </a:cubicBezTo>
                  <a:cubicBezTo>
                    <a:pt x="50192" y="14062"/>
                    <a:pt x="50192" y="12966"/>
                    <a:pt x="50192" y="11943"/>
                  </a:cubicBezTo>
                  <a:cubicBezTo>
                    <a:pt x="50192" y="10921"/>
                    <a:pt x="50192" y="9752"/>
                    <a:pt x="50192" y="8438"/>
                  </a:cubicBezTo>
                  <a:cubicBezTo>
                    <a:pt x="50192" y="7123"/>
                    <a:pt x="50265" y="5297"/>
                    <a:pt x="50411" y="2814"/>
                  </a:cubicBezTo>
                  <a:close/>
                  <a:moveTo>
                    <a:pt x="21902" y="72127"/>
                  </a:moveTo>
                  <a:cubicBezTo>
                    <a:pt x="21251" y="73836"/>
                    <a:pt x="20878" y="75633"/>
                    <a:pt x="20805" y="77459"/>
                  </a:cubicBezTo>
                  <a:cubicBezTo>
                    <a:pt x="20805" y="79358"/>
                    <a:pt x="20805" y="81111"/>
                    <a:pt x="20805" y="82791"/>
                  </a:cubicBezTo>
                  <a:cubicBezTo>
                    <a:pt x="20798" y="85822"/>
                    <a:pt x="21163" y="88838"/>
                    <a:pt x="21902" y="91775"/>
                  </a:cubicBezTo>
                  <a:cubicBezTo>
                    <a:pt x="22567" y="94506"/>
                    <a:pt x="23707" y="97099"/>
                    <a:pt x="25264" y="99444"/>
                  </a:cubicBezTo>
                  <a:cubicBezTo>
                    <a:pt x="26632" y="101627"/>
                    <a:pt x="28452" y="103497"/>
                    <a:pt x="30601" y="104922"/>
                  </a:cubicBezTo>
                  <a:cubicBezTo>
                    <a:pt x="32677" y="106236"/>
                    <a:pt x="35089" y="106923"/>
                    <a:pt x="37546" y="106894"/>
                  </a:cubicBezTo>
                  <a:cubicBezTo>
                    <a:pt x="40133" y="107025"/>
                    <a:pt x="42692" y="106339"/>
                    <a:pt x="44856" y="104922"/>
                  </a:cubicBezTo>
                  <a:cubicBezTo>
                    <a:pt x="46683" y="103483"/>
                    <a:pt x="48079" y="101555"/>
                    <a:pt x="48876" y="99371"/>
                  </a:cubicBezTo>
                  <a:cubicBezTo>
                    <a:pt x="49870" y="96697"/>
                    <a:pt x="50441" y="93893"/>
                    <a:pt x="50558" y="91044"/>
                  </a:cubicBezTo>
                  <a:cubicBezTo>
                    <a:pt x="50558" y="87758"/>
                    <a:pt x="50558" y="84178"/>
                    <a:pt x="50558" y="80235"/>
                  </a:cubicBezTo>
                  <a:cubicBezTo>
                    <a:pt x="50558" y="76290"/>
                    <a:pt x="50558" y="71689"/>
                    <a:pt x="50558" y="68913"/>
                  </a:cubicBezTo>
                  <a:cubicBezTo>
                    <a:pt x="50477" y="66752"/>
                    <a:pt x="50009" y="64626"/>
                    <a:pt x="49169" y="62632"/>
                  </a:cubicBezTo>
                  <a:cubicBezTo>
                    <a:pt x="48540" y="61193"/>
                    <a:pt x="47268" y="60134"/>
                    <a:pt x="45733" y="59784"/>
                  </a:cubicBezTo>
                  <a:cubicBezTo>
                    <a:pt x="43723" y="59294"/>
                    <a:pt x="41661" y="59068"/>
                    <a:pt x="39592" y="59126"/>
                  </a:cubicBezTo>
                  <a:cubicBezTo>
                    <a:pt x="35323" y="58907"/>
                    <a:pt x="31098" y="60061"/>
                    <a:pt x="27531" y="62413"/>
                  </a:cubicBezTo>
                  <a:cubicBezTo>
                    <a:pt x="24373" y="64714"/>
                    <a:pt x="22326" y="68242"/>
                    <a:pt x="21902" y="72127"/>
                  </a:cubicBezTo>
                  <a:close/>
                </a:path>
              </a:pathLst>
            </a:custGeom>
            <a:solidFill>
              <a:srgbClr val="333233"/>
            </a:solidFill>
            <a:ln w="7301" cap="flat">
              <a:noFill/>
              <a:prstDash val="solid"/>
              <a:miter/>
            </a:ln>
          </p:spPr>
          <p:txBody>
            <a:bodyPr rtlCol="0" anchor="ctr"/>
            <a:lstStyle/>
            <a:p>
              <a:endParaRPr lang="en-US"/>
            </a:p>
          </p:txBody>
        </p:sp>
        <p:sp>
          <p:nvSpPr>
            <p:cNvPr id="531" name="Freeform 530">
              <a:extLst>
                <a:ext uri="{FF2B5EF4-FFF2-40B4-BE49-F238E27FC236}">
                  <a16:creationId xmlns:a16="http://schemas.microsoft.com/office/drawing/2014/main" id="{DA73AFA5-3118-5378-978F-DDBC311340D3}"/>
                </a:ext>
              </a:extLst>
            </p:cNvPr>
            <p:cNvSpPr/>
            <p:nvPr/>
          </p:nvSpPr>
          <p:spPr>
            <a:xfrm>
              <a:off x="8097768" y="4846781"/>
              <a:ext cx="74520" cy="97111"/>
            </a:xfrm>
            <a:custGeom>
              <a:avLst/>
              <a:gdLst>
                <a:gd name="connsiteX0" fmla="*/ 24874 w 74520"/>
                <a:gd name="connsiteY0" fmla="*/ 48342 h 97111"/>
                <a:gd name="connsiteX1" fmla="*/ 24874 w 74520"/>
                <a:gd name="connsiteY1" fmla="*/ 51629 h 97111"/>
                <a:gd name="connsiteX2" fmla="*/ 25313 w 74520"/>
                <a:gd name="connsiteY2" fmla="*/ 60612 h 97111"/>
                <a:gd name="connsiteX3" fmla="*/ 27652 w 74520"/>
                <a:gd name="connsiteY3" fmla="*/ 67478 h 97111"/>
                <a:gd name="connsiteX4" fmla="*/ 33865 w 74520"/>
                <a:gd name="connsiteY4" fmla="*/ 73686 h 97111"/>
                <a:gd name="connsiteX5" fmla="*/ 41834 w 74520"/>
                <a:gd name="connsiteY5" fmla="*/ 75001 h 97111"/>
                <a:gd name="connsiteX6" fmla="*/ 48340 w 74520"/>
                <a:gd name="connsiteY6" fmla="*/ 70472 h 97111"/>
                <a:gd name="connsiteX7" fmla="*/ 50606 w 74520"/>
                <a:gd name="connsiteY7" fmla="*/ 59151 h 97111"/>
                <a:gd name="connsiteX8" fmla="*/ 55577 w 74520"/>
                <a:gd name="connsiteY8" fmla="*/ 59151 h 97111"/>
                <a:gd name="connsiteX9" fmla="*/ 62156 w 74520"/>
                <a:gd name="connsiteY9" fmla="*/ 59151 h 97111"/>
                <a:gd name="connsiteX10" fmla="*/ 68662 w 74520"/>
                <a:gd name="connsiteY10" fmla="*/ 59151 h 97111"/>
                <a:gd name="connsiteX11" fmla="*/ 73852 w 74520"/>
                <a:gd name="connsiteY11" fmla="*/ 59736 h 97111"/>
                <a:gd name="connsiteX12" fmla="*/ 73121 w 74520"/>
                <a:gd name="connsiteY12" fmla="*/ 69158 h 97111"/>
                <a:gd name="connsiteX13" fmla="*/ 72171 w 74520"/>
                <a:gd name="connsiteY13" fmla="*/ 77703 h 97111"/>
                <a:gd name="connsiteX14" fmla="*/ 70782 w 74520"/>
                <a:gd name="connsiteY14" fmla="*/ 84496 h 97111"/>
                <a:gd name="connsiteX15" fmla="*/ 68662 w 74520"/>
                <a:gd name="connsiteY15" fmla="*/ 88440 h 97111"/>
                <a:gd name="connsiteX16" fmla="*/ 60548 w 74520"/>
                <a:gd name="connsiteY16" fmla="*/ 94721 h 97111"/>
                <a:gd name="connsiteX17" fmla="*/ 49729 w 74520"/>
                <a:gd name="connsiteY17" fmla="*/ 96913 h 97111"/>
                <a:gd name="connsiteX18" fmla="*/ 37667 w 74520"/>
                <a:gd name="connsiteY18" fmla="*/ 96913 h 97111"/>
                <a:gd name="connsiteX19" fmla="*/ 26336 w 74520"/>
                <a:gd name="connsiteY19" fmla="*/ 96547 h 97111"/>
                <a:gd name="connsiteX20" fmla="*/ 16760 w 74520"/>
                <a:gd name="connsiteY20" fmla="*/ 93187 h 97111"/>
                <a:gd name="connsiteX21" fmla="*/ 8499 w 74520"/>
                <a:gd name="connsiteY21" fmla="*/ 84131 h 97111"/>
                <a:gd name="connsiteX22" fmla="*/ 3163 w 74520"/>
                <a:gd name="connsiteY22" fmla="*/ 71787 h 97111"/>
                <a:gd name="connsiteX23" fmla="*/ 385 w 74520"/>
                <a:gd name="connsiteY23" fmla="*/ 57545 h 97111"/>
                <a:gd name="connsiteX24" fmla="*/ 19 w 74520"/>
                <a:gd name="connsiteY24" fmla="*/ 42499 h 97111"/>
                <a:gd name="connsiteX25" fmla="*/ 1189 w 74520"/>
                <a:gd name="connsiteY25" fmla="*/ 29352 h 97111"/>
                <a:gd name="connsiteX26" fmla="*/ 4040 w 74520"/>
                <a:gd name="connsiteY26" fmla="*/ 16862 h 97111"/>
                <a:gd name="connsiteX27" fmla="*/ 11350 w 74520"/>
                <a:gd name="connsiteY27" fmla="*/ 7805 h 97111"/>
                <a:gd name="connsiteX28" fmla="*/ 22608 w 74520"/>
                <a:gd name="connsiteY28" fmla="*/ 2108 h 97111"/>
                <a:gd name="connsiteX29" fmla="*/ 35839 w 74520"/>
                <a:gd name="connsiteY29" fmla="*/ -10 h 97111"/>
                <a:gd name="connsiteX30" fmla="*/ 49436 w 74520"/>
                <a:gd name="connsiteY30" fmla="*/ 1451 h 97111"/>
                <a:gd name="connsiteX31" fmla="*/ 63106 w 74520"/>
                <a:gd name="connsiteY31" fmla="*/ 7367 h 97111"/>
                <a:gd name="connsiteX32" fmla="*/ 70928 w 74520"/>
                <a:gd name="connsiteY32" fmla="*/ 18031 h 97111"/>
                <a:gd name="connsiteX33" fmla="*/ 74144 w 74520"/>
                <a:gd name="connsiteY33" fmla="*/ 31835 h 97111"/>
                <a:gd name="connsiteX34" fmla="*/ 74144 w 74520"/>
                <a:gd name="connsiteY34" fmla="*/ 47100 h 97111"/>
                <a:gd name="connsiteX35" fmla="*/ 69247 w 74520"/>
                <a:gd name="connsiteY35" fmla="*/ 47831 h 97111"/>
                <a:gd name="connsiteX36" fmla="*/ 60767 w 74520"/>
                <a:gd name="connsiteY36" fmla="*/ 48561 h 97111"/>
                <a:gd name="connsiteX37" fmla="*/ 50387 w 74520"/>
                <a:gd name="connsiteY37" fmla="*/ 49072 h 97111"/>
                <a:gd name="connsiteX38" fmla="*/ 39787 w 74520"/>
                <a:gd name="connsiteY38" fmla="*/ 49072 h 97111"/>
                <a:gd name="connsiteX39" fmla="*/ 30649 w 74520"/>
                <a:gd name="connsiteY39" fmla="*/ 49072 h 97111"/>
                <a:gd name="connsiteX40" fmla="*/ 24874 w 74520"/>
                <a:gd name="connsiteY40" fmla="*/ 48342 h 97111"/>
                <a:gd name="connsiteX41" fmla="*/ 47170 w 74520"/>
                <a:gd name="connsiteY41" fmla="*/ 19784 h 97111"/>
                <a:gd name="connsiteX42" fmla="*/ 44173 w 74520"/>
                <a:gd name="connsiteY42" fmla="*/ 18469 h 97111"/>
                <a:gd name="connsiteX43" fmla="*/ 40664 w 74520"/>
                <a:gd name="connsiteY43" fmla="*/ 17958 h 97111"/>
                <a:gd name="connsiteX44" fmla="*/ 33354 w 74520"/>
                <a:gd name="connsiteY44" fmla="*/ 18907 h 97111"/>
                <a:gd name="connsiteX45" fmla="*/ 28968 w 74520"/>
                <a:gd name="connsiteY45" fmla="*/ 21464 h 97111"/>
                <a:gd name="connsiteX46" fmla="*/ 26482 w 74520"/>
                <a:gd name="connsiteY46" fmla="*/ 25335 h 97111"/>
                <a:gd name="connsiteX47" fmla="*/ 25240 w 74520"/>
                <a:gd name="connsiteY47" fmla="*/ 29936 h 97111"/>
                <a:gd name="connsiteX48" fmla="*/ 25240 w 74520"/>
                <a:gd name="connsiteY48" fmla="*/ 32785 h 97111"/>
                <a:gd name="connsiteX49" fmla="*/ 26921 w 74520"/>
                <a:gd name="connsiteY49" fmla="*/ 33880 h 97111"/>
                <a:gd name="connsiteX50" fmla="*/ 32184 w 74520"/>
                <a:gd name="connsiteY50" fmla="*/ 33880 h 97111"/>
                <a:gd name="connsiteX51" fmla="*/ 43076 w 74520"/>
                <a:gd name="connsiteY51" fmla="*/ 33880 h 97111"/>
                <a:gd name="connsiteX52" fmla="*/ 50387 w 74520"/>
                <a:gd name="connsiteY52" fmla="*/ 33880 h 97111"/>
                <a:gd name="connsiteX53" fmla="*/ 53822 w 74520"/>
                <a:gd name="connsiteY53" fmla="*/ 33880 h 97111"/>
                <a:gd name="connsiteX54" fmla="*/ 54846 w 74520"/>
                <a:gd name="connsiteY54" fmla="*/ 33369 h 97111"/>
                <a:gd name="connsiteX55" fmla="*/ 54846 w 74520"/>
                <a:gd name="connsiteY55" fmla="*/ 31397 h 97111"/>
                <a:gd name="connsiteX56" fmla="*/ 52872 w 74520"/>
                <a:gd name="connsiteY56" fmla="*/ 24093 h 97111"/>
                <a:gd name="connsiteX57" fmla="*/ 47170 w 74520"/>
                <a:gd name="connsiteY57" fmla="*/ 19784 h 9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4520" h="97111">
                  <a:moveTo>
                    <a:pt x="24874" y="48342"/>
                  </a:moveTo>
                  <a:lnTo>
                    <a:pt x="24874" y="51629"/>
                  </a:lnTo>
                  <a:cubicBezTo>
                    <a:pt x="24874" y="55280"/>
                    <a:pt x="24874" y="58275"/>
                    <a:pt x="25313" y="60612"/>
                  </a:cubicBezTo>
                  <a:cubicBezTo>
                    <a:pt x="25547" y="63052"/>
                    <a:pt x="26343" y="65403"/>
                    <a:pt x="27652" y="67478"/>
                  </a:cubicBezTo>
                  <a:cubicBezTo>
                    <a:pt x="28990" y="70166"/>
                    <a:pt x="31175" y="72350"/>
                    <a:pt x="33865" y="73686"/>
                  </a:cubicBezTo>
                  <a:cubicBezTo>
                    <a:pt x="36300" y="75001"/>
                    <a:pt x="39107" y="75461"/>
                    <a:pt x="41834" y="75001"/>
                  </a:cubicBezTo>
                  <a:cubicBezTo>
                    <a:pt x="44516" y="74409"/>
                    <a:pt x="46856" y="72780"/>
                    <a:pt x="48340" y="70472"/>
                  </a:cubicBezTo>
                  <a:cubicBezTo>
                    <a:pt x="50328" y="67054"/>
                    <a:pt x="51125" y="63074"/>
                    <a:pt x="50606" y="59151"/>
                  </a:cubicBezTo>
                  <a:cubicBezTo>
                    <a:pt x="52258" y="59268"/>
                    <a:pt x="53925" y="59268"/>
                    <a:pt x="55577" y="59151"/>
                  </a:cubicBezTo>
                  <a:lnTo>
                    <a:pt x="62156" y="59151"/>
                  </a:lnTo>
                  <a:cubicBezTo>
                    <a:pt x="64422" y="59151"/>
                    <a:pt x="66615" y="59151"/>
                    <a:pt x="68662" y="59151"/>
                  </a:cubicBezTo>
                  <a:cubicBezTo>
                    <a:pt x="70409" y="59122"/>
                    <a:pt x="72156" y="59320"/>
                    <a:pt x="73852" y="59736"/>
                  </a:cubicBezTo>
                  <a:cubicBezTo>
                    <a:pt x="73852" y="62949"/>
                    <a:pt x="73340" y="66090"/>
                    <a:pt x="73121" y="69158"/>
                  </a:cubicBezTo>
                  <a:cubicBezTo>
                    <a:pt x="72902" y="72225"/>
                    <a:pt x="72536" y="75074"/>
                    <a:pt x="72171" y="77703"/>
                  </a:cubicBezTo>
                  <a:cubicBezTo>
                    <a:pt x="71849" y="79997"/>
                    <a:pt x="71388" y="82261"/>
                    <a:pt x="70782" y="84496"/>
                  </a:cubicBezTo>
                  <a:cubicBezTo>
                    <a:pt x="70453" y="85979"/>
                    <a:pt x="69722" y="87344"/>
                    <a:pt x="68662" y="88440"/>
                  </a:cubicBezTo>
                  <a:cubicBezTo>
                    <a:pt x="66673" y="91325"/>
                    <a:pt x="63837" y="93516"/>
                    <a:pt x="60548" y="94721"/>
                  </a:cubicBezTo>
                  <a:cubicBezTo>
                    <a:pt x="57053" y="95926"/>
                    <a:pt x="53413" y="96664"/>
                    <a:pt x="49729" y="96913"/>
                  </a:cubicBezTo>
                  <a:cubicBezTo>
                    <a:pt x="45708" y="97132"/>
                    <a:pt x="41687" y="97132"/>
                    <a:pt x="37667" y="96913"/>
                  </a:cubicBezTo>
                  <a:cubicBezTo>
                    <a:pt x="33573" y="96913"/>
                    <a:pt x="29772" y="96547"/>
                    <a:pt x="26336" y="96547"/>
                  </a:cubicBezTo>
                  <a:cubicBezTo>
                    <a:pt x="22952" y="96072"/>
                    <a:pt x="19698" y="94933"/>
                    <a:pt x="16760" y="93187"/>
                  </a:cubicBezTo>
                  <a:cubicBezTo>
                    <a:pt x="13375" y="90814"/>
                    <a:pt x="10553" y="87717"/>
                    <a:pt x="8499" y="84131"/>
                  </a:cubicBezTo>
                  <a:cubicBezTo>
                    <a:pt x="6197" y="80267"/>
                    <a:pt x="4398" y="76118"/>
                    <a:pt x="3163" y="71787"/>
                  </a:cubicBezTo>
                  <a:cubicBezTo>
                    <a:pt x="1759" y="67142"/>
                    <a:pt x="831" y="62373"/>
                    <a:pt x="385" y="57545"/>
                  </a:cubicBezTo>
                  <a:cubicBezTo>
                    <a:pt x="-105" y="52541"/>
                    <a:pt x="-222" y="47517"/>
                    <a:pt x="19" y="42499"/>
                  </a:cubicBezTo>
                  <a:cubicBezTo>
                    <a:pt x="385" y="37897"/>
                    <a:pt x="751" y="33515"/>
                    <a:pt x="1189" y="29352"/>
                  </a:cubicBezTo>
                  <a:cubicBezTo>
                    <a:pt x="1635" y="25086"/>
                    <a:pt x="2593" y="20894"/>
                    <a:pt x="4040" y="16862"/>
                  </a:cubicBezTo>
                  <a:cubicBezTo>
                    <a:pt x="5685" y="13283"/>
                    <a:pt x="8200" y="10172"/>
                    <a:pt x="11350" y="7805"/>
                  </a:cubicBezTo>
                  <a:cubicBezTo>
                    <a:pt x="14750" y="5278"/>
                    <a:pt x="18558" y="3350"/>
                    <a:pt x="22608" y="2108"/>
                  </a:cubicBezTo>
                  <a:cubicBezTo>
                    <a:pt x="26899" y="794"/>
                    <a:pt x="31351" y="85"/>
                    <a:pt x="35839" y="-10"/>
                  </a:cubicBezTo>
                  <a:cubicBezTo>
                    <a:pt x="40415" y="-156"/>
                    <a:pt x="44992" y="333"/>
                    <a:pt x="49436" y="1451"/>
                  </a:cubicBezTo>
                  <a:cubicBezTo>
                    <a:pt x="54444" y="2167"/>
                    <a:pt x="59159" y="4212"/>
                    <a:pt x="63106" y="7367"/>
                  </a:cubicBezTo>
                  <a:cubicBezTo>
                    <a:pt x="66498" y="10281"/>
                    <a:pt x="69174" y="13926"/>
                    <a:pt x="70928" y="18031"/>
                  </a:cubicBezTo>
                  <a:cubicBezTo>
                    <a:pt x="72741" y="22428"/>
                    <a:pt x="73830" y="27088"/>
                    <a:pt x="74144" y="31835"/>
                  </a:cubicBezTo>
                  <a:cubicBezTo>
                    <a:pt x="74510" y="36918"/>
                    <a:pt x="74510" y="42017"/>
                    <a:pt x="74144" y="47100"/>
                  </a:cubicBezTo>
                  <a:cubicBezTo>
                    <a:pt x="73267" y="47100"/>
                    <a:pt x="71659" y="47538"/>
                    <a:pt x="69247" y="47831"/>
                  </a:cubicBezTo>
                  <a:lnTo>
                    <a:pt x="60767" y="48561"/>
                  </a:lnTo>
                  <a:cubicBezTo>
                    <a:pt x="57551" y="48561"/>
                    <a:pt x="54042" y="48999"/>
                    <a:pt x="50387" y="49072"/>
                  </a:cubicBezTo>
                  <a:lnTo>
                    <a:pt x="39787" y="49072"/>
                  </a:lnTo>
                  <a:cubicBezTo>
                    <a:pt x="36424" y="49072"/>
                    <a:pt x="33354" y="49072"/>
                    <a:pt x="30649" y="49072"/>
                  </a:cubicBezTo>
                  <a:cubicBezTo>
                    <a:pt x="28712" y="48970"/>
                    <a:pt x="26782" y="48722"/>
                    <a:pt x="24874" y="48342"/>
                  </a:cubicBezTo>
                  <a:close/>
                  <a:moveTo>
                    <a:pt x="47170" y="19784"/>
                  </a:moveTo>
                  <a:cubicBezTo>
                    <a:pt x="46220" y="19236"/>
                    <a:pt x="45218" y="18798"/>
                    <a:pt x="44173" y="18469"/>
                  </a:cubicBezTo>
                  <a:cubicBezTo>
                    <a:pt x="43047" y="18089"/>
                    <a:pt x="41856" y="17914"/>
                    <a:pt x="40664" y="17958"/>
                  </a:cubicBezTo>
                  <a:cubicBezTo>
                    <a:pt x="38193" y="17863"/>
                    <a:pt x="35722" y="18184"/>
                    <a:pt x="33354" y="18907"/>
                  </a:cubicBezTo>
                  <a:cubicBezTo>
                    <a:pt x="31709" y="19397"/>
                    <a:pt x="30203" y="20273"/>
                    <a:pt x="28968" y="21464"/>
                  </a:cubicBezTo>
                  <a:cubicBezTo>
                    <a:pt x="27857" y="22552"/>
                    <a:pt x="27009" y="23874"/>
                    <a:pt x="26482" y="25335"/>
                  </a:cubicBezTo>
                  <a:cubicBezTo>
                    <a:pt x="25912" y="26825"/>
                    <a:pt x="25495" y="28366"/>
                    <a:pt x="25240" y="29936"/>
                  </a:cubicBezTo>
                  <a:cubicBezTo>
                    <a:pt x="25115" y="30878"/>
                    <a:pt x="25115" y="31842"/>
                    <a:pt x="25240" y="32785"/>
                  </a:cubicBezTo>
                  <a:cubicBezTo>
                    <a:pt x="25240" y="33296"/>
                    <a:pt x="25824" y="33734"/>
                    <a:pt x="26921" y="33880"/>
                  </a:cubicBezTo>
                  <a:cubicBezTo>
                    <a:pt x="28675" y="34012"/>
                    <a:pt x="30430" y="34012"/>
                    <a:pt x="32184" y="33880"/>
                  </a:cubicBezTo>
                  <a:lnTo>
                    <a:pt x="43076" y="33880"/>
                  </a:lnTo>
                  <a:cubicBezTo>
                    <a:pt x="46293" y="33880"/>
                    <a:pt x="48705" y="33880"/>
                    <a:pt x="50387" y="33880"/>
                  </a:cubicBezTo>
                  <a:cubicBezTo>
                    <a:pt x="51534" y="33946"/>
                    <a:pt x="52674" y="33946"/>
                    <a:pt x="53822" y="33880"/>
                  </a:cubicBezTo>
                  <a:cubicBezTo>
                    <a:pt x="54480" y="33880"/>
                    <a:pt x="54846" y="33880"/>
                    <a:pt x="54846" y="33369"/>
                  </a:cubicBezTo>
                  <a:lnTo>
                    <a:pt x="54846" y="31397"/>
                  </a:lnTo>
                  <a:cubicBezTo>
                    <a:pt x="54882" y="28826"/>
                    <a:pt x="54195" y="26299"/>
                    <a:pt x="52872" y="24093"/>
                  </a:cubicBezTo>
                  <a:cubicBezTo>
                    <a:pt x="51446" y="22114"/>
                    <a:pt x="49458" y="20616"/>
                    <a:pt x="47170" y="19784"/>
                  </a:cubicBezTo>
                  <a:close/>
                </a:path>
              </a:pathLst>
            </a:custGeom>
            <a:solidFill>
              <a:srgbClr val="333233"/>
            </a:solidFill>
            <a:ln w="7301" cap="flat">
              <a:noFill/>
              <a:prstDash val="solid"/>
              <a:miter/>
            </a:ln>
          </p:spPr>
          <p:txBody>
            <a:bodyPr rtlCol="0" anchor="ctr"/>
            <a:lstStyle/>
            <a:p>
              <a:endParaRPr lang="en-US"/>
            </a:p>
          </p:txBody>
        </p:sp>
        <p:sp>
          <p:nvSpPr>
            <p:cNvPr id="532" name="Freeform 531">
              <a:extLst>
                <a:ext uri="{FF2B5EF4-FFF2-40B4-BE49-F238E27FC236}">
                  <a16:creationId xmlns:a16="http://schemas.microsoft.com/office/drawing/2014/main" id="{BA1F4EFC-CC79-6CB2-7CF9-1A081CA60317}"/>
                </a:ext>
              </a:extLst>
            </p:cNvPr>
            <p:cNvSpPr/>
            <p:nvPr/>
          </p:nvSpPr>
          <p:spPr>
            <a:xfrm>
              <a:off x="8183004" y="4849162"/>
              <a:ext cx="59699" cy="92603"/>
            </a:xfrm>
            <a:custGeom>
              <a:avLst/>
              <a:gdLst>
                <a:gd name="connsiteX0" fmla="*/ 25605 w 59699"/>
                <a:gd name="connsiteY0" fmla="*/ 6593 h 92603"/>
                <a:gd name="connsiteX1" fmla="*/ 28968 w 59699"/>
                <a:gd name="connsiteY1" fmla="*/ 5132 h 92603"/>
                <a:gd name="connsiteX2" fmla="*/ 34232 w 59699"/>
                <a:gd name="connsiteY2" fmla="*/ 3087 h 92603"/>
                <a:gd name="connsiteX3" fmla="*/ 42126 w 59699"/>
                <a:gd name="connsiteY3" fmla="*/ 1334 h 92603"/>
                <a:gd name="connsiteX4" fmla="*/ 50460 w 59699"/>
                <a:gd name="connsiteY4" fmla="*/ 531 h 92603"/>
                <a:gd name="connsiteX5" fmla="*/ 56966 w 59699"/>
                <a:gd name="connsiteY5" fmla="*/ 531 h 92603"/>
                <a:gd name="connsiteX6" fmla="*/ 59598 w 59699"/>
                <a:gd name="connsiteY6" fmla="*/ 531 h 92603"/>
                <a:gd name="connsiteX7" fmla="*/ 59598 w 59699"/>
                <a:gd name="connsiteY7" fmla="*/ 11560 h 92603"/>
                <a:gd name="connsiteX8" fmla="*/ 59598 w 59699"/>
                <a:gd name="connsiteY8" fmla="*/ 20105 h 92603"/>
                <a:gd name="connsiteX9" fmla="*/ 59598 w 59699"/>
                <a:gd name="connsiteY9" fmla="*/ 27044 h 92603"/>
                <a:gd name="connsiteX10" fmla="*/ 59598 w 59699"/>
                <a:gd name="connsiteY10" fmla="*/ 32887 h 92603"/>
                <a:gd name="connsiteX11" fmla="*/ 57990 w 59699"/>
                <a:gd name="connsiteY11" fmla="*/ 32376 h 92603"/>
                <a:gd name="connsiteX12" fmla="*/ 56016 w 59699"/>
                <a:gd name="connsiteY12" fmla="*/ 31719 h 92603"/>
                <a:gd name="connsiteX13" fmla="*/ 54115 w 59699"/>
                <a:gd name="connsiteY13" fmla="*/ 31061 h 92603"/>
                <a:gd name="connsiteX14" fmla="*/ 49583 w 59699"/>
                <a:gd name="connsiteY14" fmla="*/ 30185 h 92603"/>
                <a:gd name="connsiteX15" fmla="*/ 47097 w 59699"/>
                <a:gd name="connsiteY15" fmla="*/ 29819 h 92603"/>
                <a:gd name="connsiteX16" fmla="*/ 38033 w 59699"/>
                <a:gd name="connsiteY16" fmla="*/ 29235 h 92603"/>
                <a:gd name="connsiteX17" fmla="*/ 30723 w 59699"/>
                <a:gd name="connsiteY17" fmla="*/ 30550 h 92603"/>
                <a:gd name="connsiteX18" fmla="*/ 25971 w 59699"/>
                <a:gd name="connsiteY18" fmla="*/ 34567 h 92603"/>
                <a:gd name="connsiteX19" fmla="*/ 24509 w 59699"/>
                <a:gd name="connsiteY19" fmla="*/ 42455 h 92603"/>
                <a:gd name="connsiteX20" fmla="*/ 24875 w 59699"/>
                <a:gd name="connsiteY20" fmla="*/ 54580 h 92603"/>
                <a:gd name="connsiteX21" fmla="*/ 24875 w 59699"/>
                <a:gd name="connsiteY21" fmla="*/ 66120 h 92603"/>
                <a:gd name="connsiteX22" fmla="*/ 24875 w 59699"/>
                <a:gd name="connsiteY22" fmla="*/ 77879 h 92603"/>
                <a:gd name="connsiteX23" fmla="*/ 24875 w 59699"/>
                <a:gd name="connsiteY23" fmla="*/ 90661 h 92603"/>
                <a:gd name="connsiteX24" fmla="*/ 24875 w 59699"/>
                <a:gd name="connsiteY24" fmla="*/ 91391 h 92603"/>
                <a:gd name="connsiteX25" fmla="*/ 19173 w 59699"/>
                <a:gd name="connsiteY25" fmla="*/ 92487 h 92603"/>
                <a:gd name="connsiteX26" fmla="*/ 13836 w 59699"/>
                <a:gd name="connsiteY26" fmla="*/ 92487 h 92603"/>
                <a:gd name="connsiteX27" fmla="*/ 7842 w 59699"/>
                <a:gd name="connsiteY27" fmla="*/ 92487 h 92603"/>
                <a:gd name="connsiteX28" fmla="*/ 532 w 59699"/>
                <a:gd name="connsiteY28" fmla="*/ 92487 h 92603"/>
                <a:gd name="connsiteX29" fmla="*/ 93 w 59699"/>
                <a:gd name="connsiteY29" fmla="*/ 47276 h 92603"/>
                <a:gd name="connsiteX30" fmla="*/ 93 w 59699"/>
                <a:gd name="connsiteY30" fmla="*/ 385 h 92603"/>
                <a:gd name="connsiteX31" fmla="*/ 3821 w 59699"/>
                <a:gd name="connsiteY31" fmla="*/ 385 h 92603"/>
                <a:gd name="connsiteX32" fmla="*/ 9304 w 59699"/>
                <a:gd name="connsiteY32" fmla="*/ 385 h 92603"/>
                <a:gd name="connsiteX33" fmla="*/ 12959 w 59699"/>
                <a:gd name="connsiteY33" fmla="*/ 385 h 92603"/>
                <a:gd name="connsiteX34" fmla="*/ 15664 w 59699"/>
                <a:gd name="connsiteY34" fmla="*/ 385 h 92603"/>
                <a:gd name="connsiteX35" fmla="*/ 19684 w 59699"/>
                <a:gd name="connsiteY35" fmla="*/ 20 h 92603"/>
                <a:gd name="connsiteX36" fmla="*/ 23413 w 59699"/>
                <a:gd name="connsiteY36" fmla="*/ 20 h 92603"/>
                <a:gd name="connsiteX37" fmla="*/ 24948 w 59699"/>
                <a:gd name="connsiteY37" fmla="*/ 458 h 92603"/>
                <a:gd name="connsiteX38" fmla="*/ 24948 w 59699"/>
                <a:gd name="connsiteY38" fmla="*/ 3891 h 92603"/>
                <a:gd name="connsiteX39" fmla="*/ 24948 w 59699"/>
                <a:gd name="connsiteY39" fmla="*/ 4913 h 92603"/>
                <a:gd name="connsiteX40" fmla="*/ 25605 w 59699"/>
                <a:gd name="connsiteY40" fmla="*/ 6593 h 9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9699" h="92603">
                  <a:moveTo>
                    <a:pt x="25605" y="6593"/>
                  </a:moveTo>
                  <a:lnTo>
                    <a:pt x="28968" y="5132"/>
                  </a:lnTo>
                  <a:cubicBezTo>
                    <a:pt x="30796" y="4402"/>
                    <a:pt x="32477" y="3672"/>
                    <a:pt x="34232" y="3087"/>
                  </a:cubicBezTo>
                  <a:cubicBezTo>
                    <a:pt x="36812" y="2306"/>
                    <a:pt x="39451" y="1714"/>
                    <a:pt x="42126" y="1334"/>
                  </a:cubicBezTo>
                  <a:cubicBezTo>
                    <a:pt x="44883" y="896"/>
                    <a:pt x="47668" y="633"/>
                    <a:pt x="50460" y="531"/>
                  </a:cubicBezTo>
                  <a:cubicBezTo>
                    <a:pt x="53019" y="531"/>
                    <a:pt x="55212" y="531"/>
                    <a:pt x="56966" y="531"/>
                  </a:cubicBezTo>
                  <a:cubicBezTo>
                    <a:pt x="57836" y="407"/>
                    <a:pt x="58728" y="407"/>
                    <a:pt x="59598" y="531"/>
                  </a:cubicBezTo>
                  <a:cubicBezTo>
                    <a:pt x="59598" y="4694"/>
                    <a:pt x="59598" y="8419"/>
                    <a:pt x="59598" y="11560"/>
                  </a:cubicBezTo>
                  <a:cubicBezTo>
                    <a:pt x="59598" y="14700"/>
                    <a:pt x="59598" y="17622"/>
                    <a:pt x="59598" y="20105"/>
                  </a:cubicBezTo>
                  <a:lnTo>
                    <a:pt x="59598" y="27044"/>
                  </a:lnTo>
                  <a:cubicBezTo>
                    <a:pt x="59598" y="29089"/>
                    <a:pt x="59598" y="31061"/>
                    <a:pt x="59598" y="32887"/>
                  </a:cubicBezTo>
                  <a:lnTo>
                    <a:pt x="57990" y="32376"/>
                  </a:lnTo>
                  <a:lnTo>
                    <a:pt x="56016" y="31719"/>
                  </a:lnTo>
                  <a:cubicBezTo>
                    <a:pt x="55365" y="31543"/>
                    <a:pt x="54729" y="31324"/>
                    <a:pt x="54115" y="31061"/>
                  </a:cubicBezTo>
                  <a:cubicBezTo>
                    <a:pt x="52617" y="30689"/>
                    <a:pt x="51111" y="30397"/>
                    <a:pt x="49583" y="30185"/>
                  </a:cubicBezTo>
                  <a:lnTo>
                    <a:pt x="47097" y="29819"/>
                  </a:lnTo>
                  <a:cubicBezTo>
                    <a:pt x="44093" y="29425"/>
                    <a:pt x="41067" y="29228"/>
                    <a:pt x="38033" y="29235"/>
                  </a:cubicBezTo>
                  <a:cubicBezTo>
                    <a:pt x="35533" y="29155"/>
                    <a:pt x="33040" y="29600"/>
                    <a:pt x="30723" y="30550"/>
                  </a:cubicBezTo>
                  <a:cubicBezTo>
                    <a:pt x="28749" y="31339"/>
                    <a:pt x="27082" y="32748"/>
                    <a:pt x="25971" y="34567"/>
                  </a:cubicBezTo>
                  <a:cubicBezTo>
                    <a:pt x="24758" y="37007"/>
                    <a:pt x="24253" y="39738"/>
                    <a:pt x="24509" y="42455"/>
                  </a:cubicBezTo>
                  <a:cubicBezTo>
                    <a:pt x="24509" y="46764"/>
                    <a:pt x="24509" y="50855"/>
                    <a:pt x="24875" y="54580"/>
                  </a:cubicBezTo>
                  <a:cubicBezTo>
                    <a:pt x="25240" y="58304"/>
                    <a:pt x="24875" y="62249"/>
                    <a:pt x="24875" y="66120"/>
                  </a:cubicBezTo>
                  <a:cubicBezTo>
                    <a:pt x="24875" y="69991"/>
                    <a:pt x="24875" y="73935"/>
                    <a:pt x="24875" y="77879"/>
                  </a:cubicBezTo>
                  <a:cubicBezTo>
                    <a:pt x="24875" y="81823"/>
                    <a:pt x="24875" y="86132"/>
                    <a:pt x="24875" y="90661"/>
                  </a:cubicBezTo>
                  <a:lnTo>
                    <a:pt x="24875" y="91391"/>
                  </a:lnTo>
                  <a:cubicBezTo>
                    <a:pt x="23018" y="91968"/>
                    <a:pt x="21110" y="92333"/>
                    <a:pt x="19173" y="92487"/>
                  </a:cubicBezTo>
                  <a:cubicBezTo>
                    <a:pt x="17396" y="92596"/>
                    <a:pt x="15613" y="92596"/>
                    <a:pt x="13836" y="92487"/>
                  </a:cubicBezTo>
                  <a:lnTo>
                    <a:pt x="7842" y="92487"/>
                  </a:lnTo>
                  <a:cubicBezTo>
                    <a:pt x="5408" y="92326"/>
                    <a:pt x="2966" y="92326"/>
                    <a:pt x="532" y="92487"/>
                  </a:cubicBezTo>
                  <a:cubicBezTo>
                    <a:pt x="532" y="77441"/>
                    <a:pt x="532" y="62322"/>
                    <a:pt x="93" y="47276"/>
                  </a:cubicBezTo>
                  <a:cubicBezTo>
                    <a:pt x="-345" y="32230"/>
                    <a:pt x="93" y="16526"/>
                    <a:pt x="93" y="385"/>
                  </a:cubicBezTo>
                  <a:lnTo>
                    <a:pt x="3821" y="385"/>
                  </a:lnTo>
                  <a:lnTo>
                    <a:pt x="9304" y="385"/>
                  </a:lnTo>
                  <a:lnTo>
                    <a:pt x="12959" y="385"/>
                  </a:lnTo>
                  <a:lnTo>
                    <a:pt x="15664" y="385"/>
                  </a:lnTo>
                  <a:lnTo>
                    <a:pt x="19684" y="20"/>
                  </a:lnTo>
                  <a:cubicBezTo>
                    <a:pt x="20927" y="-53"/>
                    <a:pt x="22170" y="-53"/>
                    <a:pt x="23413" y="20"/>
                  </a:cubicBezTo>
                  <a:cubicBezTo>
                    <a:pt x="24436" y="20"/>
                    <a:pt x="24948" y="166"/>
                    <a:pt x="24948" y="458"/>
                  </a:cubicBezTo>
                  <a:lnTo>
                    <a:pt x="24948" y="3891"/>
                  </a:lnTo>
                  <a:cubicBezTo>
                    <a:pt x="24911" y="4234"/>
                    <a:pt x="24911" y="4570"/>
                    <a:pt x="24948" y="4913"/>
                  </a:cubicBezTo>
                  <a:cubicBezTo>
                    <a:pt x="25218" y="5454"/>
                    <a:pt x="25437" y="6016"/>
                    <a:pt x="25605" y="6593"/>
                  </a:cubicBezTo>
                  <a:close/>
                </a:path>
              </a:pathLst>
            </a:custGeom>
            <a:solidFill>
              <a:srgbClr val="333233"/>
            </a:solidFill>
            <a:ln w="7301" cap="flat">
              <a:noFill/>
              <a:prstDash val="solid"/>
              <a:miter/>
            </a:ln>
          </p:spPr>
          <p:txBody>
            <a:bodyPr rtlCol="0" anchor="ctr"/>
            <a:lstStyle/>
            <a:p>
              <a:endParaRPr lang="en-US"/>
            </a:p>
          </p:txBody>
        </p:sp>
        <p:sp>
          <p:nvSpPr>
            <p:cNvPr id="533" name="Freeform 532">
              <a:extLst>
                <a:ext uri="{FF2B5EF4-FFF2-40B4-BE49-F238E27FC236}">
                  <a16:creationId xmlns:a16="http://schemas.microsoft.com/office/drawing/2014/main" id="{F63FF657-014C-7B90-B3C6-064F1CCEB620}"/>
                </a:ext>
              </a:extLst>
            </p:cNvPr>
            <p:cNvSpPr/>
            <p:nvPr/>
          </p:nvSpPr>
          <p:spPr>
            <a:xfrm>
              <a:off x="7504305" y="4993221"/>
              <a:ext cx="89476" cy="132154"/>
            </a:xfrm>
            <a:custGeom>
              <a:avLst/>
              <a:gdLst>
                <a:gd name="connsiteX0" fmla="*/ 89374 w 89476"/>
                <a:gd name="connsiteY0" fmla="*/ 131389 h 132154"/>
                <a:gd name="connsiteX1" fmla="*/ 89374 w 89476"/>
                <a:gd name="connsiteY1" fmla="*/ 131389 h 132154"/>
                <a:gd name="connsiteX2" fmla="*/ 74754 w 89476"/>
                <a:gd name="connsiteY2" fmla="*/ 131827 h 132154"/>
                <a:gd name="connsiteX3" fmla="*/ 58526 w 89476"/>
                <a:gd name="connsiteY3" fmla="*/ 131827 h 132154"/>
                <a:gd name="connsiteX4" fmla="*/ 58526 w 89476"/>
                <a:gd name="connsiteY4" fmla="*/ 131827 h 132154"/>
                <a:gd name="connsiteX5" fmla="*/ 53920 w 89476"/>
                <a:gd name="connsiteY5" fmla="*/ 121748 h 132154"/>
                <a:gd name="connsiteX6" fmla="*/ 47853 w 89476"/>
                <a:gd name="connsiteY6" fmla="*/ 109404 h 132154"/>
                <a:gd name="connsiteX7" fmla="*/ 40543 w 89476"/>
                <a:gd name="connsiteY7" fmla="*/ 96695 h 132154"/>
                <a:gd name="connsiteX8" fmla="*/ 32794 w 89476"/>
                <a:gd name="connsiteY8" fmla="*/ 85667 h 132154"/>
                <a:gd name="connsiteX9" fmla="*/ 32794 w 89476"/>
                <a:gd name="connsiteY9" fmla="*/ 85082 h 132154"/>
                <a:gd name="connsiteX10" fmla="*/ 32209 w 89476"/>
                <a:gd name="connsiteY10" fmla="*/ 95527 h 132154"/>
                <a:gd name="connsiteX11" fmla="*/ 32209 w 89476"/>
                <a:gd name="connsiteY11" fmla="*/ 108163 h 132154"/>
                <a:gd name="connsiteX12" fmla="*/ 32794 w 89476"/>
                <a:gd name="connsiteY12" fmla="*/ 120579 h 132154"/>
                <a:gd name="connsiteX13" fmla="*/ 33379 w 89476"/>
                <a:gd name="connsiteY13" fmla="*/ 130001 h 132154"/>
                <a:gd name="connsiteX14" fmla="*/ 25191 w 89476"/>
                <a:gd name="connsiteY14" fmla="*/ 131681 h 132154"/>
                <a:gd name="connsiteX15" fmla="*/ 15176 w 89476"/>
                <a:gd name="connsiteY15" fmla="*/ 132119 h 132154"/>
                <a:gd name="connsiteX16" fmla="*/ 6258 w 89476"/>
                <a:gd name="connsiteY16" fmla="*/ 132119 h 132154"/>
                <a:gd name="connsiteX17" fmla="*/ 1360 w 89476"/>
                <a:gd name="connsiteY17" fmla="*/ 132119 h 132154"/>
                <a:gd name="connsiteX18" fmla="*/ 1872 w 89476"/>
                <a:gd name="connsiteY18" fmla="*/ 127080 h 132154"/>
                <a:gd name="connsiteX19" fmla="*/ 1872 w 89476"/>
                <a:gd name="connsiteY19" fmla="*/ 113786 h 132154"/>
                <a:gd name="connsiteX20" fmla="*/ 1872 w 89476"/>
                <a:gd name="connsiteY20" fmla="*/ 94504 h 132154"/>
                <a:gd name="connsiteX21" fmla="*/ 1872 w 89476"/>
                <a:gd name="connsiteY21" fmla="*/ 72227 h 132154"/>
                <a:gd name="connsiteX22" fmla="*/ 1506 w 89476"/>
                <a:gd name="connsiteY22" fmla="*/ 49439 h 132154"/>
                <a:gd name="connsiteX23" fmla="*/ 995 w 89476"/>
                <a:gd name="connsiteY23" fmla="*/ 28697 h 132154"/>
                <a:gd name="connsiteX24" fmla="*/ 556 w 89476"/>
                <a:gd name="connsiteY24" fmla="*/ 12482 h 132154"/>
                <a:gd name="connsiteX25" fmla="*/ -102 w 89476"/>
                <a:gd name="connsiteY25" fmla="*/ 3352 h 132154"/>
                <a:gd name="connsiteX26" fmla="*/ 22560 w 89476"/>
                <a:gd name="connsiteY26" fmla="*/ 650 h 132154"/>
                <a:gd name="connsiteX27" fmla="*/ 48365 w 89476"/>
                <a:gd name="connsiteY27" fmla="*/ 650 h 132154"/>
                <a:gd name="connsiteX28" fmla="*/ 67810 w 89476"/>
                <a:gd name="connsiteY28" fmla="*/ 6931 h 132154"/>
                <a:gd name="connsiteX29" fmla="*/ 81260 w 89476"/>
                <a:gd name="connsiteY29" fmla="*/ 21100 h 132154"/>
                <a:gd name="connsiteX30" fmla="*/ 86304 w 89476"/>
                <a:gd name="connsiteY30" fmla="*/ 39725 h 132154"/>
                <a:gd name="connsiteX31" fmla="*/ 80895 w 89476"/>
                <a:gd name="connsiteY31" fmla="*/ 59519 h 132154"/>
                <a:gd name="connsiteX32" fmla="*/ 71611 w 89476"/>
                <a:gd name="connsiteY32" fmla="*/ 70548 h 132154"/>
                <a:gd name="connsiteX33" fmla="*/ 56990 w 89476"/>
                <a:gd name="connsiteY33" fmla="*/ 75514 h 132154"/>
                <a:gd name="connsiteX34" fmla="*/ 56040 w 89476"/>
                <a:gd name="connsiteY34" fmla="*/ 75514 h 132154"/>
                <a:gd name="connsiteX35" fmla="*/ 56040 w 89476"/>
                <a:gd name="connsiteY35" fmla="*/ 75514 h 132154"/>
                <a:gd name="connsiteX36" fmla="*/ 64520 w 89476"/>
                <a:gd name="connsiteY36" fmla="*/ 89026 h 132154"/>
                <a:gd name="connsiteX37" fmla="*/ 73584 w 89476"/>
                <a:gd name="connsiteY37" fmla="*/ 102538 h 132154"/>
                <a:gd name="connsiteX38" fmla="*/ 81991 w 89476"/>
                <a:gd name="connsiteY38" fmla="*/ 116416 h 132154"/>
                <a:gd name="connsiteX39" fmla="*/ 89374 w 89476"/>
                <a:gd name="connsiteY39" fmla="*/ 131389 h 132154"/>
                <a:gd name="connsiteX40" fmla="*/ 27311 w 89476"/>
                <a:gd name="connsiteY40" fmla="*/ 29135 h 132154"/>
                <a:gd name="connsiteX41" fmla="*/ 27311 w 89476"/>
                <a:gd name="connsiteY41" fmla="*/ 34540 h 132154"/>
                <a:gd name="connsiteX42" fmla="*/ 27311 w 89476"/>
                <a:gd name="connsiteY42" fmla="*/ 40748 h 132154"/>
                <a:gd name="connsiteX43" fmla="*/ 27311 w 89476"/>
                <a:gd name="connsiteY43" fmla="*/ 46810 h 132154"/>
                <a:gd name="connsiteX44" fmla="*/ 27823 w 89476"/>
                <a:gd name="connsiteY44" fmla="*/ 51777 h 132154"/>
                <a:gd name="connsiteX45" fmla="*/ 27823 w 89476"/>
                <a:gd name="connsiteY45" fmla="*/ 51777 h 132154"/>
                <a:gd name="connsiteX46" fmla="*/ 37034 w 89476"/>
                <a:gd name="connsiteY46" fmla="*/ 52288 h 132154"/>
                <a:gd name="connsiteX47" fmla="*/ 46391 w 89476"/>
                <a:gd name="connsiteY47" fmla="*/ 51777 h 132154"/>
                <a:gd name="connsiteX48" fmla="*/ 51873 w 89476"/>
                <a:gd name="connsiteY48" fmla="*/ 48198 h 132154"/>
                <a:gd name="connsiteX49" fmla="*/ 54139 w 89476"/>
                <a:gd name="connsiteY49" fmla="*/ 41916 h 132154"/>
                <a:gd name="connsiteX50" fmla="*/ 53409 w 89476"/>
                <a:gd name="connsiteY50" fmla="*/ 35124 h 132154"/>
                <a:gd name="connsiteX51" fmla="*/ 49753 w 89476"/>
                <a:gd name="connsiteY51" fmla="*/ 29719 h 132154"/>
                <a:gd name="connsiteX52" fmla="*/ 39446 w 89476"/>
                <a:gd name="connsiteY52" fmla="*/ 26286 h 132154"/>
                <a:gd name="connsiteX53" fmla="*/ 27311 w 89476"/>
                <a:gd name="connsiteY53" fmla="*/ 29135 h 13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9476" h="132154">
                  <a:moveTo>
                    <a:pt x="89374" y="131389"/>
                  </a:moveTo>
                  <a:lnTo>
                    <a:pt x="89374" y="131389"/>
                  </a:lnTo>
                  <a:cubicBezTo>
                    <a:pt x="85061" y="131389"/>
                    <a:pt x="80310" y="131389"/>
                    <a:pt x="74754" y="131827"/>
                  </a:cubicBezTo>
                  <a:cubicBezTo>
                    <a:pt x="69352" y="132156"/>
                    <a:pt x="63928" y="132156"/>
                    <a:pt x="58526" y="131827"/>
                  </a:cubicBezTo>
                  <a:lnTo>
                    <a:pt x="58526" y="131827"/>
                  </a:lnTo>
                  <a:cubicBezTo>
                    <a:pt x="57305" y="129000"/>
                    <a:pt x="55770" y="125641"/>
                    <a:pt x="53920" y="121748"/>
                  </a:cubicBezTo>
                  <a:cubicBezTo>
                    <a:pt x="52020" y="117804"/>
                    <a:pt x="50046" y="113713"/>
                    <a:pt x="47853" y="109404"/>
                  </a:cubicBezTo>
                  <a:cubicBezTo>
                    <a:pt x="45660" y="105095"/>
                    <a:pt x="43247" y="100859"/>
                    <a:pt x="40543" y="96695"/>
                  </a:cubicBezTo>
                  <a:cubicBezTo>
                    <a:pt x="38211" y="92846"/>
                    <a:pt x="35623" y="89165"/>
                    <a:pt x="32794" y="85667"/>
                  </a:cubicBezTo>
                  <a:lnTo>
                    <a:pt x="32794" y="85082"/>
                  </a:lnTo>
                  <a:cubicBezTo>
                    <a:pt x="32341" y="88544"/>
                    <a:pt x="32150" y="92036"/>
                    <a:pt x="32209" y="95527"/>
                  </a:cubicBezTo>
                  <a:cubicBezTo>
                    <a:pt x="32209" y="99617"/>
                    <a:pt x="32209" y="103853"/>
                    <a:pt x="32209" y="108163"/>
                  </a:cubicBezTo>
                  <a:cubicBezTo>
                    <a:pt x="32209" y="112472"/>
                    <a:pt x="32575" y="116708"/>
                    <a:pt x="32794" y="120579"/>
                  </a:cubicBezTo>
                  <a:cubicBezTo>
                    <a:pt x="33013" y="124450"/>
                    <a:pt x="33232" y="127883"/>
                    <a:pt x="33379" y="130001"/>
                  </a:cubicBezTo>
                  <a:cubicBezTo>
                    <a:pt x="30747" y="130972"/>
                    <a:pt x="27991" y="131542"/>
                    <a:pt x="25191" y="131681"/>
                  </a:cubicBezTo>
                  <a:lnTo>
                    <a:pt x="15176" y="132119"/>
                  </a:lnTo>
                  <a:cubicBezTo>
                    <a:pt x="11814" y="132119"/>
                    <a:pt x="8890" y="132119"/>
                    <a:pt x="6258" y="132119"/>
                  </a:cubicBezTo>
                  <a:lnTo>
                    <a:pt x="1360" y="132119"/>
                  </a:lnTo>
                  <a:cubicBezTo>
                    <a:pt x="1850" y="130483"/>
                    <a:pt x="2018" y="128774"/>
                    <a:pt x="1872" y="127080"/>
                  </a:cubicBezTo>
                  <a:cubicBezTo>
                    <a:pt x="1872" y="123720"/>
                    <a:pt x="1872" y="119264"/>
                    <a:pt x="1872" y="113786"/>
                  </a:cubicBezTo>
                  <a:lnTo>
                    <a:pt x="1872" y="94504"/>
                  </a:lnTo>
                  <a:cubicBezTo>
                    <a:pt x="1872" y="87201"/>
                    <a:pt x="1872" y="79897"/>
                    <a:pt x="1872" y="72227"/>
                  </a:cubicBezTo>
                  <a:cubicBezTo>
                    <a:pt x="1872" y="64559"/>
                    <a:pt x="1872" y="56962"/>
                    <a:pt x="1506" y="49439"/>
                  </a:cubicBezTo>
                  <a:cubicBezTo>
                    <a:pt x="1141" y="41916"/>
                    <a:pt x="1141" y="34832"/>
                    <a:pt x="995" y="28697"/>
                  </a:cubicBezTo>
                  <a:cubicBezTo>
                    <a:pt x="849" y="22561"/>
                    <a:pt x="995" y="16937"/>
                    <a:pt x="556" y="12482"/>
                  </a:cubicBezTo>
                  <a:cubicBezTo>
                    <a:pt x="519" y="9429"/>
                    <a:pt x="300" y="6376"/>
                    <a:pt x="-102" y="3352"/>
                  </a:cubicBezTo>
                  <a:cubicBezTo>
                    <a:pt x="6770" y="2403"/>
                    <a:pt x="14518" y="1453"/>
                    <a:pt x="22560" y="650"/>
                  </a:cubicBezTo>
                  <a:cubicBezTo>
                    <a:pt x="31135" y="-263"/>
                    <a:pt x="39790" y="-263"/>
                    <a:pt x="48365" y="650"/>
                  </a:cubicBezTo>
                  <a:cubicBezTo>
                    <a:pt x="55295" y="935"/>
                    <a:pt x="62020" y="3111"/>
                    <a:pt x="67810" y="6931"/>
                  </a:cubicBezTo>
                  <a:cubicBezTo>
                    <a:pt x="73380" y="10495"/>
                    <a:pt x="77992" y="15360"/>
                    <a:pt x="81260" y="21100"/>
                  </a:cubicBezTo>
                  <a:cubicBezTo>
                    <a:pt x="84491" y="26783"/>
                    <a:pt x="86231" y="33188"/>
                    <a:pt x="86304" y="39725"/>
                  </a:cubicBezTo>
                  <a:cubicBezTo>
                    <a:pt x="86480" y="46708"/>
                    <a:pt x="84594" y="53588"/>
                    <a:pt x="80895" y="59519"/>
                  </a:cubicBezTo>
                  <a:cubicBezTo>
                    <a:pt x="78643" y="63828"/>
                    <a:pt x="75478" y="67597"/>
                    <a:pt x="71611" y="70548"/>
                  </a:cubicBezTo>
                  <a:cubicBezTo>
                    <a:pt x="67342" y="73630"/>
                    <a:pt x="62254" y="75354"/>
                    <a:pt x="56990" y="75514"/>
                  </a:cubicBezTo>
                  <a:lnTo>
                    <a:pt x="56040" y="75514"/>
                  </a:lnTo>
                  <a:lnTo>
                    <a:pt x="56040" y="75514"/>
                  </a:lnTo>
                  <a:cubicBezTo>
                    <a:pt x="58599" y="80043"/>
                    <a:pt x="61450" y="84498"/>
                    <a:pt x="64520" y="89026"/>
                  </a:cubicBezTo>
                  <a:cubicBezTo>
                    <a:pt x="67590" y="93555"/>
                    <a:pt x="70587" y="98010"/>
                    <a:pt x="73584" y="102538"/>
                  </a:cubicBezTo>
                  <a:cubicBezTo>
                    <a:pt x="76582" y="107067"/>
                    <a:pt x="79286" y="111668"/>
                    <a:pt x="81991" y="116416"/>
                  </a:cubicBezTo>
                  <a:cubicBezTo>
                    <a:pt x="84871" y="121193"/>
                    <a:pt x="87342" y="126196"/>
                    <a:pt x="89374" y="131389"/>
                  </a:cubicBezTo>
                  <a:close/>
                  <a:moveTo>
                    <a:pt x="27311" y="29135"/>
                  </a:moveTo>
                  <a:cubicBezTo>
                    <a:pt x="27311" y="30742"/>
                    <a:pt x="27311" y="32568"/>
                    <a:pt x="27311" y="34540"/>
                  </a:cubicBezTo>
                  <a:cubicBezTo>
                    <a:pt x="27311" y="36512"/>
                    <a:pt x="27311" y="38630"/>
                    <a:pt x="27311" y="40748"/>
                  </a:cubicBezTo>
                  <a:cubicBezTo>
                    <a:pt x="27311" y="42866"/>
                    <a:pt x="27311" y="44838"/>
                    <a:pt x="27311" y="46810"/>
                  </a:cubicBezTo>
                  <a:cubicBezTo>
                    <a:pt x="27340" y="48475"/>
                    <a:pt x="27516" y="50141"/>
                    <a:pt x="27823" y="51777"/>
                  </a:cubicBezTo>
                  <a:lnTo>
                    <a:pt x="27823" y="51777"/>
                  </a:lnTo>
                  <a:cubicBezTo>
                    <a:pt x="30674" y="51777"/>
                    <a:pt x="33744" y="52215"/>
                    <a:pt x="37034" y="52288"/>
                  </a:cubicBezTo>
                  <a:cubicBezTo>
                    <a:pt x="40162" y="52456"/>
                    <a:pt x="43298" y="52288"/>
                    <a:pt x="46391" y="51777"/>
                  </a:cubicBezTo>
                  <a:cubicBezTo>
                    <a:pt x="48620" y="51353"/>
                    <a:pt x="50587" y="50068"/>
                    <a:pt x="51873" y="48198"/>
                  </a:cubicBezTo>
                  <a:cubicBezTo>
                    <a:pt x="53131" y="46321"/>
                    <a:pt x="53906" y="44166"/>
                    <a:pt x="54139" y="41916"/>
                  </a:cubicBezTo>
                  <a:cubicBezTo>
                    <a:pt x="54366" y="39623"/>
                    <a:pt x="54118" y="37315"/>
                    <a:pt x="53409" y="35124"/>
                  </a:cubicBezTo>
                  <a:cubicBezTo>
                    <a:pt x="52765" y="32998"/>
                    <a:pt x="51486" y="31114"/>
                    <a:pt x="49753" y="29719"/>
                  </a:cubicBezTo>
                  <a:cubicBezTo>
                    <a:pt x="46932" y="27214"/>
                    <a:pt x="43204" y="25979"/>
                    <a:pt x="39446" y="26286"/>
                  </a:cubicBezTo>
                  <a:cubicBezTo>
                    <a:pt x="35272" y="26549"/>
                    <a:pt x="31164" y="27506"/>
                    <a:pt x="27311" y="29135"/>
                  </a:cubicBezTo>
                  <a:close/>
                </a:path>
              </a:pathLst>
            </a:custGeom>
            <a:solidFill>
              <a:srgbClr val="333233"/>
            </a:solidFill>
            <a:ln w="7301" cap="flat">
              <a:noFill/>
              <a:prstDash val="solid"/>
              <a:miter/>
            </a:ln>
          </p:spPr>
          <p:txBody>
            <a:bodyPr rtlCol="0" anchor="ctr"/>
            <a:lstStyle/>
            <a:p>
              <a:endParaRPr lang="en-US"/>
            </a:p>
          </p:txBody>
        </p:sp>
        <p:sp>
          <p:nvSpPr>
            <p:cNvPr id="534" name="Freeform 533">
              <a:extLst>
                <a:ext uri="{FF2B5EF4-FFF2-40B4-BE49-F238E27FC236}">
                  <a16:creationId xmlns:a16="http://schemas.microsoft.com/office/drawing/2014/main" id="{A28195B2-37A2-3FA2-56E0-BEF76758B19E}"/>
                </a:ext>
              </a:extLst>
            </p:cNvPr>
            <p:cNvSpPr/>
            <p:nvPr/>
          </p:nvSpPr>
          <p:spPr>
            <a:xfrm>
              <a:off x="7597134" y="5030692"/>
              <a:ext cx="74645" cy="97111"/>
            </a:xfrm>
            <a:custGeom>
              <a:avLst/>
              <a:gdLst>
                <a:gd name="connsiteX0" fmla="*/ 24689 w 74645"/>
                <a:gd name="connsiteY0" fmla="*/ 48269 h 97111"/>
                <a:gd name="connsiteX1" fmla="*/ 24689 w 74645"/>
                <a:gd name="connsiteY1" fmla="*/ 51555 h 97111"/>
                <a:gd name="connsiteX2" fmla="*/ 25127 w 74645"/>
                <a:gd name="connsiteY2" fmla="*/ 60539 h 97111"/>
                <a:gd name="connsiteX3" fmla="*/ 27393 w 74645"/>
                <a:gd name="connsiteY3" fmla="*/ 67332 h 97111"/>
                <a:gd name="connsiteX4" fmla="*/ 33680 w 74645"/>
                <a:gd name="connsiteY4" fmla="*/ 73613 h 97111"/>
                <a:gd name="connsiteX5" fmla="*/ 41575 w 74645"/>
                <a:gd name="connsiteY5" fmla="*/ 74928 h 97111"/>
                <a:gd name="connsiteX6" fmla="*/ 48154 w 74645"/>
                <a:gd name="connsiteY6" fmla="*/ 70399 h 97111"/>
                <a:gd name="connsiteX7" fmla="*/ 50420 w 74645"/>
                <a:gd name="connsiteY7" fmla="*/ 59078 h 97111"/>
                <a:gd name="connsiteX8" fmla="*/ 55391 w 74645"/>
                <a:gd name="connsiteY8" fmla="*/ 59078 h 97111"/>
                <a:gd name="connsiteX9" fmla="*/ 61971 w 74645"/>
                <a:gd name="connsiteY9" fmla="*/ 59078 h 97111"/>
                <a:gd name="connsiteX10" fmla="*/ 68476 w 74645"/>
                <a:gd name="connsiteY10" fmla="*/ 59078 h 97111"/>
                <a:gd name="connsiteX11" fmla="*/ 73594 w 74645"/>
                <a:gd name="connsiteY11" fmla="*/ 59736 h 97111"/>
                <a:gd name="connsiteX12" fmla="*/ 72863 w 74645"/>
                <a:gd name="connsiteY12" fmla="*/ 69158 h 97111"/>
                <a:gd name="connsiteX13" fmla="*/ 71985 w 74645"/>
                <a:gd name="connsiteY13" fmla="*/ 77703 h 97111"/>
                <a:gd name="connsiteX14" fmla="*/ 70596 w 74645"/>
                <a:gd name="connsiteY14" fmla="*/ 84496 h 97111"/>
                <a:gd name="connsiteX15" fmla="*/ 68476 w 74645"/>
                <a:gd name="connsiteY15" fmla="*/ 88440 h 97111"/>
                <a:gd name="connsiteX16" fmla="*/ 60362 w 74645"/>
                <a:gd name="connsiteY16" fmla="*/ 94648 h 97111"/>
                <a:gd name="connsiteX17" fmla="*/ 49543 w 74645"/>
                <a:gd name="connsiteY17" fmla="*/ 96912 h 97111"/>
                <a:gd name="connsiteX18" fmla="*/ 37482 w 74645"/>
                <a:gd name="connsiteY18" fmla="*/ 96912 h 97111"/>
                <a:gd name="connsiteX19" fmla="*/ 26151 w 74645"/>
                <a:gd name="connsiteY19" fmla="*/ 96547 h 97111"/>
                <a:gd name="connsiteX20" fmla="*/ 16575 w 74645"/>
                <a:gd name="connsiteY20" fmla="*/ 93187 h 97111"/>
                <a:gd name="connsiteX21" fmla="*/ 8314 w 74645"/>
                <a:gd name="connsiteY21" fmla="*/ 84131 h 97111"/>
                <a:gd name="connsiteX22" fmla="*/ 2978 w 74645"/>
                <a:gd name="connsiteY22" fmla="*/ 71787 h 97111"/>
                <a:gd name="connsiteX23" fmla="*/ 200 w 74645"/>
                <a:gd name="connsiteY23" fmla="*/ 57544 h 97111"/>
                <a:gd name="connsiteX24" fmla="*/ 200 w 74645"/>
                <a:gd name="connsiteY24" fmla="*/ 42426 h 97111"/>
                <a:gd name="connsiteX25" fmla="*/ 1369 w 74645"/>
                <a:gd name="connsiteY25" fmla="*/ 29279 h 97111"/>
                <a:gd name="connsiteX26" fmla="*/ 4220 w 74645"/>
                <a:gd name="connsiteY26" fmla="*/ 16862 h 97111"/>
                <a:gd name="connsiteX27" fmla="*/ 11531 w 74645"/>
                <a:gd name="connsiteY27" fmla="*/ 7805 h 97111"/>
                <a:gd name="connsiteX28" fmla="*/ 22715 w 74645"/>
                <a:gd name="connsiteY28" fmla="*/ 2108 h 97111"/>
                <a:gd name="connsiteX29" fmla="*/ 36019 w 74645"/>
                <a:gd name="connsiteY29" fmla="*/ -10 h 97111"/>
                <a:gd name="connsiteX30" fmla="*/ 49616 w 74645"/>
                <a:gd name="connsiteY30" fmla="*/ 1451 h 97111"/>
                <a:gd name="connsiteX31" fmla="*/ 63213 w 74645"/>
                <a:gd name="connsiteY31" fmla="*/ 7367 h 97111"/>
                <a:gd name="connsiteX32" fmla="*/ 71035 w 74645"/>
                <a:gd name="connsiteY32" fmla="*/ 18031 h 97111"/>
                <a:gd name="connsiteX33" fmla="*/ 74325 w 74645"/>
                <a:gd name="connsiteY33" fmla="*/ 31762 h 97111"/>
                <a:gd name="connsiteX34" fmla="*/ 74325 w 74645"/>
                <a:gd name="connsiteY34" fmla="*/ 47027 h 97111"/>
                <a:gd name="connsiteX35" fmla="*/ 69427 w 74645"/>
                <a:gd name="connsiteY35" fmla="*/ 47757 h 97111"/>
                <a:gd name="connsiteX36" fmla="*/ 60947 w 74645"/>
                <a:gd name="connsiteY36" fmla="*/ 48561 h 97111"/>
                <a:gd name="connsiteX37" fmla="*/ 50567 w 74645"/>
                <a:gd name="connsiteY37" fmla="*/ 49072 h 97111"/>
                <a:gd name="connsiteX38" fmla="*/ 39967 w 74645"/>
                <a:gd name="connsiteY38" fmla="*/ 49072 h 97111"/>
                <a:gd name="connsiteX39" fmla="*/ 30829 w 74645"/>
                <a:gd name="connsiteY39" fmla="*/ 49072 h 97111"/>
                <a:gd name="connsiteX40" fmla="*/ 24689 w 74645"/>
                <a:gd name="connsiteY40" fmla="*/ 48269 h 97111"/>
                <a:gd name="connsiteX41" fmla="*/ 46619 w 74645"/>
                <a:gd name="connsiteY41" fmla="*/ 19711 h 97111"/>
                <a:gd name="connsiteX42" fmla="*/ 43695 w 74645"/>
                <a:gd name="connsiteY42" fmla="*/ 18323 h 97111"/>
                <a:gd name="connsiteX43" fmla="*/ 40186 w 74645"/>
                <a:gd name="connsiteY43" fmla="*/ 17885 h 97111"/>
                <a:gd name="connsiteX44" fmla="*/ 32876 w 74645"/>
                <a:gd name="connsiteY44" fmla="*/ 18834 h 97111"/>
                <a:gd name="connsiteX45" fmla="*/ 28490 w 74645"/>
                <a:gd name="connsiteY45" fmla="*/ 21390 h 97111"/>
                <a:gd name="connsiteX46" fmla="*/ 25932 w 74645"/>
                <a:gd name="connsiteY46" fmla="*/ 25262 h 97111"/>
                <a:gd name="connsiteX47" fmla="*/ 24762 w 74645"/>
                <a:gd name="connsiteY47" fmla="*/ 29863 h 97111"/>
                <a:gd name="connsiteX48" fmla="*/ 24762 w 74645"/>
                <a:gd name="connsiteY48" fmla="*/ 32711 h 97111"/>
                <a:gd name="connsiteX49" fmla="*/ 26443 w 74645"/>
                <a:gd name="connsiteY49" fmla="*/ 33807 h 97111"/>
                <a:gd name="connsiteX50" fmla="*/ 31706 w 74645"/>
                <a:gd name="connsiteY50" fmla="*/ 33807 h 97111"/>
                <a:gd name="connsiteX51" fmla="*/ 42306 w 74645"/>
                <a:gd name="connsiteY51" fmla="*/ 33807 h 97111"/>
                <a:gd name="connsiteX52" fmla="*/ 49616 w 74645"/>
                <a:gd name="connsiteY52" fmla="*/ 33807 h 97111"/>
                <a:gd name="connsiteX53" fmla="*/ 53052 w 74645"/>
                <a:gd name="connsiteY53" fmla="*/ 33807 h 97111"/>
                <a:gd name="connsiteX54" fmla="*/ 54075 w 74645"/>
                <a:gd name="connsiteY54" fmla="*/ 33223 h 97111"/>
                <a:gd name="connsiteX55" fmla="*/ 54075 w 74645"/>
                <a:gd name="connsiteY55" fmla="*/ 31324 h 97111"/>
                <a:gd name="connsiteX56" fmla="*/ 52102 w 74645"/>
                <a:gd name="connsiteY56" fmla="*/ 24020 h 97111"/>
                <a:gd name="connsiteX57" fmla="*/ 46619 w 74645"/>
                <a:gd name="connsiteY57" fmla="*/ 19784 h 9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4645" h="97111">
                  <a:moveTo>
                    <a:pt x="24689" y="48269"/>
                  </a:moveTo>
                  <a:lnTo>
                    <a:pt x="24689" y="51555"/>
                  </a:lnTo>
                  <a:cubicBezTo>
                    <a:pt x="24689" y="55207"/>
                    <a:pt x="24689" y="58202"/>
                    <a:pt x="25127" y="60539"/>
                  </a:cubicBezTo>
                  <a:cubicBezTo>
                    <a:pt x="25325" y="62949"/>
                    <a:pt x="26100" y="65287"/>
                    <a:pt x="27393" y="67332"/>
                  </a:cubicBezTo>
                  <a:cubicBezTo>
                    <a:pt x="28753" y="70049"/>
                    <a:pt x="30961" y="72254"/>
                    <a:pt x="33680" y="73613"/>
                  </a:cubicBezTo>
                  <a:cubicBezTo>
                    <a:pt x="36100" y="74884"/>
                    <a:pt x="38870" y="75344"/>
                    <a:pt x="41575" y="74928"/>
                  </a:cubicBezTo>
                  <a:cubicBezTo>
                    <a:pt x="44273" y="74336"/>
                    <a:pt x="46634" y="72707"/>
                    <a:pt x="48154" y="70399"/>
                  </a:cubicBezTo>
                  <a:cubicBezTo>
                    <a:pt x="50106" y="66967"/>
                    <a:pt x="50903" y="63001"/>
                    <a:pt x="50420" y="59078"/>
                  </a:cubicBezTo>
                  <a:cubicBezTo>
                    <a:pt x="52073" y="59195"/>
                    <a:pt x="53739" y="59195"/>
                    <a:pt x="55391" y="59078"/>
                  </a:cubicBezTo>
                  <a:lnTo>
                    <a:pt x="61971" y="59078"/>
                  </a:lnTo>
                  <a:cubicBezTo>
                    <a:pt x="64237" y="59078"/>
                    <a:pt x="66357" y="59078"/>
                    <a:pt x="68476" y="59078"/>
                  </a:cubicBezTo>
                  <a:cubicBezTo>
                    <a:pt x="70202" y="59108"/>
                    <a:pt x="71920" y="59327"/>
                    <a:pt x="73594" y="59736"/>
                  </a:cubicBezTo>
                  <a:cubicBezTo>
                    <a:pt x="73594" y="62949"/>
                    <a:pt x="73155" y="66090"/>
                    <a:pt x="72863" y="69158"/>
                  </a:cubicBezTo>
                  <a:cubicBezTo>
                    <a:pt x="72570" y="72225"/>
                    <a:pt x="72351" y="75074"/>
                    <a:pt x="71985" y="77703"/>
                  </a:cubicBezTo>
                  <a:cubicBezTo>
                    <a:pt x="71664" y="79997"/>
                    <a:pt x="71203" y="82261"/>
                    <a:pt x="70596" y="84496"/>
                  </a:cubicBezTo>
                  <a:cubicBezTo>
                    <a:pt x="70267" y="85978"/>
                    <a:pt x="69537" y="87344"/>
                    <a:pt x="68476" y="88440"/>
                  </a:cubicBezTo>
                  <a:cubicBezTo>
                    <a:pt x="66474" y="91296"/>
                    <a:pt x="63645" y="93465"/>
                    <a:pt x="60362" y="94648"/>
                  </a:cubicBezTo>
                  <a:cubicBezTo>
                    <a:pt x="56883" y="95912"/>
                    <a:pt x="53242" y="96679"/>
                    <a:pt x="49543" y="96912"/>
                  </a:cubicBezTo>
                  <a:cubicBezTo>
                    <a:pt x="45523" y="97131"/>
                    <a:pt x="41502" y="97131"/>
                    <a:pt x="37482" y="96912"/>
                  </a:cubicBezTo>
                  <a:cubicBezTo>
                    <a:pt x="33315" y="96912"/>
                    <a:pt x="29587" y="96547"/>
                    <a:pt x="26151" y="96547"/>
                  </a:cubicBezTo>
                  <a:cubicBezTo>
                    <a:pt x="22766" y="96072"/>
                    <a:pt x="19513" y="94933"/>
                    <a:pt x="16575" y="93187"/>
                  </a:cubicBezTo>
                  <a:cubicBezTo>
                    <a:pt x="13190" y="90806"/>
                    <a:pt x="10368" y="87717"/>
                    <a:pt x="8314" y="84131"/>
                  </a:cubicBezTo>
                  <a:cubicBezTo>
                    <a:pt x="6011" y="80267"/>
                    <a:pt x="4213" y="76118"/>
                    <a:pt x="2978" y="71787"/>
                  </a:cubicBezTo>
                  <a:cubicBezTo>
                    <a:pt x="1545" y="67156"/>
                    <a:pt x="609" y="62380"/>
                    <a:pt x="200" y="57544"/>
                  </a:cubicBezTo>
                  <a:cubicBezTo>
                    <a:pt x="-202" y="52512"/>
                    <a:pt x="-202" y="47458"/>
                    <a:pt x="200" y="42426"/>
                  </a:cubicBezTo>
                  <a:cubicBezTo>
                    <a:pt x="200" y="37897"/>
                    <a:pt x="931" y="33515"/>
                    <a:pt x="1369" y="29279"/>
                  </a:cubicBezTo>
                  <a:cubicBezTo>
                    <a:pt x="1815" y="25042"/>
                    <a:pt x="2773" y="20872"/>
                    <a:pt x="4220" y="16862"/>
                  </a:cubicBezTo>
                  <a:cubicBezTo>
                    <a:pt x="5843" y="13269"/>
                    <a:pt x="8358" y="10150"/>
                    <a:pt x="11531" y="7805"/>
                  </a:cubicBezTo>
                  <a:cubicBezTo>
                    <a:pt x="14871" y="5227"/>
                    <a:pt x="18665" y="3292"/>
                    <a:pt x="22715" y="2108"/>
                  </a:cubicBezTo>
                  <a:cubicBezTo>
                    <a:pt x="27021" y="757"/>
                    <a:pt x="31502" y="49"/>
                    <a:pt x="36019" y="-10"/>
                  </a:cubicBezTo>
                  <a:cubicBezTo>
                    <a:pt x="40596" y="-156"/>
                    <a:pt x="45172" y="333"/>
                    <a:pt x="49616" y="1451"/>
                  </a:cubicBezTo>
                  <a:cubicBezTo>
                    <a:pt x="54609" y="2116"/>
                    <a:pt x="59324" y="4168"/>
                    <a:pt x="63213" y="7367"/>
                  </a:cubicBezTo>
                  <a:cubicBezTo>
                    <a:pt x="66627" y="10252"/>
                    <a:pt x="69310" y="13911"/>
                    <a:pt x="71035" y="18031"/>
                  </a:cubicBezTo>
                  <a:cubicBezTo>
                    <a:pt x="72870" y="22398"/>
                    <a:pt x="73981" y="27036"/>
                    <a:pt x="74325" y="31762"/>
                  </a:cubicBezTo>
                  <a:cubicBezTo>
                    <a:pt x="74617" y="36845"/>
                    <a:pt x="74617" y="41944"/>
                    <a:pt x="74325" y="47027"/>
                  </a:cubicBezTo>
                  <a:cubicBezTo>
                    <a:pt x="72717" y="47421"/>
                    <a:pt x="71079" y="47662"/>
                    <a:pt x="69427" y="47757"/>
                  </a:cubicBezTo>
                  <a:lnTo>
                    <a:pt x="60947" y="48561"/>
                  </a:lnTo>
                  <a:lnTo>
                    <a:pt x="50567" y="49072"/>
                  </a:lnTo>
                  <a:lnTo>
                    <a:pt x="39967" y="49072"/>
                  </a:lnTo>
                  <a:cubicBezTo>
                    <a:pt x="36604" y="49072"/>
                    <a:pt x="33534" y="49072"/>
                    <a:pt x="30829" y="49072"/>
                  </a:cubicBezTo>
                  <a:cubicBezTo>
                    <a:pt x="28768" y="48926"/>
                    <a:pt x="26721" y="48656"/>
                    <a:pt x="24689" y="48269"/>
                  </a:cubicBezTo>
                  <a:close/>
                  <a:moveTo>
                    <a:pt x="46619" y="19711"/>
                  </a:moveTo>
                  <a:cubicBezTo>
                    <a:pt x="45691" y="19163"/>
                    <a:pt x="44711" y="18695"/>
                    <a:pt x="43695" y="18323"/>
                  </a:cubicBezTo>
                  <a:cubicBezTo>
                    <a:pt x="42555" y="18009"/>
                    <a:pt x="41371" y="17855"/>
                    <a:pt x="40186" y="17885"/>
                  </a:cubicBezTo>
                  <a:cubicBezTo>
                    <a:pt x="37716" y="17790"/>
                    <a:pt x="35245" y="18111"/>
                    <a:pt x="32876" y="18834"/>
                  </a:cubicBezTo>
                  <a:cubicBezTo>
                    <a:pt x="31231" y="19323"/>
                    <a:pt x="29725" y="20200"/>
                    <a:pt x="28490" y="21390"/>
                  </a:cubicBezTo>
                  <a:cubicBezTo>
                    <a:pt x="27357" y="22471"/>
                    <a:pt x="26487" y="23801"/>
                    <a:pt x="25932" y="25262"/>
                  </a:cubicBezTo>
                  <a:cubicBezTo>
                    <a:pt x="25420" y="26766"/>
                    <a:pt x="25032" y="28300"/>
                    <a:pt x="24762" y="29863"/>
                  </a:cubicBezTo>
                  <a:cubicBezTo>
                    <a:pt x="24638" y="30805"/>
                    <a:pt x="24638" y="31769"/>
                    <a:pt x="24762" y="32711"/>
                  </a:cubicBezTo>
                  <a:cubicBezTo>
                    <a:pt x="24762" y="33223"/>
                    <a:pt x="25347" y="33588"/>
                    <a:pt x="26443" y="33807"/>
                  </a:cubicBezTo>
                  <a:cubicBezTo>
                    <a:pt x="28198" y="33938"/>
                    <a:pt x="29952" y="33938"/>
                    <a:pt x="31706" y="33807"/>
                  </a:cubicBezTo>
                  <a:lnTo>
                    <a:pt x="42306" y="33807"/>
                  </a:lnTo>
                  <a:cubicBezTo>
                    <a:pt x="45523" y="33807"/>
                    <a:pt x="47862" y="33807"/>
                    <a:pt x="49616" y="33807"/>
                  </a:cubicBezTo>
                  <a:cubicBezTo>
                    <a:pt x="50764" y="33873"/>
                    <a:pt x="51904" y="33873"/>
                    <a:pt x="53052" y="33807"/>
                  </a:cubicBezTo>
                  <a:cubicBezTo>
                    <a:pt x="53710" y="33807"/>
                    <a:pt x="54075" y="33807"/>
                    <a:pt x="54075" y="33223"/>
                  </a:cubicBezTo>
                  <a:lnTo>
                    <a:pt x="54075" y="31324"/>
                  </a:lnTo>
                  <a:cubicBezTo>
                    <a:pt x="54134" y="28753"/>
                    <a:pt x="53447" y="26218"/>
                    <a:pt x="52102" y="24020"/>
                  </a:cubicBezTo>
                  <a:cubicBezTo>
                    <a:pt x="50713" y="22114"/>
                    <a:pt x="48812" y="20645"/>
                    <a:pt x="46619" y="19784"/>
                  </a:cubicBezTo>
                  <a:close/>
                </a:path>
              </a:pathLst>
            </a:custGeom>
            <a:solidFill>
              <a:srgbClr val="333233"/>
            </a:solidFill>
            <a:ln w="7301" cap="flat">
              <a:noFill/>
              <a:prstDash val="solid"/>
              <a:miter/>
            </a:ln>
          </p:spPr>
          <p:txBody>
            <a:bodyPr rtlCol="0" anchor="ctr"/>
            <a:lstStyle/>
            <a:p>
              <a:endParaRPr lang="en-US"/>
            </a:p>
          </p:txBody>
        </p:sp>
        <p:sp>
          <p:nvSpPr>
            <p:cNvPr id="535" name="Freeform 534">
              <a:extLst>
                <a:ext uri="{FF2B5EF4-FFF2-40B4-BE49-F238E27FC236}">
                  <a16:creationId xmlns:a16="http://schemas.microsoft.com/office/drawing/2014/main" id="{0C229B46-8500-4B16-78DA-A83F9E2FBE3D}"/>
                </a:ext>
              </a:extLst>
            </p:cNvPr>
            <p:cNvSpPr/>
            <p:nvPr/>
          </p:nvSpPr>
          <p:spPr>
            <a:xfrm>
              <a:off x="7678650" y="5032616"/>
              <a:ext cx="78389" cy="92846"/>
            </a:xfrm>
            <a:custGeom>
              <a:avLst/>
              <a:gdLst>
                <a:gd name="connsiteX0" fmla="*/ 78045 w 78389"/>
                <a:gd name="connsiteY0" fmla="*/ 915 h 92846"/>
                <a:gd name="connsiteX1" fmla="*/ 78045 w 78389"/>
                <a:gd name="connsiteY1" fmla="*/ 3179 h 92846"/>
                <a:gd name="connsiteX2" fmla="*/ 78045 w 78389"/>
                <a:gd name="connsiteY2" fmla="*/ 5370 h 92846"/>
                <a:gd name="connsiteX3" fmla="*/ 78045 w 78389"/>
                <a:gd name="connsiteY3" fmla="*/ 7196 h 92846"/>
                <a:gd name="connsiteX4" fmla="*/ 78045 w 78389"/>
                <a:gd name="connsiteY4" fmla="*/ 46271 h 92846"/>
                <a:gd name="connsiteX5" fmla="*/ 77461 w 78389"/>
                <a:gd name="connsiteY5" fmla="*/ 85201 h 92846"/>
                <a:gd name="connsiteX6" fmla="*/ 77461 w 78389"/>
                <a:gd name="connsiteY6" fmla="*/ 89949 h 92846"/>
                <a:gd name="connsiteX7" fmla="*/ 75194 w 78389"/>
                <a:gd name="connsiteY7" fmla="*/ 92724 h 92846"/>
                <a:gd name="connsiteX8" fmla="*/ 72928 w 78389"/>
                <a:gd name="connsiteY8" fmla="*/ 92724 h 92846"/>
                <a:gd name="connsiteX9" fmla="*/ 66934 w 78389"/>
                <a:gd name="connsiteY9" fmla="*/ 92724 h 92846"/>
                <a:gd name="connsiteX10" fmla="*/ 61013 w 78389"/>
                <a:gd name="connsiteY10" fmla="*/ 92724 h 92846"/>
                <a:gd name="connsiteX11" fmla="*/ 56992 w 78389"/>
                <a:gd name="connsiteY11" fmla="*/ 92724 h 92846"/>
                <a:gd name="connsiteX12" fmla="*/ 53045 w 78389"/>
                <a:gd name="connsiteY12" fmla="*/ 92724 h 92846"/>
                <a:gd name="connsiteX13" fmla="*/ 51290 w 78389"/>
                <a:gd name="connsiteY13" fmla="*/ 91263 h 92846"/>
                <a:gd name="connsiteX14" fmla="*/ 50852 w 78389"/>
                <a:gd name="connsiteY14" fmla="*/ 88707 h 92846"/>
                <a:gd name="connsiteX15" fmla="*/ 51217 w 78389"/>
                <a:gd name="connsiteY15" fmla="*/ 85347 h 92846"/>
                <a:gd name="connsiteX16" fmla="*/ 51217 w 78389"/>
                <a:gd name="connsiteY16" fmla="*/ 82280 h 92846"/>
                <a:gd name="connsiteX17" fmla="*/ 40106 w 78389"/>
                <a:gd name="connsiteY17" fmla="*/ 89583 h 92846"/>
                <a:gd name="connsiteX18" fmla="*/ 26947 w 78389"/>
                <a:gd name="connsiteY18" fmla="*/ 92651 h 92846"/>
                <a:gd name="connsiteX19" fmla="*/ 14740 w 78389"/>
                <a:gd name="connsiteY19" fmla="*/ 87758 h 92846"/>
                <a:gd name="connsiteX20" fmla="*/ 6333 w 78389"/>
                <a:gd name="connsiteY20" fmla="*/ 75414 h 92846"/>
                <a:gd name="connsiteX21" fmla="*/ 1435 w 78389"/>
                <a:gd name="connsiteY21" fmla="*/ 59419 h 92846"/>
                <a:gd name="connsiteX22" fmla="*/ -100 w 78389"/>
                <a:gd name="connsiteY22" fmla="*/ 43423 h 92846"/>
                <a:gd name="connsiteX23" fmla="*/ 2239 w 78389"/>
                <a:gd name="connsiteY23" fmla="*/ 26478 h 92846"/>
                <a:gd name="connsiteX24" fmla="*/ 8818 w 78389"/>
                <a:gd name="connsiteY24" fmla="*/ 13185 h 92846"/>
                <a:gd name="connsiteX25" fmla="*/ 18687 w 78389"/>
                <a:gd name="connsiteY25" fmla="*/ 4347 h 92846"/>
                <a:gd name="connsiteX26" fmla="*/ 30822 w 78389"/>
                <a:gd name="connsiteY26" fmla="*/ 915 h 92846"/>
                <a:gd name="connsiteX27" fmla="*/ 38205 w 78389"/>
                <a:gd name="connsiteY27" fmla="*/ 915 h 92846"/>
                <a:gd name="connsiteX28" fmla="*/ 43468 w 78389"/>
                <a:gd name="connsiteY28" fmla="*/ 1864 h 92846"/>
                <a:gd name="connsiteX29" fmla="*/ 47708 w 78389"/>
                <a:gd name="connsiteY29" fmla="*/ 4420 h 92846"/>
                <a:gd name="connsiteX30" fmla="*/ 50852 w 78389"/>
                <a:gd name="connsiteY30" fmla="*/ 9314 h 92846"/>
                <a:gd name="connsiteX31" fmla="*/ 50852 w 78389"/>
                <a:gd name="connsiteY31" fmla="*/ 4274 h 92846"/>
                <a:gd name="connsiteX32" fmla="*/ 51363 w 78389"/>
                <a:gd name="connsiteY32" fmla="*/ -35 h 92846"/>
                <a:gd name="connsiteX33" fmla="*/ 52533 w 78389"/>
                <a:gd name="connsiteY33" fmla="*/ -35 h 92846"/>
                <a:gd name="connsiteX34" fmla="*/ 60136 w 78389"/>
                <a:gd name="connsiteY34" fmla="*/ -35 h 92846"/>
                <a:gd name="connsiteX35" fmla="*/ 67446 w 78389"/>
                <a:gd name="connsiteY35" fmla="*/ -35 h 92846"/>
                <a:gd name="connsiteX36" fmla="*/ 24462 w 78389"/>
                <a:gd name="connsiteY36" fmla="*/ 37434 h 92846"/>
                <a:gd name="connsiteX37" fmla="*/ 23585 w 78389"/>
                <a:gd name="connsiteY37" fmla="*/ 42254 h 92846"/>
                <a:gd name="connsiteX38" fmla="*/ 23585 w 78389"/>
                <a:gd name="connsiteY38" fmla="*/ 47148 h 92846"/>
                <a:gd name="connsiteX39" fmla="*/ 27971 w 78389"/>
                <a:gd name="connsiteY39" fmla="*/ 61244 h 92846"/>
                <a:gd name="connsiteX40" fmla="*/ 39959 w 78389"/>
                <a:gd name="connsiteY40" fmla="*/ 67014 h 92846"/>
                <a:gd name="connsiteX41" fmla="*/ 47270 w 78389"/>
                <a:gd name="connsiteY41" fmla="*/ 65481 h 92846"/>
                <a:gd name="connsiteX42" fmla="*/ 50559 w 78389"/>
                <a:gd name="connsiteY42" fmla="*/ 61025 h 92846"/>
                <a:gd name="connsiteX43" fmla="*/ 51656 w 78389"/>
                <a:gd name="connsiteY43" fmla="*/ 54087 h 92846"/>
                <a:gd name="connsiteX44" fmla="*/ 51656 w 78389"/>
                <a:gd name="connsiteY44" fmla="*/ 44738 h 92846"/>
                <a:gd name="connsiteX45" fmla="*/ 51656 w 78389"/>
                <a:gd name="connsiteY45" fmla="*/ 34585 h 92846"/>
                <a:gd name="connsiteX46" fmla="*/ 50779 w 78389"/>
                <a:gd name="connsiteY46" fmla="*/ 28742 h 92846"/>
                <a:gd name="connsiteX47" fmla="*/ 48001 w 78389"/>
                <a:gd name="connsiteY47" fmla="*/ 26186 h 92846"/>
                <a:gd name="connsiteX48" fmla="*/ 42226 w 78389"/>
                <a:gd name="connsiteY48" fmla="*/ 25675 h 92846"/>
                <a:gd name="connsiteX49" fmla="*/ 30310 w 78389"/>
                <a:gd name="connsiteY49" fmla="*/ 29254 h 92846"/>
                <a:gd name="connsiteX50" fmla="*/ 24462 w 78389"/>
                <a:gd name="connsiteY50" fmla="*/ 37580 h 92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78389" h="92846">
                  <a:moveTo>
                    <a:pt x="78045" y="915"/>
                  </a:moveTo>
                  <a:cubicBezTo>
                    <a:pt x="78045" y="1718"/>
                    <a:pt x="78045" y="2448"/>
                    <a:pt x="78045" y="3179"/>
                  </a:cubicBezTo>
                  <a:cubicBezTo>
                    <a:pt x="78045" y="3909"/>
                    <a:pt x="78045" y="4640"/>
                    <a:pt x="78045" y="5370"/>
                  </a:cubicBezTo>
                  <a:lnTo>
                    <a:pt x="78045" y="7196"/>
                  </a:lnTo>
                  <a:cubicBezTo>
                    <a:pt x="77680" y="20489"/>
                    <a:pt x="78045" y="33490"/>
                    <a:pt x="78045" y="46271"/>
                  </a:cubicBezTo>
                  <a:cubicBezTo>
                    <a:pt x="78506" y="59250"/>
                    <a:pt x="78308" y="72244"/>
                    <a:pt x="77461" y="85201"/>
                  </a:cubicBezTo>
                  <a:cubicBezTo>
                    <a:pt x="77461" y="86808"/>
                    <a:pt x="77461" y="88342"/>
                    <a:pt x="77461" y="89949"/>
                  </a:cubicBezTo>
                  <a:cubicBezTo>
                    <a:pt x="77592" y="91336"/>
                    <a:pt x="76583" y="92571"/>
                    <a:pt x="75194" y="92724"/>
                  </a:cubicBezTo>
                  <a:lnTo>
                    <a:pt x="72928" y="92724"/>
                  </a:lnTo>
                  <a:cubicBezTo>
                    <a:pt x="70933" y="92834"/>
                    <a:pt x="68930" y="92834"/>
                    <a:pt x="66934" y="92724"/>
                  </a:cubicBezTo>
                  <a:lnTo>
                    <a:pt x="61013" y="92724"/>
                  </a:lnTo>
                  <a:cubicBezTo>
                    <a:pt x="59675" y="92651"/>
                    <a:pt x="58330" y="92651"/>
                    <a:pt x="56992" y="92724"/>
                  </a:cubicBezTo>
                  <a:cubicBezTo>
                    <a:pt x="55676" y="92841"/>
                    <a:pt x="54360" y="92841"/>
                    <a:pt x="53045" y="92724"/>
                  </a:cubicBezTo>
                  <a:cubicBezTo>
                    <a:pt x="52270" y="92519"/>
                    <a:pt x="51634" y="91986"/>
                    <a:pt x="51290" y="91263"/>
                  </a:cubicBezTo>
                  <a:cubicBezTo>
                    <a:pt x="50990" y="90445"/>
                    <a:pt x="50844" y="89576"/>
                    <a:pt x="50852" y="88707"/>
                  </a:cubicBezTo>
                  <a:cubicBezTo>
                    <a:pt x="50837" y="87575"/>
                    <a:pt x="50961" y="86450"/>
                    <a:pt x="51217" y="85347"/>
                  </a:cubicBezTo>
                  <a:cubicBezTo>
                    <a:pt x="51349" y="84332"/>
                    <a:pt x="51349" y="83295"/>
                    <a:pt x="51217" y="82280"/>
                  </a:cubicBezTo>
                  <a:cubicBezTo>
                    <a:pt x="47950" y="85325"/>
                    <a:pt x="44192" y="87794"/>
                    <a:pt x="40106" y="89583"/>
                  </a:cubicBezTo>
                  <a:cubicBezTo>
                    <a:pt x="35990" y="91541"/>
                    <a:pt x="31502" y="92585"/>
                    <a:pt x="26947" y="92651"/>
                  </a:cubicBezTo>
                  <a:cubicBezTo>
                    <a:pt x="22379" y="92753"/>
                    <a:pt x="17971" y="90986"/>
                    <a:pt x="14740" y="87758"/>
                  </a:cubicBezTo>
                  <a:cubicBezTo>
                    <a:pt x="11179" y="84215"/>
                    <a:pt x="8328" y="80023"/>
                    <a:pt x="6333" y="75414"/>
                  </a:cubicBezTo>
                  <a:cubicBezTo>
                    <a:pt x="4052" y="70301"/>
                    <a:pt x="2407" y="64933"/>
                    <a:pt x="1435" y="59419"/>
                  </a:cubicBezTo>
                  <a:cubicBezTo>
                    <a:pt x="455" y="54145"/>
                    <a:pt x="-56" y="48791"/>
                    <a:pt x="-100" y="43423"/>
                  </a:cubicBezTo>
                  <a:cubicBezTo>
                    <a:pt x="-144" y="37689"/>
                    <a:pt x="645" y="31985"/>
                    <a:pt x="2239" y="26478"/>
                  </a:cubicBezTo>
                  <a:cubicBezTo>
                    <a:pt x="3672" y="21709"/>
                    <a:pt x="5894" y="17217"/>
                    <a:pt x="8818" y="13185"/>
                  </a:cubicBezTo>
                  <a:cubicBezTo>
                    <a:pt x="11421" y="9555"/>
                    <a:pt x="14791" y="6538"/>
                    <a:pt x="18687" y="4347"/>
                  </a:cubicBezTo>
                  <a:cubicBezTo>
                    <a:pt x="22379" y="2207"/>
                    <a:pt x="26553" y="1024"/>
                    <a:pt x="30822" y="915"/>
                  </a:cubicBezTo>
                  <a:lnTo>
                    <a:pt x="38205" y="915"/>
                  </a:lnTo>
                  <a:cubicBezTo>
                    <a:pt x="39996" y="958"/>
                    <a:pt x="41772" y="1273"/>
                    <a:pt x="43468" y="1864"/>
                  </a:cubicBezTo>
                  <a:cubicBezTo>
                    <a:pt x="45047" y="2412"/>
                    <a:pt x="46487" y="3281"/>
                    <a:pt x="47708" y="4420"/>
                  </a:cubicBezTo>
                  <a:cubicBezTo>
                    <a:pt x="49075" y="5823"/>
                    <a:pt x="50143" y="7488"/>
                    <a:pt x="50852" y="9314"/>
                  </a:cubicBezTo>
                  <a:cubicBezTo>
                    <a:pt x="50618" y="7641"/>
                    <a:pt x="50618" y="5947"/>
                    <a:pt x="50852" y="4274"/>
                  </a:cubicBezTo>
                  <a:cubicBezTo>
                    <a:pt x="51166" y="2857"/>
                    <a:pt x="51334" y="1419"/>
                    <a:pt x="51363" y="-35"/>
                  </a:cubicBezTo>
                  <a:cubicBezTo>
                    <a:pt x="51363" y="-35"/>
                    <a:pt x="51729" y="-35"/>
                    <a:pt x="52533" y="-35"/>
                  </a:cubicBezTo>
                  <a:lnTo>
                    <a:pt x="60136" y="-35"/>
                  </a:lnTo>
                  <a:lnTo>
                    <a:pt x="67446" y="-35"/>
                  </a:lnTo>
                  <a:close/>
                  <a:moveTo>
                    <a:pt x="24462" y="37434"/>
                  </a:moveTo>
                  <a:cubicBezTo>
                    <a:pt x="24023" y="39011"/>
                    <a:pt x="23731" y="40626"/>
                    <a:pt x="23585" y="42254"/>
                  </a:cubicBezTo>
                  <a:cubicBezTo>
                    <a:pt x="23585" y="43934"/>
                    <a:pt x="23585" y="45541"/>
                    <a:pt x="23585" y="47148"/>
                  </a:cubicBezTo>
                  <a:cubicBezTo>
                    <a:pt x="23431" y="52202"/>
                    <a:pt x="24974" y="57169"/>
                    <a:pt x="27971" y="61244"/>
                  </a:cubicBezTo>
                  <a:cubicBezTo>
                    <a:pt x="30741" y="65057"/>
                    <a:pt x="35244" y="67226"/>
                    <a:pt x="39959" y="67014"/>
                  </a:cubicBezTo>
                  <a:cubicBezTo>
                    <a:pt x="42496" y="67263"/>
                    <a:pt x="45047" y="66722"/>
                    <a:pt x="47270" y="65481"/>
                  </a:cubicBezTo>
                  <a:cubicBezTo>
                    <a:pt x="48812" y="64385"/>
                    <a:pt x="49967" y="62822"/>
                    <a:pt x="50559" y="61025"/>
                  </a:cubicBezTo>
                  <a:cubicBezTo>
                    <a:pt x="51305" y="58790"/>
                    <a:pt x="51678" y="56446"/>
                    <a:pt x="51656" y="54087"/>
                  </a:cubicBezTo>
                  <a:cubicBezTo>
                    <a:pt x="51656" y="51311"/>
                    <a:pt x="51656" y="48171"/>
                    <a:pt x="51656" y="44738"/>
                  </a:cubicBezTo>
                  <a:cubicBezTo>
                    <a:pt x="51656" y="41305"/>
                    <a:pt x="51656" y="37069"/>
                    <a:pt x="51656" y="34585"/>
                  </a:cubicBezTo>
                  <a:cubicBezTo>
                    <a:pt x="51670" y="32606"/>
                    <a:pt x="51378" y="30634"/>
                    <a:pt x="50779" y="28742"/>
                  </a:cubicBezTo>
                  <a:cubicBezTo>
                    <a:pt x="50318" y="27493"/>
                    <a:pt x="49280" y="26544"/>
                    <a:pt x="48001" y="26186"/>
                  </a:cubicBezTo>
                  <a:cubicBezTo>
                    <a:pt x="46107" y="25777"/>
                    <a:pt x="44163" y="25602"/>
                    <a:pt x="42226" y="25675"/>
                  </a:cubicBezTo>
                  <a:cubicBezTo>
                    <a:pt x="37957" y="25426"/>
                    <a:pt x="33739" y="26697"/>
                    <a:pt x="30310" y="29254"/>
                  </a:cubicBezTo>
                  <a:cubicBezTo>
                    <a:pt x="27423" y="31240"/>
                    <a:pt x="25346" y="34191"/>
                    <a:pt x="24462" y="37580"/>
                  </a:cubicBezTo>
                  <a:close/>
                </a:path>
              </a:pathLst>
            </a:custGeom>
            <a:solidFill>
              <a:srgbClr val="333233"/>
            </a:solidFill>
            <a:ln w="7301" cap="flat">
              <a:noFill/>
              <a:prstDash val="solid"/>
              <a:miter/>
            </a:ln>
          </p:spPr>
          <p:txBody>
            <a:bodyPr rtlCol="0" anchor="ctr"/>
            <a:lstStyle/>
            <a:p>
              <a:endParaRPr lang="en-US"/>
            </a:p>
          </p:txBody>
        </p:sp>
        <p:sp>
          <p:nvSpPr>
            <p:cNvPr id="536" name="Freeform 535">
              <a:extLst>
                <a:ext uri="{FF2B5EF4-FFF2-40B4-BE49-F238E27FC236}">
                  <a16:creationId xmlns:a16="http://schemas.microsoft.com/office/drawing/2014/main" id="{7B7DB733-7F53-5AC1-B27C-7DFB108E9F91}"/>
                </a:ext>
              </a:extLst>
            </p:cNvPr>
            <p:cNvSpPr/>
            <p:nvPr/>
          </p:nvSpPr>
          <p:spPr>
            <a:xfrm>
              <a:off x="7765640" y="5029256"/>
              <a:ext cx="78228" cy="98971"/>
            </a:xfrm>
            <a:custGeom>
              <a:avLst/>
              <a:gdLst>
                <a:gd name="connsiteX0" fmla="*/ 78119 w 78228"/>
                <a:gd name="connsiteY0" fmla="*/ 32248 h 98971"/>
                <a:gd name="connsiteX1" fmla="*/ 65180 w 78228"/>
                <a:gd name="connsiteY1" fmla="*/ 33344 h 98971"/>
                <a:gd name="connsiteX2" fmla="*/ 51803 w 78228"/>
                <a:gd name="connsiteY2" fmla="*/ 32248 h 98971"/>
                <a:gd name="connsiteX3" fmla="*/ 51364 w 78228"/>
                <a:gd name="connsiteY3" fmla="*/ 27866 h 98971"/>
                <a:gd name="connsiteX4" fmla="*/ 48440 w 78228"/>
                <a:gd name="connsiteY4" fmla="*/ 23995 h 98971"/>
                <a:gd name="connsiteX5" fmla="*/ 43981 w 78228"/>
                <a:gd name="connsiteY5" fmla="*/ 21511 h 98971"/>
                <a:gd name="connsiteX6" fmla="*/ 39083 w 78228"/>
                <a:gd name="connsiteY6" fmla="*/ 20854 h 98971"/>
                <a:gd name="connsiteX7" fmla="*/ 32723 w 78228"/>
                <a:gd name="connsiteY7" fmla="*/ 24068 h 98971"/>
                <a:gd name="connsiteX8" fmla="*/ 30603 w 78228"/>
                <a:gd name="connsiteY8" fmla="*/ 29473 h 98971"/>
                <a:gd name="connsiteX9" fmla="*/ 32870 w 78228"/>
                <a:gd name="connsiteY9" fmla="*/ 35389 h 98971"/>
                <a:gd name="connsiteX10" fmla="*/ 39302 w 78228"/>
                <a:gd name="connsiteY10" fmla="*/ 39844 h 98971"/>
                <a:gd name="connsiteX11" fmla="*/ 58601 w 78228"/>
                <a:gd name="connsiteY11" fmla="*/ 43788 h 98971"/>
                <a:gd name="connsiteX12" fmla="*/ 71833 w 78228"/>
                <a:gd name="connsiteY12" fmla="*/ 51749 h 98971"/>
                <a:gd name="connsiteX13" fmla="*/ 76877 w 78228"/>
                <a:gd name="connsiteY13" fmla="*/ 65262 h 98971"/>
                <a:gd name="connsiteX14" fmla="*/ 74245 w 78228"/>
                <a:gd name="connsiteY14" fmla="*/ 82279 h 98971"/>
                <a:gd name="connsiteX15" fmla="*/ 61014 w 78228"/>
                <a:gd name="connsiteY15" fmla="*/ 95134 h 98971"/>
                <a:gd name="connsiteX16" fmla="*/ 41276 w 78228"/>
                <a:gd name="connsiteY16" fmla="*/ 98859 h 98971"/>
                <a:gd name="connsiteX17" fmla="*/ 24390 w 78228"/>
                <a:gd name="connsiteY17" fmla="*/ 97179 h 98971"/>
                <a:gd name="connsiteX18" fmla="*/ 11378 w 78228"/>
                <a:gd name="connsiteY18" fmla="*/ 91117 h 98971"/>
                <a:gd name="connsiteX19" fmla="*/ -99 w 78228"/>
                <a:gd name="connsiteY19" fmla="*/ 67964 h 98971"/>
                <a:gd name="connsiteX20" fmla="*/ -99 w 78228"/>
                <a:gd name="connsiteY20" fmla="*/ 67014 h 98971"/>
                <a:gd name="connsiteX21" fmla="*/ 13717 w 78228"/>
                <a:gd name="connsiteY21" fmla="*/ 66576 h 98971"/>
                <a:gd name="connsiteX22" fmla="*/ 27168 w 78228"/>
                <a:gd name="connsiteY22" fmla="*/ 66576 h 98971"/>
                <a:gd name="connsiteX23" fmla="*/ 31115 w 78228"/>
                <a:gd name="connsiteY23" fmla="*/ 73442 h 98971"/>
                <a:gd name="connsiteX24" fmla="*/ 39083 w 78228"/>
                <a:gd name="connsiteY24" fmla="*/ 76582 h 98971"/>
                <a:gd name="connsiteX25" fmla="*/ 46832 w 78228"/>
                <a:gd name="connsiteY25" fmla="*/ 74976 h 98971"/>
                <a:gd name="connsiteX26" fmla="*/ 50122 w 78228"/>
                <a:gd name="connsiteY26" fmla="*/ 67672 h 98971"/>
                <a:gd name="connsiteX27" fmla="*/ 48148 w 78228"/>
                <a:gd name="connsiteY27" fmla="*/ 61025 h 98971"/>
                <a:gd name="connsiteX28" fmla="*/ 41276 w 78228"/>
                <a:gd name="connsiteY28" fmla="*/ 57592 h 98971"/>
                <a:gd name="connsiteX29" fmla="*/ 31773 w 78228"/>
                <a:gd name="connsiteY29" fmla="*/ 55547 h 98971"/>
                <a:gd name="connsiteX30" fmla="*/ 21246 w 78228"/>
                <a:gd name="connsiteY30" fmla="*/ 52407 h 98971"/>
                <a:gd name="connsiteX31" fmla="*/ 6261 w 78228"/>
                <a:gd name="connsiteY31" fmla="*/ 41451 h 98971"/>
                <a:gd name="connsiteX32" fmla="*/ 6992 w 78228"/>
                <a:gd name="connsiteY32" fmla="*/ 11213 h 98971"/>
                <a:gd name="connsiteX33" fmla="*/ 20881 w 78228"/>
                <a:gd name="connsiteY33" fmla="*/ 2010 h 98971"/>
                <a:gd name="connsiteX34" fmla="*/ 29434 w 78228"/>
                <a:gd name="connsiteY34" fmla="*/ 549 h 98971"/>
                <a:gd name="connsiteX35" fmla="*/ 40180 w 78228"/>
                <a:gd name="connsiteY35" fmla="*/ -35 h 98971"/>
                <a:gd name="connsiteX36" fmla="*/ 51657 w 78228"/>
                <a:gd name="connsiteY36" fmla="*/ 622 h 98971"/>
                <a:gd name="connsiteX37" fmla="*/ 62110 w 78228"/>
                <a:gd name="connsiteY37" fmla="*/ 2375 h 98971"/>
                <a:gd name="connsiteX38" fmla="*/ 74464 w 78228"/>
                <a:gd name="connsiteY38" fmla="*/ 14061 h 98971"/>
                <a:gd name="connsiteX39" fmla="*/ 78119 w 78228"/>
                <a:gd name="connsiteY39" fmla="*/ 32248 h 9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228" h="98971">
                  <a:moveTo>
                    <a:pt x="78119" y="32248"/>
                  </a:moveTo>
                  <a:cubicBezTo>
                    <a:pt x="73843" y="32935"/>
                    <a:pt x="69515" y="33300"/>
                    <a:pt x="65180" y="33344"/>
                  </a:cubicBezTo>
                  <a:cubicBezTo>
                    <a:pt x="60692" y="33512"/>
                    <a:pt x="56204" y="33146"/>
                    <a:pt x="51803" y="32248"/>
                  </a:cubicBezTo>
                  <a:cubicBezTo>
                    <a:pt x="52168" y="30780"/>
                    <a:pt x="52008" y="29231"/>
                    <a:pt x="51364" y="27866"/>
                  </a:cubicBezTo>
                  <a:cubicBezTo>
                    <a:pt x="50677" y="26383"/>
                    <a:pt x="49676" y="25061"/>
                    <a:pt x="48440" y="23995"/>
                  </a:cubicBezTo>
                  <a:cubicBezTo>
                    <a:pt x="47117" y="22899"/>
                    <a:pt x="45604" y="22059"/>
                    <a:pt x="43981" y="21511"/>
                  </a:cubicBezTo>
                  <a:cubicBezTo>
                    <a:pt x="42417" y="20942"/>
                    <a:pt x="40743" y="20715"/>
                    <a:pt x="39083" y="20854"/>
                  </a:cubicBezTo>
                  <a:cubicBezTo>
                    <a:pt x="36664" y="21190"/>
                    <a:pt x="34427" y="22322"/>
                    <a:pt x="32723" y="24068"/>
                  </a:cubicBezTo>
                  <a:cubicBezTo>
                    <a:pt x="31393" y="25558"/>
                    <a:pt x="30647" y="27479"/>
                    <a:pt x="30603" y="29473"/>
                  </a:cubicBezTo>
                  <a:cubicBezTo>
                    <a:pt x="30684" y="31642"/>
                    <a:pt x="31481" y="33716"/>
                    <a:pt x="32870" y="35389"/>
                  </a:cubicBezTo>
                  <a:cubicBezTo>
                    <a:pt x="34514" y="37485"/>
                    <a:pt x="36759" y="39041"/>
                    <a:pt x="39302" y="39844"/>
                  </a:cubicBezTo>
                  <a:cubicBezTo>
                    <a:pt x="45816" y="40720"/>
                    <a:pt x="52263" y="42035"/>
                    <a:pt x="58601" y="43788"/>
                  </a:cubicBezTo>
                  <a:cubicBezTo>
                    <a:pt x="63777" y="44898"/>
                    <a:pt x="68434" y="47696"/>
                    <a:pt x="71833" y="51749"/>
                  </a:cubicBezTo>
                  <a:cubicBezTo>
                    <a:pt x="74421" y="55861"/>
                    <a:pt x="76138" y="60463"/>
                    <a:pt x="76877" y="65262"/>
                  </a:cubicBezTo>
                  <a:cubicBezTo>
                    <a:pt x="77293" y="71061"/>
                    <a:pt x="76394" y="76875"/>
                    <a:pt x="74245" y="82279"/>
                  </a:cubicBezTo>
                  <a:cubicBezTo>
                    <a:pt x="71635" y="88093"/>
                    <a:pt x="66906" y="92695"/>
                    <a:pt x="61014" y="95134"/>
                  </a:cubicBezTo>
                  <a:cubicBezTo>
                    <a:pt x="54785" y="97807"/>
                    <a:pt x="48053" y="99078"/>
                    <a:pt x="41276" y="98859"/>
                  </a:cubicBezTo>
                  <a:cubicBezTo>
                    <a:pt x="35596" y="99159"/>
                    <a:pt x="29902" y="98589"/>
                    <a:pt x="24390" y="97179"/>
                  </a:cubicBezTo>
                  <a:cubicBezTo>
                    <a:pt x="19704" y="96018"/>
                    <a:pt x="15281" y="93958"/>
                    <a:pt x="11378" y="91117"/>
                  </a:cubicBezTo>
                  <a:cubicBezTo>
                    <a:pt x="4046" y="85690"/>
                    <a:pt x="-223" y="77079"/>
                    <a:pt x="-99" y="67964"/>
                  </a:cubicBezTo>
                  <a:lnTo>
                    <a:pt x="-99" y="67014"/>
                  </a:lnTo>
                  <a:cubicBezTo>
                    <a:pt x="4484" y="66489"/>
                    <a:pt x="9104" y="66335"/>
                    <a:pt x="13717" y="66576"/>
                  </a:cubicBezTo>
                  <a:cubicBezTo>
                    <a:pt x="18834" y="66576"/>
                    <a:pt x="23366" y="66576"/>
                    <a:pt x="27168" y="66576"/>
                  </a:cubicBezTo>
                  <a:cubicBezTo>
                    <a:pt x="27241" y="69381"/>
                    <a:pt x="28725" y="71966"/>
                    <a:pt x="31115" y="73442"/>
                  </a:cubicBezTo>
                  <a:cubicBezTo>
                    <a:pt x="33462" y="75151"/>
                    <a:pt x="36203" y="76232"/>
                    <a:pt x="39083" y="76582"/>
                  </a:cubicBezTo>
                  <a:cubicBezTo>
                    <a:pt x="41773" y="76919"/>
                    <a:pt x="44500" y="76349"/>
                    <a:pt x="46832" y="74976"/>
                  </a:cubicBezTo>
                  <a:cubicBezTo>
                    <a:pt x="49288" y="73413"/>
                    <a:pt x="50575" y="70542"/>
                    <a:pt x="50122" y="67672"/>
                  </a:cubicBezTo>
                  <a:cubicBezTo>
                    <a:pt x="50626" y="65269"/>
                    <a:pt x="49880" y="62771"/>
                    <a:pt x="48148" y="61025"/>
                  </a:cubicBezTo>
                  <a:cubicBezTo>
                    <a:pt x="46108" y="59440"/>
                    <a:pt x="43769" y="58272"/>
                    <a:pt x="41276" y="57592"/>
                  </a:cubicBezTo>
                  <a:cubicBezTo>
                    <a:pt x="38498" y="56862"/>
                    <a:pt x="35282" y="56132"/>
                    <a:pt x="31773" y="55547"/>
                  </a:cubicBezTo>
                  <a:cubicBezTo>
                    <a:pt x="28162" y="54890"/>
                    <a:pt x="24631" y="53838"/>
                    <a:pt x="21246" y="52407"/>
                  </a:cubicBezTo>
                  <a:cubicBezTo>
                    <a:pt x="15121" y="50617"/>
                    <a:pt x="9821" y="46739"/>
                    <a:pt x="6261" y="41451"/>
                  </a:cubicBezTo>
                  <a:cubicBezTo>
                    <a:pt x="142" y="32212"/>
                    <a:pt x="434" y="20146"/>
                    <a:pt x="6992" y="11213"/>
                  </a:cubicBezTo>
                  <a:cubicBezTo>
                    <a:pt x="10376" y="6589"/>
                    <a:pt x="15303" y="3325"/>
                    <a:pt x="20881" y="2010"/>
                  </a:cubicBezTo>
                  <a:cubicBezTo>
                    <a:pt x="23695" y="1331"/>
                    <a:pt x="26554" y="841"/>
                    <a:pt x="29434" y="549"/>
                  </a:cubicBezTo>
                  <a:cubicBezTo>
                    <a:pt x="33001" y="162"/>
                    <a:pt x="36590" y="-35"/>
                    <a:pt x="40180" y="-35"/>
                  </a:cubicBezTo>
                  <a:cubicBezTo>
                    <a:pt x="44018" y="-35"/>
                    <a:pt x="47848" y="184"/>
                    <a:pt x="51657" y="622"/>
                  </a:cubicBezTo>
                  <a:cubicBezTo>
                    <a:pt x="55173" y="1024"/>
                    <a:pt x="58660" y="1608"/>
                    <a:pt x="62110" y="2375"/>
                  </a:cubicBezTo>
                  <a:cubicBezTo>
                    <a:pt x="67563" y="4559"/>
                    <a:pt x="71986" y="8737"/>
                    <a:pt x="74464" y="14061"/>
                  </a:cubicBezTo>
                  <a:cubicBezTo>
                    <a:pt x="76994" y="19788"/>
                    <a:pt x="78236" y="25989"/>
                    <a:pt x="78119" y="32248"/>
                  </a:cubicBezTo>
                  <a:close/>
                </a:path>
              </a:pathLst>
            </a:custGeom>
            <a:solidFill>
              <a:srgbClr val="333233"/>
            </a:solidFill>
            <a:ln w="7301" cap="flat">
              <a:noFill/>
              <a:prstDash val="solid"/>
              <a:miter/>
            </a:ln>
          </p:spPr>
          <p:txBody>
            <a:bodyPr rtlCol="0" anchor="ctr"/>
            <a:lstStyle/>
            <a:p>
              <a:endParaRPr lang="en-US"/>
            </a:p>
          </p:txBody>
        </p:sp>
        <p:sp>
          <p:nvSpPr>
            <p:cNvPr id="537" name="Freeform 536">
              <a:extLst>
                <a:ext uri="{FF2B5EF4-FFF2-40B4-BE49-F238E27FC236}">
                  <a16:creationId xmlns:a16="http://schemas.microsoft.com/office/drawing/2014/main" id="{1B94EA41-6FF3-3638-EF1C-9A1C4AF89AD9}"/>
                </a:ext>
              </a:extLst>
            </p:cNvPr>
            <p:cNvSpPr/>
            <p:nvPr/>
          </p:nvSpPr>
          <p:spPr>
            <a:xfrm>
              <a:off x="7848536" y="5029238"/>
              <a:ext cx="78150" cy="98990"/>
            </a:xfrm>
            <a:custGeom>
              <a:avLst/>
              <a:gdLst>
                <a:gd name="connsiteX0" fmla="*/ 78047 w 78150"/>
                <a:gd name="connsiteY0" fmla="*/ 32266 h 98990"/>
                <a:gd name="connsiteX1" fmla="*/ 65108 w 78150"/>
                <a:gd name="connsiteY1" fmla="*/ 33362 h 98990"/>
                <a:gd name="connsiteX2" fmla="*/ 51730 w 78150"/>
                <a:gd name="connsiteY2" fmla="*/ 32266 h 98990"/>
                <a:gd name="connsiteX3" fmla="*/ 51292 w 78150"/>
                <a:gd name="connsiteY3" fmla="*/ 27884 h 98990"/>
                <a:gd name="connsiteX4" fmla="*/ 48368 w 78150"/>
                <a:gd name="connsiteY4" fmla="*/ 24013 h 98990"/>
                <a:gd name="connsiteX5" fmla="*/ 43909 w 78150"/>
                <a:gd name="connsiteY5" fmla="*/ 21530 h 98990"/>
                <a:gd name="connsiteX6" fmla="*/ 39084 w 78150"/>
                <a:gd name="connsiteY6" fmla="*/ 20872 h 98990"/>
                <a:gd name="connsiteX7" fmla="*/ 32651 w 78150"/>
                <a:gd name="connsiteY7" fmla="*/ 24086 h 98990"/>
                <a:gd name="connsiteX8" fmla="*/ 30531 w 78150"/>
                <a:gd name="connsiteY8" fmla="*/ 29491 h 98990"/>
                <a:gd name="connsiteX9" fmla="*/ 32797 w 78150"/>
                <a:gd name="connsiteY9" fmla="*/ 35407 h 98990"/>
                <a:gd name="connsiteX10" fmla="*/ 39230 w 78150"/>
                <a:gd name="connsiteY10" fmla="*/ 39862 h 98990"/>
                <a:gd name="connsiteX11" fmla="*/ 58529 w 78150"/>
                <a:gd name="connsiteY11" fmla="*/ 43806 h 98990"/>
                <a:gd name="connsiteX12" fmla="*/ 71833 w 78150"/>
                <a:gd name="connsiteY12" fmla="*/ 51768 h 98990"/>
                <a:gd name="connsiteX13" fmla="*/ 76804 w 78150"/>
                <a:gd name="connsiteY13" fmla="*/ 65280 h 98990"/>
                <a:gd name="connsiteX14" fmla="*/ 74173 w 78150"/>
                <a:gd name="connsiteY14" fmla="*/ 82298 h 98990"/>
                <a:gd name="connsiteX15" fmla="*/ 60941 w 78150"/>
                <a:gd name="connsiteY15" fmla="*/ 95153 h 98990"/>
                <a:gd name="connsiteX16" fmla="*/ 41277 w 78150"/>
                <a:gd name="connsiteY16" fmla="*/ 98878 h 98990"/>
                <a:gd name="connsiteX17" fmla="*/ 24317 w 78150"/>
                <a:gd name="connsiteY17" fmla="*/ 97198 h 98990"/>
                <a:gd name="connsiteX18" fmla="*/ 11305 w 78150"/>
                <a:gd name="connsiteY18" fmla="*/ 91136 h 98990"/>
                <a:gd name="connsiteX19" fmla="*/ -98 w 78150"/>
                <a:gd name="connsiteY19" fmla="*/ 67982 h 98990"/>
                <a:gd name="connsiteX20" fmla="*/ -98 w 78150"/>
                <a:gd name="connsiteY20" fmla="*/ 67033 h 98990"/>
                <a:gd name="connsiteX21" fmla="*/ 13718 w 78150"/>
                <a:gd name="connsiteY21" fmla="*/ 66594 h 98990"/>
                <a:gd name="connsiteX22" fmla="*/ 27168 w 78150"/>
                <a:gd name="connsiteY22" fmla="*/ 66594 h 98990"/>
                <a:gd name="connsiteX23" fmla="*/ 31116 w 78150"/>
                <a:gd name="connsiteY23" fmla="*/ 73460 h 98990"/>
                <a:gd name="connsiteX24" fmla="*/ 39157 w 78150"/>
                <a:gd name="connsiteY24" fmla="*/ 76601 h 98990"/>
                <a:gd name="connsiteX25" fmla="*/ 46833 w 78150"/>
                <a:gd name="connsiteY25" fmla="*/ 74994 h 98990"/>
                <a:gd name="connsiteX26" fmla="*/ 50122 w 78150"/>
                <a:gd name="connsiteY26" fmla="*/ 67690 h 98990"/>
                <a:gd name="connsiteX27" fmla="*/ 48149 w 78150"/>
                <a:gd name="connsiteY27" fmla="*/ 61043 h 98990"/>
                <a:gd name="connsiteX28" fmla="*/ 41350 w 78150"/>
                <a:gd name="connsiteY28" fmla="*/ 57611 h 98990"/>
                <a:gd name="connsiteX29" fmla="*/ 31774 w 78150"/>
                <a:gd name="connsiteY29" fmla="*/ 55566 h 98990"/>
                <a:gd name="connsiteX30" fmla="*/ 21247 w 78150"/>
                <a:gd name="connsiteY30" fmla="*/ 52425 h 98990"/>
                <a:gd name="connsiteX31" fmla="*/ 6261 w 78150"/>
                <a:gd name="connsiteY31" fmla="*/ 41469 h 98990"/>
                <a:gd name="connsiteX32" fmla="*/ 6992 w 78150"/>
                <a:gd name="connsiteY32" fmla="*/ 11231 h 98990"/>
                <a:gd name="connsiteX33" fmla="*/ 20882 w 78150"/>
                <a:gd name="connsiteY33" fmla="*/ 2028 h 98990"/>
                <a:gd name="connsiteX34" fmla="*/ 29435 w 78150"/>
                <a:gd name="connsiteY34" fmla="*/ 567 h 98990"/>
                <a:gd name="connsiteX35" fmla="*/ 51365 w 78150"/>
                <a:gd name="connsiteY35" fmla="*/ 567 h 98990"/>
                <a:gd name="connsiteX36" fmla="*/ 61819 w 78150"/>
                <a:gd name="connsiteY36" fmla="*/ 2321 h 98990"/>
                <a:gd name="connsiteX37" fmla="*/ 74173 w 78150"/>
                <a:gd name="connsiteY37" fmla="*/ 14007 h 98990"/>
                <a:gd name="connsiteX38" fmla="*/ 78047 w 78150"/>
                <a:gd name="connsiteY38" fmla="*/ 32266 h 9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8150" h="98990">
                  <a:moveTo>
                    <a:pt x="78047" y="32266"/>
                  </a:moveTo>
                  <a:cubicBezTo>
                    <a:pt x="73771" y="32953"/>
                    <a:pt x="69443" y="33318"/>
                    <a:pt x="65108" y="33362"/>
                  </a:cubicBezTo>
                  <a:cubicBezTo>
                    <a:pt x="60620" y="33530"/>
                    <a:pt x="56131" y="33165"/>
                    <a:pt x="51730" y="32266"/>
                  </a:cubicBezTo>
                  <a:cubicBezTo>
                    <a:pt x="52096" y="30798"/>
                    <a:pt x="51935" y="29250"/>
                    <a:pt x="51292" y="27884"/>
                  </a:cubicBezTo>
                  <a:cubicBezTo>
                    <a:pt x="50605" y="26401"/>
                    <a:pt x="49603" y="25079"/>
                    <a:pt x="48368" y="24013"/>
                  </a:cubicBezTo>
                  <a:cubicBezTo>
                    <a:pt x="47045" y="22917"/>
                    <a:pt x="45532" y="22077"/>
                    <a:pt x="43909" y="21530"/>
                  </a:cubicBezTo>
                  <a:cubicBezTo>
                    <a:pt x="42366" y="20960"/>
                    <a:pt x="40722" y="20734"/>
                    <a:pt x="39084" y="20872"/>
                  </a:cubicBezTo>
                  <a:cubicBezTo>
                    <a:pt x="36642" y="21194"/>
                    <a:pt x="34376" y="22326"/>
                    <a:pt x="32651" y="24086"/>
                  </a:cubicBezTo>
                  <a:cubicBezTo>
                    <a:pt x="31321" y="25576"/>
                    <a:pt x="30575" y="27497"/>
                    <a:pt x="30531" y="29491"/>
                  </a:cubicBezTo>
                  <a:cubicBezTo>
                    <a:pt x="30611" y="31660"/>
                    <a:pt x="31408" y="33734"/>
                    <a:pt x="32797" y="35407"/>
                  </a:cubicBezTo>
                  <a:cubicBezTo>
                    <a:pt x="34442" y="37503"/>
                    <a:pt x="36686" y="39059"/>
                    <a:pt x="39230" y="39862"/>
                  </a:cubicBezTo>
                  <a:cubicBezTo>
                    <a:pt x="45743" y="40739"/>
                    <a:pt x="52191" y="42054"/>
                    <a:pt x="58529" y="43806"/>
                  </a:cubicBezTo>
                  <a:cubicBezTo>
                    <a:pt x="63719" y="44931"/>
                    <a:pt x="68390" y="47729"/>
                    <a:pt x="71833" y="51768"/>
                  </a:cubicBezTo>
                  <a:cubicBezTo>
                    <a:pt x="74370" y="55894"/>
                    <a:pt x="76059" y="60488"/>
                    <a:pt x="76804" y="65280"/>
                  </a:cubicBezTo>
                  <a:cubicBezTo>
                    <a:pt x="77221" y="71079"/>
                    <a:pt x="76322" y="76893"/>
                    <a:pt x="74173" y="82298"/>
                  </a:cubicBezTo>
                  <a:cubicBezTo>
                    <a:pt x="71563" y="88112"/>
                    <a:pt x="66833" y="92713"/>
                    <a:pt x="60941" y="95153"/>
                  </a:cubicBezTo>
                  <a:cubicBezTo>
                    <a:pt x="54742" y="97818"/>
                    <a:pt x="48024" y="99089"/>
                    <a:pt x="41277" y="98878"/>
                  </a:cubicBezTo>
                  <a:cubicBezTo>
                    <a:pt x="35575" y="99177"/>
                    <a:pt x="29851" y="98615"/>
                    <a:pt x="24317" y="97198"/>
                  </a:cubicBezTo>
                  <a:cubicBezTo>
                    <a:pt x="19632" y="96036"/>
                    <a:pt x="15209" y="93977"/>
                    <a:pt x="11305" y="91136"/>
                  </a:cubicBezTo>
                  <a:cubicBezTo>
                    <a:pt x="4003" y="85694"/>
                    <a:pt x="-237" y="77083"/>
                    <a:pt x="-98" y="67982"/>
                  </a:cubicBezTo>
                  <a:lnTo>
                    <a:pt x="-98" y="67033"/>
                  </a:lnTo>
                  <a:cubicBezTo>
                    <a:pt x="4485" y="66507"/>
                    <a:pt x="9105" y="66361"/>
                    <a:pt x="13718" y="66594"/>
                  </a:cubicBezTo>
                  <a:cubicBezTo>
                    <a:pt x="18835" y="66594"/>
                    <a:pt x="23367" y="66594"/>
                    <a:pt x="27168" y="66594"/>
                  </a:cubicBezTo>
                  <a:cubicBezTo>
                    <a:pt x="27241" y="69399"/>
                    <a:pt x="28725" y="71985"/>
                    <a:pt x="31116" y="73460"/>
                  </a:cubicBezTo>
                  <a:cubicBezTo>
                    <a:pt x="33477" y="75184"/>
                    <a:pt x="36247" y="76265"/>
                    <a:pt x="39157" y="76601"/>
                  </a:cubicBezTo>
                  <a:cubicBezTo>
                    <a:pt x="41825" y="76929"/>
                    <a:pt x="44523" y="76367"/>
                    <a:pt x="46833" y="74994"/>
                  </a:cubicBezTo>
                  <a:cubicBezTo>
                    <a:pt x="49289" y="73431"/>
                    <a:pt x="50576" y="70560"/>
                    <a:pt x="50122" y="67690"/>
                  </a:cubicBezTo>
                  <a:cubicBezTo>
                    <a:pt x="50627" y="65287"/>
                    <a:pt x="49881" y="62789"/>
                    <a:pt x="48149" y="61043"/>
                  </a:cubicBezTo>
                  <a:cubicBezTo>
                    <a:pt x="46124" y="59466"/>
                    <a:pt x="43821" y="58304"/>
                    <a:pt x="41350" y="57611"/>
                  </a:cubicBezTo>
                  <a:cubicBezTo>
                    <a:pt x="38499" y="56880"/>
                    <a:pt x="35283" y="56150"/>
                    <a:pt x="31774" y="55566"/>
                  </a:cubicBezTo>
                  <a:cubicBezTo>
                    <a:pt x="28163" y="54908"/>
                    <a:pt x="24632" y="53857"/>
                    <a:pt x="21247" y="52425"/>
                  </a:cubicBezTo>
                  <a:cubicBezTo>
                    <a:pt x="15121" y="50636"/>
                    <a:pt x="9821" y="46757"/>
                    <a:pt x="6261" y="41469"/>
                  </a:cubicBezTo>
                  <a:cubicBezTo>
                    <a:pt x="143" y="32230"/>
                    <a:pt x="435" y="20164"/>
                    <a:pt x="6992" y="11231"/>
                  </a:cubicBezTo>
                  <a:cubicBezTo>
                    <a:pt x="10377" y="6608"/>
                    <a:pt x="15304" y="3343"/>
                    <a:pt x="20882" y="2028"/>
                  </a:cubicBezTo>
                  <a:cubicBezTo>
                    <a:pt x="23696" y="1349"/>
                    <a:pt x="26554" y="860"/>
                    <a:pt x="29435" y="567"/>
                  </a:cubicBezTo>
                  <a:cubicBezTo>
                    <a:pt x="36723" y="-236"/>
                    <a:pt x="44077" y="-236"/>
                    <a:pt x="51365" y="567"/>
                  </a:cubicBezTo>
                  <a:cubicBezTo>
                    <a:pt x="54881" y="962"/>
                    <a:pt x="58368" y="1546"/>
                    <a:pt x="61819" y="2321"/>
                  </a:cubicBezTo>
                  <a:cubicBezTo>
                    <a:pt x="67272" y="4504"/>
                    <a:pt x="71695" y="8682"/>
                    <a:pt x="74173" y="14007"/>
                  </a:cubicBezTo>
                  <a:cubicBezTo>
                    <a:pt x="76790" y="19733"/>
                    <a:pt x="78105" y="25970"/>
                    <a:pt x="78047" y="32266"/>
                  </a:cubicBezTo>
                  <a:close/>
                </a:path>
              </a:pathLst>
            </a:custGeom>
            <a:solidFill>
              <a:srgbClr val="333233"/>
            </a:solidFill>
            <a:ln w="7301" cap="flat">
              <a:noFill/>
              <a:prstDash val="solid"/>
              <a:miter/>
            </a:ln>
          </p:spPr>
          <p:txBody>
            <a:bodyPr rtlCol="0" anchor="ctr"/>
            <a:lstStyle/>
            <a:p>
              <a:endParaRPr lang="en-US"/>
            </a:p>
          </p:txBody>
        </p:sp>
        <p:sp>
          <p:nvSpPr>
            <p:cNvPr id="538" name="Freeform 537">
              <a:extLst>
                <a:ext uri="{FF2B5EF4-FFF2-40B4-BE49-F238E27FC236}">
                  <a16:creationId xmlns:a16="http://schemas.microsoft.com/office/drawing/2014/main" id="{288A011C-3928-3C96-4E81-231E34130C50}"/>
                </a:ext>
              </a:extLst>
            </p:cNvPr>
            <p:cNvSpPr/>
            <p:nvPr/>
          </p:nvSpPr>
          <p:spPr>
            <a:xfrm>
              <a:off x="7935233" y="4992591"/>
              <a:ext cx="26101" cy="132747"/>
            </a:xfrm>
            <a:custGeom>
              <a:avLst/>
              <a:gdLst>
                <a:gd name="connsiteX0" fmla="*/ 22857 w 26101"/>
                <a:gd name="connsiteY0" fmla="*/ 40063 h 132747"/>
                <a:gd name="connsiteX1" fmla="*/ 26000 w 26101"/>
                <a:gd name="connsiteY1" fmla="*/ 40063 h 132747"/>
                <a:gd name="connsiteX2" fmla="*/ 26000 w 26101"/>
                <a:gd name="connsiteY2" fmla="*/ 40647 h 132747"/>
                <a:gd name="connsiteX3" fmla="*/ 25196 w 26101"/>
                <a:gd name="connsiteY3" fmla="*/ 86004 h 132747"/>
                <a:gd name="connsiteX4" fmla="*/ 25854 w 26101"/>
                <a:gd name="connsiteY4" fmla="*/ 131507 h 132747"/>
                <a:gd name="connsiteX5" fmla="*/ 21248 w 26101"/>
                <a:gd name="connsiteY5" fmla="*/ 132676 h 132747"/>
                <a:gd name="connsiteX6" fmla="*/ 13207 w 26101"/>
                <a:gd name="connsiteY6" fmla="*/ 132676 h 132747"/>
                <a:gd name="connsiteX7" fmla="*/ 5020 w 26101"/>
                <a:gd name="connsiteY7" fmla="*/ 132676 h 132747"/>
                <a:gd name="connsiteX8" fmla="*/ -97 w 26101"/>
                <a:gd name="connsiteY8" fmla="*/ 132676 h 132747"/>
                <a:gd name="connsiteX9" fmla="*/ 707 w 26101"/>
                <a:gd name="connsiteY9" fmla="*/ 109158 h 132747"/>
                <a:gd name="connsiteX10" fmla="*/ 268 w 26101"/>
                <a:gd name="connsiteY10" fmla="*/ 85420 h 132747"/>
                <a:gd name="connsiteX11" fmla="*/ -97 w 26101"/>
                <a:gd name="connsiteY11" fmla="*/ 62194 h 132747"/>
                <a:gd name="connsiteX12" fmla="*/ 999 w 26101"/>
                <a:gd name="connsiteY12" fmla="*/ 39844 h 132747"/>
                <a:gd name="connsiteX13" fmla="*/ 999 w 26101"/>
                <a:gd name="connsiteY13" fmla="*/ 39844 h 132747"/>
                <a:gd name="connsiteX14" fmla="*/ 3485 w 26101"/>
                <a:gd name="connsiteY14" fmla="*/ 39844 h 132747"/>
                <a:gd name="connsiteX15" fmla="*/ 6116 w 26101"/>
                <a:gd name="connsiteY15" fmla="*/ 39844 h 132747"/>
                <a:gd name="connsiteX16" fmla="*/ 12769 w 26101"/>
                <a:gd name="connsiteY16" fmla="*/ 40209 h 132747"/>
                <a:gd name="connsiteX17" fmla="*/ 22857 w 26101"/>
                <a:gd name="connsiteY17" fmla="*/ 40063 h 132747"/>
                <a:gd name="connsiteX18" fmla="*/ 268 w 26101"/>
                <a:gd name="connsiteY18" fmla="*/ -35 h 132747"/>
                <a:gd name="connsiteX19" fmla="*/ 25269 w 26101"/>
                <a:gd name="connsiteY19" fmla="*/ 549 h 132747"/>
                <a:gd name="connsiteX20" fmla="*/ 25269 w 26101"/>
                <a:gd name="connsiteY20" fmla="*/ 4493 h 132747"/>
                <a:gd name="connsiteX21" fmla="*/ 25269 w 26101"/>
                <a:gd name="connsiteY21" fmla="*/ 10702 h 132747"/>
                <a:gd name="connsiteX22" fmla="*/ 25269 w 26101"/>
                <a:gd name="connsiteY22" fmla="*/ 18006 h 132747"/>
                <a:gd name="connsiteX23" fmla="*/ 25269 w 26101"/>
                <a:gd name="connsiteY23" fmla="*/ 24360 h 132747"/>
                <a:gd name="connsiteX24" fmla="*/ 21833 w 26101"/>
                <a:gd name="connsiteY24" fmla="*/ 25821 h 132747"/>
                <a:gd name="connsiteX25" fmla="*/ 15547 w 26101"/>
                <a:gd name="connsiteY25" fmla="*/ 25821 h 132747"/>
                <a:gd name="connsiteX26" fmla="*/ 8236 w 26101"/>
                <a:gd name="connsiteY26" fmla="*/ 25821 h 132747"/>
                <a:gd name="connsiteX27" fmla="*/ 926 w 26101"/>
                <a:gd name="connsiteY27" fmla="*/ 25821 h 132747"/>
                <a:gd name="connsiteX28" fmla="*/ 414 w 26101"/>
                <a:gd name="connsiteY28" fmla="*/ 14646 h 132747"/>
                <a:gd name="connsiteX29" fmla="*/ 414 w 26101"/>
                <a:gd name="connsiteY29" fmla="*/ -35 h 13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101" h="132747">
                  <a:moveTo>
                    <a:pt x="22857" y="40063"/>
                  </a:moveTo>
                  <a:lnTo>
                    <a:pt x="26000" y="40063"/>
                  </a:lnTo>
                  <a:lnTo>
                    <a:pt x="26000" y="40647"/>
                  </a:lnTo>
                  <a:cubicBezTo>
                    <a:pt x="26000" y="55255"/>
                    <a:pt x="25635" y="70593"/>
                    <a:pt x="25196" y="86004"/>
                  </a:cubicBezTo>
                  <a:cubicBezTo>
                    <a:pt x="24757" y="101415"/>
                    <a:pt x="25196" y="116608"/>
                    <a:pt x="25854" y="131507"/>
                  </a:cubicBezTo>
                  <a:cubicBezTo>
                    <a:pt x="24509" y="132435"/>
                    <a:pt x="22871" y="132844"/>
                    <a:pt x="21248" y="132676"/>
                  </a:cubicBezTo>
                  <a:lnTo>
                    <a:pt x="13207" y="132676"/>
                  </a:lnTo>
                  <a:lnTo>
                    <a:pt x="5020" y="132676"/>
                  </a:lnTo>
                  <a:cubicBezTo>
                    <a:pt x="3324" y="132457"/>
                    <a:pt x="1599" y="132457"/>
                    <a:pt x="-97" y="132676"/>
                  </a:cubicBezTo>
                  <a:cubicBezTo>
                    <a:pt x="488" y="125007"/>
                    <a:pt x="780" y="117119"/>
                    <a:pt x="707" y="109158"/>
                  </a:cubicBezTo>
                  <a:cubicBezTo>
                    <a:pt x="634" y="101196"/>
                    <a:pt x="707" y="93308"/>
                    <a:pt x="268" y="85420"/>
                  </a:cubicBezTo>
                  <a:cubicBezTo>
                    <a:pt x="-170" y="77532"/>
                    <a:pt x="-97" y="69863"/>
                    <a:pt x="-97" y="62194"/>
                  </a:cubicBezTo>
                  <a:cubicBezTo>
                    <a:pt x="-104" y="54729"/>
                    <a:pt x="261" y="47272"/>
                    <a:pt x="999" y="39844"/>
                  </a:cubicBezTo>
                  <a:lnTo>
                    <a:pt x="999" y="39844"/>
                  </a:lnTo>
                  <a:cubicBezTo>
                    <a:pt x="1818" y="39691"/>
                    <a:pt x="2666" y="39691"/>
                    <a:pt x="3485" y="39844"/>
                  </a:cubicBezTo>
                  <a:lnTo>
                    <a:pt x="6116" y="39844"/>
                  </a:lnTo>
                  <a:lnTo>
                    <a:pt x="12769" y="40209"/>
                  </a:lnTo>
                  <a:cubicBezTo>
                    <a:pt x="15642" y="40260"/>
                    <a:pt x="19004" y="40209"/>
                    <a:pt x="22857" y="40063"/>
                  </a:cubicBezTo>
                  <a:close/>
                  <a:moveTo>
                    <a:pt x="268" y="-35"/>
                  </a:moveTo>
                  <a:lnTo>
                    <a:pt x="25269" y="549"/>
                  </a:lnTo>
                  <a:cubicBezTo>
                    <a:pt x="25269" y="1280"/>
                    <a:pt x="25269" y="2594"/>
                    <a:pt x="25269" y="4493"/>
                  </a:cubicBezTo>
                  <a:cubicBezTo>
                    <a:pt x="25269" y="6392"/>
                    <a:pt x="25269" y="8437"/>
                    <a:pt x="25269" y="10702"/>
                  </a:cubicBezTo>
                  <a:cubicBezTo>
                    <a:pt x="25269" y="12966"/>
                    <a:pt x="25269" y="15303"/>
                    <a:pt x="25269" y="18006"/>
                  </a:cubicBezTo>
                  <a:cubicBezTo>
                    <a:pt x="25269" y="20708"/>
                    <a:pt x="25269" y="22534"/>
                    <a:pt x="25269" y="24360"/>
                  </a:cubicBezTo>
                  <a:cubicBezTo>
                    <a:pt x="24363" y="25280"/>
                    <a:pt x="23127" y="25806"/>
                    <a:pt x="21833" y="25821"/>
                  </a:cubicBezTo>
                  <a:cubicBezTo>
                    <a:pt x="19743" y="25981"/>
                    <a:pt x="17637" y="25981"/>
                    <a:pt x="15547" y="25821"/>
                  </a:cubicBezTo>
                  <a:lnTo>
                    <a:pt x="8236" y="25821"/>
                  </a:lnTo>
                  <a:cubicBezTo>
                    <a:pt x="5802" y="25653"/>
                    <a:pt x="3361" y="25653"/>
                    <a:pt x="926" y="25821"/>
                  </a:cubicBezTo>
                  <a:cubicBezTo>
                    <a:pt x="926" y="22242"/>
                    <a:pt x="926" y="18517"/>
                    <a:pt x="414" y="14646"/>
                  </a:cubicBezTo>
                  <a:cubicBezTo>
                    <a:pt x="-97" y="10775"/>
                    <a:pt x="268" y="5589"/>
                    <a:pt x="414" y="-35"/>
                  </a:cubicBezTo>
                  <a:close/>
                </a:path>
              </a:pathLst>
            </a:custGeom>
            <a:solidFill>
              <a:srgbClr val="333233"/>
            </a:solidFill>
            <a:ln w="7301" cap="flat">
              <a:noFill/>
              <a:prstDash val="solid"/>
              <a:miter/>
            </a:ln>
          </p:spPr>
          <p:txBody>
            <a:bodyPr rtlCol="0" anchor="ctr"/>
            <a:lstStyle/>
            <a:p>
              <a:endParaRPr lang="en-US"/>
            </a:p>
          </p:txBody>
        </p:sp>
        <p:sp>
          <p:nvSpPr>
            <p:cNvPr id="539" name="Freeform 538">
              <a:extLst>
                <a:ext uri="{FF2B5EF4-FFF2-40B4-BE49-F238E27FC236}">
                  <a16:creationId xmlns:a16="http://schemas.microsoft.com/office/drawing/2014/main" id="{0C9FE6D7-BEC1-6A47-C777-C1FBDB15F3E5}"/>
                </a:ext>
              </a:extLst>
            </p:cNvPr>
            <p:cNvSpPr/>
            <p:nvPr/>
          </p:nvSpPr>
          <p:spPr>
            <a:xfrm>
              <a:off x="7971643" y="5032927"/>
              <a:ext cx="76046" cy="129210"/>
            </a:xfrm>
            <a:custGeom>
              <a:avLst/>
              <a:gdLst>
                <a:gd name="connsiteX0" fmla="*/ 53262 w 76046"/>
                <a:gd name="connsiteY0" fmla="*/ 129006 h 129210"/>
                <a:gd name="connsiteX1" fmla="*/ 46610 w 76046"/>
                <a:gd name="connsiteY1" fmla="*/ 129006 h 129210"/>
                <a:gd name="connsiteX2" fmla="*/ 34256 w 76046"/>
                <a:gd name="connsiteY2" fmla="*/ 129006 h 129210"/>
                <a:gd name="connsiteX3" fmla="*/ 18831 w 76046"/>
                <a:gd name="connsiteY3" fmla="*/ 125354 h 129210"/>
                <a:gd name="connsiteX4" fmla="*/ 7793 w 76046"/>
                <a:gd name="connsiteY4" fmla="*/ 115421 h 129210"/>
                <a:gd name="connsiteX5" fmla="*/ 6404 w 76046"/>
                <a:gd name="connsiteY5" fmla="*/ 111988 h 129210"/>
                <a:gd name="connsiteX6" fmla="*/ 5308 w 76046"/>
                <a:gd name="connsiteY6" fmla="*/ 107679 h 129210"/>
                <a:gd name="connsiteX7" fmla="*/ 4723 w 76046"/>
                <a:gd name="connsiteY7" fmla="*/ 103442 h 129210"/>
                <a:gd name="connsiteX8" fmla="*/ 4723 w 76046"/>
                <a:gd name="connsiteY8" fmla="*/ 99937 h 129210"/>
                <a:gd name="connsiteX9" fmla="*/ 9694 w 76046"/>
                <a:gd name="connsiteY9" fmla="*/ 98914 h 129210"/>
                <a:gd name="connsiteX10" fmla="*/ 16200 w 76046"/>
                <a:gd name="connsiteY10" fmla="*/ 98914 h 129210"/>
                <a:gd name="connsiteX11" fmla="*/ 22852 w 76046"/>
                <a:gd name="connsiteY11" fmla="*/ 98914 h 129210"/>
                <a:gd name="connsiteX12" fmla="*/ 28262 w 76046"/>
                <a:gd name="connsiteY12" fmla="*/ 99571 h 129210"/>
                <a:gd name="connsiteX13" fmla="*/ 31259 w 76046"/>
                <a:gd name="connsiteY13" fmla="*/ 106875 h 129210"/>
                <a:gd name="connsiteX14" fmla="*/ 38130 w 76046"/>
                <a:gd name="connsiteY14" fmla="*/ 110089 h 129210"/>
                <a:gd name="connsiteX15" fmla="*/ 45441 w 76046"/>
                <a:gd name="connsiteY15" fmla="*/ 108263 h 129210"/>
                <a:gd name="connsiteX16" fmla="*/ 50192 w 76046"/>
                <a:gd name="connsiteY16" fmla="*/ 100959 h 129210"/>
                <a:gd name="connsiteX17" fmla="*/ 50192 w 76046"/>
                <a:gd name="connsiteY17" fmla="*/ 97234 h 129210"/>
                <a:gd name="connsiteX18" fmla="*/ 50192 w 76046"/>
                <a:gd name="connsiteY18" fmla="*/ 93801 h 129210"/>
                <a:gd name="connsiteX19" fmla="*/ 50192 w 76046"/>
                <a:gd name="connsiteY19" fmla="*/ 87374 h 129210"/>
                <a:gd name="connsiteX20" fmla="*/ 45879 w 76046"/>
                <a:gd name="connsiteY20" fmla="*/ 90295 h 129210"/>
                <a:gd name="connsiteX21" fmla="*/ 40543 w 76046"/>
                <a:gd name="connsiteY21" fmla="*/ 91610 h 129210"/>
                <a:gd name="connsiteX22" fmla="*/ 34768 w 76046"/>
                <a:gd name="connsiteY22" fmla="*/ 91975 h 129210"/>
                <a:gd name="connsiteX23" fmla="*/ 29212 w 76046"/>
                <a:gd name="connsiteY23" fmla="*/ 91975 h 129210"/>
                <a:gd name="connsiteX24" fmla="*/ 21902 w 76046"/>
                <a:gd name="connsiteY24" fmla="*/ 91464 h 129210"/>
                <a:gd name="connsiteX25" fmla="*/ 15030 w 76046"/>
                <a:gd name="connsiteY25" fmla="*/ 89638 h 129210"/>
                <a:gd name="connsiteX26" fmla="*/ 9255 w 76046"/>
                <a:gd name="connsiteY26" fmla="*/ 86132 h 129210"/>
                <a:gd name="connsiteX27" fmla="*/ 5015 w 76046"/>
                <a:gd name="connsiteY27" fmla="*/ 80435 h 129210"/>
                <a:gd name="connsiteX28" fmla="*/ 1360 w 76046"/>
                <a:gd name="connsiteY28" fmla="*/ 70064 h 129210"/>
                <a:gd name="connsiteX29" fmla="*/ -102 w 76046"/>
                <a:gd name="connsiteY29" fmla="*/ 58889 h 129210"/>
                <a:gd name="connsiteX30" fmla="*/ 264 w 76046"/>
                <a:gd name="connsiteY30" fmla="*/ 40337 h 129210"/>
                <a:gd name="connsiteX31" fmla="*/ 3480 w 76046"/>
                <a:gd name="connsiteY31" fmla="*/ 21712 h 129210"/>
                <a:gd name="connsiteX32" fmla="*/ 12545 w 76046"/>
                <a:gd name="connsiteY32" fmla="*/ 7105 h 129210"/>
                <a:gd name="connsiteX33" fmla="*/ 30601 w 76046"/>
                <a:gd name="connsiteY33" fmla="*/ 385 h 129210"/>
                <a:gd name="connsiteX34" fmla="*/ 41566 w 76046"/>
                <a:gd name="connsiteY34" fmla="*/ 1992 h 129210"/>
                <a:gd name="connsiteX35" fmla="*/ 48876 w 76046"/>
                <a:gd name="connsiteY35" fmla="*/ 9296 h 129210"/>
                <a:gd name="connsiteX36" fmla="*/ 49753 w 76046"/>
                <a:gd name="connsiteY36" fmla="*/ 8711 h 129210"/>
                <a:gd name="connsiteX37" fmla="*/ 49753 w 76046"/>
                <a:gd name="connsiteY37" fmla="*/ 6082 h 129210"/>
                <a:gd name="connsiteX38" fmla="*/ 49753 w 76046"/>
                <a:gd name="connsiteY38" fmla="*/ 3014 h 129210"/>
                <a:gd name="connsiteX39" fmla="*/ 50192 w 76046"/>
                <a:gd name="connsiteY39" fmla="*/ 458 h 129210"/>
                <a:gd name="connsiteX40" fmla="*/ 62546 w 76046"/>
                <a:gd name="connsiteY40" fmla="*/ 20 h 129210"/>
                <a:gd name="connsiteX41" fmla="*/ 75047 w 76046"/>
                <a:gd name="connsiteY41" fmla="*/ 20 h 129210"/>
                <a:gd name="connsiteX42" fmla="*/ 75924 w 76046"/>
                <a:gd name="connsiteY42" fmla="*/ 48152 h 129210"/>
                <a:gd name="connsiteX43" fmla="*/ 74900 w 76046"/>
                <a:gd name="connsiteY43" fmla="*/ 99717 h 129210"/>
                <a:gd name="connsiteX44" fmla="*/ 74900 w 76046"/>
                <a:gd name="connsiteY44" fmla="*/ 108409 h 129210"/>
                <a:gd name="connsiteX45" fmla="*/ 73219 w 76046"/>
                <a:gd name="connsiteY45" fmla="*/ 115713 h 129210"/>
                <a:gd name="connsiteX46" fmla="*/ 62766 w 76046"/>
                <a:gd name="connsiteY46" fmla="*/ 125938 h 129210"/>
                <a:gd name="connsiteX47" fmla="*/ 57575 w 76046"/>
                <a:gd name="connsiteY47" fmla="*/ 127837 h 129210"/>
                <a:gd name="connsiteX48" fmla="*/ 53262 w 76046"/>
                <a:gd name="connsiteY48" fmla="*/ 129006 h 129210"/>
                <a:gd name="connsiteX49" fmla="*/ 21390 w 76046"/>
                <a:gd name="connsiteY49" fmla="*/ 48663 h 129210"/>
                <a:gd name="connsiteX50" fmla="*/ 21390 w 76046"/>
                <a:gd name="connsiteY50" fmla="*/ 50270 h 129210"/>
                <a:gd name="connsiteX51" fmla="*/ 26946 w 76046"/>
                <a:gd name="connsiteY51" fmla="*/ 66266 h 129210"/>
                <a:gd name="connsiteX52" fmla="*/ 35791 w 76046"/>
                <a:gd name="connsiteY52" fmla="*/ 71159 h 129210"/>
                <a:gd name="connsiteX53" fmla="*/ 46025 w 76046"/>
                <a:gd name="connsiteY53" fmla="*/ 70502 h 129210"/>
                <a:gd name="connsiteX54" fmla="*/ 48657 w 76046"/>
                <a:gd name="connsiteY54" fmla="*/ 68749 h 129210"/>
                <a:gd name="connsiteX55" fmla="*/ 50119 w 76046"/>
                <a:gd name="connsiteY55" fmla="*/ 66047 h 129210"/>
                <a:gd name="connsiteX56" fmla="*/ 50923 w 76046"/>
                <a:gd name="connsiteY56" fmla="*/ 62687 h 129210"/>
                <a:gd name="connsiteX57" fmla="*/ 51435 w 76046"/>
                <a:gd name="connsiteY57" fmla="*/ 59327 h 129210"/>
                <a:gd name="connsiteX58" fmla="*/ 51435 w 76046"/>
                <a:gd name="connsiteY58" fmla="*/ 44281 h 129210"/>
                <a:gd name="connsiteX59" fmla="*/ 49315 w 76046"/>
                <a:gd name="connsiteY59" fmla="*/ 29673 h 129210"/>
                <a:gd name="connsiteX60" fmla="*/ 45733 w 76046"/>
                <a:gd name="connsiteY60" fmla="*/ 25364 h 129210"/>
                <a:gd name="connsiteX61" fmla="*/ 40250 w 76046"/>
                <a:gd name="connsiteY61" fmla="*/ 23465 h 129210"/>
                <a:gd name="connsiteX62" fmla="*/ 34475 w 76046"/>
                <a:gd name="connsiteY62" fmla="*/ 23903 h 129210"/>
                <a:gd name="connsiteX63" fmla="*/ 29431 w 76046"/>
                <a:gd name="connsiteY63" fmla="*/ 26606 h 129210"/>
                <a:gd name="connsiteX64" fmla="*/ 24753 w 76046"/>
                <a:gd name="connsiteY64" fmla="*/ 33471 h 129210"/>
                <a:gd name="connsiteX65" fmla="*/ 22048 w 76046"/>
                <a:gd name="connsiteY65" fmla="*/ 41506 h 129210"/>
                <a:gd name="connsiteX66" fmla="*/ 21683 w 76046"/>
                <a:gd name="connsiteY66" fmla="*/ 45085 h 12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6046" h="129210">
                  <a:moveTo>
                    <a:pt x="53262" y="129006"/>
                  </a:moveTo>
                  <a:cubicBezTo>
                    <a:pt x="51047" y="129232"/>
                    <a:pt x="48825" y="129232"/>
                    <a:pt x="46610" y="129006"/>
                  </a:cubicBezTo>
                  <a:cubicBezTo>
                    <a:pt x="43394" y="129006"/>
                    <a:pt x="39300" y="129006"/>
                    <a:pt x="34256" y="129006"/>
                  </a:cubicBezTo>
                  <a:cubicBezTo>
                    <a:pt x="28890" y="129094"/>
                    <a:pt x="23590" y="127837"/>
                    <a:pt x="18831" y="125354"/>
                  </a:cubicBezTo>
                  <a:cubicBezTo>
                    <a:pt x="14394" y="122995"/>
                    <a:pt x="10608" y="119584"/>
                    <a:pt x="7793" y="115421"/>
                  </a:cubicBezTo>
                  <a:cubicBezTo>
                    <a:pt x="7208" y="114325"/>
                    <a:pt x="6748" y="113178"/>
                    <a:pt x="6404" y="111988"/>
                  </a:cubicBezTo>
                  <a:cubicBezTo>
                    <a:pt x="5958" y="110571"/>
                    <a:pt x="5593" y="109132"/>
                    <a:pt x="5308" y="107679"/>
                  </a:cubicBezTo>
                  <a:cubicBezTo>
                    <a:pt x="5008" y="106284"/>
                    <a:pt x="4811" y="104867"/>
                    <a:pt x="4723" y="103442"/>
                  </a:cubicBezTo>
                  <a:cubicBezTo>
                    <a:pt x="4606" y="102274"/>
                    <a:pt x="4606" y="101105"/>
                    <a:pt x="4723" y="99937"/>
                  </a:cubicBezTo>
                  <a:cubicBezTo>
                    <a:pt x="6331" y="99396"/>
                    <a:pt x="8005" y="99053"/>
                    <a:pt x="9694" y="98914"/>
                  </a:cubicBezTo>
                  <a:cubicBezTo>
                    <a:pt x="11865" y="98804"/>
                    <a:pt x="14036" y="98804"/>
                    <a:pt x="16200" y="98914"/>
                  </a:cubicBezTo>
                  <a:cubicBezTo>
                    <a:pt x="18466" y="98914"/>
                    <a:pt x="20659" y="98914"/>
                    <a:pt x="22852" y="98914"/>
                  </a:cubicBezTo>
                  <a:cubicBezTo>
                    <a:pt x="24665" y="99024"/>
                    <a:pt x="26471" y="99243"/>
                    <a:pt x="28262" y="99571"/>
                  </a:cubicBezTo>
                  <a:cubicBezTo>
                    <a:pt x="28232" y="102310"/>
                    <a:pt x="29314" y="104947"/>
                    <a:pt x="31259" y="106875"/>
                  </a:cubicBezTo>
                  <a:cubicBezTo>
                    <a:pt x="33108" y="108701"/>
                    <a:pt x="35535" y="109841"/>
                    <a:pt x="38130" y="110089"/>
                  </a:cubicBezTo>
                  <a:cubicBezTo>
                    <a:pt x="40703" y="110344"/>
                    <a:pt x="43291" y="109695"/>
                    <a:pt x="45441" y="108263"/>
                  </a:cubicBezTo>
                  <a:cubicBezTo>
                    <a:pt x="47963" y="106583"/>
                    <a:pt x="49680" y="103939"/>
                    <a:pt x="50192" y="100959"/>
                  </a:cubicBezTo>
                  <a:cubicBezTo>
                    <a:pt x="50192" y="99790"/>
                    <a:pt x="50192" y="98476"/>
                    <a:pt x="50192" y="97234"/>
                  </a:cubicBezTo>
                  <a:cubicBezTo>
                    <a:pt x="50338" y="96095"/>
                    <a:pt x="50338" y="94941"/>
                    <a:pt x="50192" y="93801"/>
                  </a:cubicBezTo>
                  <a:cubicBezTo>
                    <a:pt x="49973" y="91661"/>
                    <a:pt x="49973" y="89514"/>
                    <a:pt x="50192" y="87374"/>
                  </a:cubicBezTo>
                  <a:cubicBezTo>
                    <a:pt x="49030" y="88703"/>
                    <a:pt x="47546" y="89704"/>
                    <a:pt x="45879" y="90295"/>
                  </a:cubicBezTo>
                  <a:cubicBezTo>
                    <a:pt x="44168" y="90975"/>
                    <a:pt x="42370" y="91413"/>
                    <a:pt x="40543" y="91610"/>
                  </a:cubicBezTo>
                  <a:cubicBezTo>
                    <a:pt x="38627" y="91844"/>
                    <a:pt x="36697" y="91968"/>
                    <a:pt x="34768" y="91975"/>
                  </a:cubicBezTo>
                  <a:lnTo>
                    <a:pt x="29212" y="91975"/>
                  </a:lnTo>
                  <a:cubicBezTo>
                    <a:pt x="26763" y="91997"/>
                    <a:pt x="24321" y="91829"/>
                    <a:pt x="21902" y="91464"/>
                  </a:cubicBezTo>
                  <a:cubicBezTo>
                    <a:pt x="19548" y="91121"/>
                    <a:pt x="17245" y="90507"/>
                    <a:pt x="15030" y="89638"/>
                  </a:cubicBezTo>
                  <a:cubicBezTo>
                    <a:pt x="12932" y="88776"/>
                    <a:pt x="10988" y="87593"/>
                    <a:pt x="9255" y="86132"/>
                  </a:cubicBezTo>
                  <a:cubicBezTo>
                    <a:pt x="7457" y="84547"/>
                    <a:pt x="6017" y="82612"/>
                    <a:pt x="5015" y="80435"/>
                  </a:cubicBezTo>
                  <a:cubicBezTo>
                    <a:pt x="3334" y="77156"/>
                    <a:pt x="2106" y="73672"/>
                    <a:pt x="1360" y="70064"/>
                  </a:cubicBezTo>
                  <a:cubicBezTo>
                    <a:pt x="615" y="66375"/>
                    <a:pt x="125" y="62643"/>
                    <a:pt x="-102" y="58889"/>
                  </a:cubicBezTo>
                  <a:cubicBezTo>
                    <a:pt x="-102" y="53119"/>
                    <a:pt x="-102" y="46984"/>
                    <a:pt x="264" y="40337"/>
                  </a:cubicBezTo>
                  <a:cubicBezTo>
                    <a:pt x="439" y="34005"/>
                    <a:pt x="1521" y="27738"/>
                    <a:pt x="3480" y="21712"/>
                  </a:cubicBezTo>
                  <a:cubicBezTo>
                    <a:pt x="5227" y="16161"/>
                    <a:pt x="8341" y="11136"/>
                    <a:pt x="12545" y="7105"/>
                  </a:cubicBezTo>
                  <a:cubicBezTo>
                    <a:pt x="17596" y="2832"/>
                    <a:pt x="23985" y="451"/>
                    <a:pt x="30601" y="385"/>
                  </a:cubicBezTo>
                  <a:cubicBezTo>
                    <a:pt x="34329" y="122"/>
                    <a:pt x="38072" y="670"/>
                    <a:pt x="41566" y="1992"/>
                  </a:cubicBezTo>
                  <a:cubicBezTo>
                    <a:pt x="44965" y="3226"/>
                    <a:pt x="47641" y="5899"/>
                    <a:pt x="48876" y="9296"/>
                  </a:cubicBezTo>
                  <a:cubicBezTo>
                    <a:pt x="49388" y="9296"/>
                    <a:pt x="49680" y="9296"/>
                    <a:pt x="49753" y="8711"/>
                  </a:cubicBezTo>
                  <a:lnTo>
                    <a:pt x="49753" y="6082"/>
                  </a:lnTo>
                  <a:lnTo>
                    <a:pt x="49753" y="3014"/>
                  </a:lnTo>
                  <a:cubicBezTo>
                    <a:pt x="49680" y="2138"/>
                    <a:pt x="49834" y="1261"/>
                    <a:pt x="50192" y="458"/>
                  </a:cubicBezTo>
                  <a:cubicBezTo>
                    <a:pt x="54293" y="20"/>
                    <a:pt x="58423" y="-126"/>
                    <a:pt x="62546" y="20"/>
                  </a:cubicBezTo>
                  <a:cubicBezTo>
                    <a:pt x="66713" y="20"/>
                    <a:pt x="70880" y="20"/>
                    <a:pt x="75047" y="20"/>
                  </a:cubicBezTo>
                  <a:cubicBezTo>
                    <a:pt x="75558" y="15358"/>
                    <a:pt x="75851" y="31353"/>
                    <a:pt x="75924" y="48152"/>
                  </a:cubicBezTo>
                  <a:cubicBezTo>
                    <a:pt x="75997" y="64951"/>
                    <a:pt x="75924" y="82042"/>
                    <a:pt x="74900" y="99717"/>
                  </a:cubicBezTo>
                  <a:cubicBezTo>
                    <a:pt x="74754" y="102610"/>
                    <a:pt x="74754" y="105517"/>
                    <a:pt x="74900" y="108409"/>
                  </a:cubicBezTo>
                  <a:cubicBezTo>
                    <a:pt x="75083" y="110958"/>
                    <a:pt x="74498" y="113500"/>
                    <a:pt x="73219" y="115713"/>
                  </a:cubicBezTo>
                  <a:cubicBezTo>
                    <a:pt x="70660" y="119949"/>
                    <a:pt x="67064" y="123470"/>
                    <a:pt x="62766" y="125938"/>
                  </a:cubicBezTo>
                  <a:cubicBezTo>
                    <a:pt x="61128" y="126793"/>
                    <a:pt x="59381" y="127435"/>
                    <a:pt x="57575" y="127837"/>
                  </a:cubicBezTo>
                  <a:cubicBezTo>
                    <a:pt x="56157" y="128305"/>
                    <a:pt x="54717" y="128692"/>
                    <a:pt x="53262" y="129006"/>
                  </a:cubicBezTo>
                  <a:close/>
                  <a:moveTo>
                    <a:pt x="21390" y="48663"/>
                  </a:moveTo>
                  <a:lnTo>
                    <a:pt x="21390" y="50270"/>
                  </a:lnTo>
                  <a:cubicBezTo>
                    <a:pt x="21215" y="56099"/>
                    <a:pt x="23196" y="61796"/>
                    <a:pt x="26946" y="66266"/>
                  </a:cubicBezTo>
                  <a:cubicBezTo>
                    <a:pt x="29131" y="68997"/>
                    <a:pt x="32311" y="70758"/>
                    <a:pt x="35791" y="71159"/>
                  </a:cubicBezTo>
                  <a:cubicBezTo>
                    <a:pt x="39205" y="71751"/>
                    <a:pt x="42714" y="71524"/>
                    <a:pt x="46025" y="70502"/>
                  </a:cubicBezTo>
                  <a:cubicBezTo>
                    <a:pt x="47063" y="70202"/>
                    <a:pt x="47977" y="69589"/>
                    <a:pt x="48657" y="68749"/>
                  </a:cubicBezTo>
                  <a:cubicBezTo>
                    <a:pt x="49286" y="67931"/>
                    <a:pt x="49783" y="67018"/>
                    <a:pt x="50119" y="66047"/>
                  </a:cubicBezTo>
                  <a:cubicBezTo>
                    <a:pt x="50499" y="64958"/>
                    <a:pt x="50770" y="63834"/>
                    <a:pt x="50923" y="62687"/>
                  </a:cubicBezTo>
                  <a:cubicBezTo>
                    <a:pt x="50923" y="61591"/>
                    <a:pt x="51289" y="60423"/>
                    <a:pt x="51435" y="59327"/>
                  </a:cubicBezTo>
                  <a:cubicBezTo>
                    <a:pt x="51435" y="54433"/>
                    <a:pt x="51435" y="49394"/>
                    <a:pt x="51435" y="44281"/>
                  </a:cubicBezTo>
                  <a:cubicBezTo>
                    <a:pt x="51259" y="39351"/>
                    <a:pt x="50543" y="34450"/>
                    <a:pt x="49315" y="29673"/>
                  </a:cubicBezTo>
                  <a:cubicBezTo>
                    <a:pt x="48591" y="27906"/>
                    <a:pt x="47341" y="26401"/>
                    <a:pt x="45733" y="25364"/>
                  </a:cubicBezTo>
                  <a:cubicBezTo>
                    <a:pt x="44066" y="24334"/>
                    <a:pt x="42195" y="23684"/>
                    <a:pt x="40250" y="23465"/>
                  </a:cubicBezTo>
                  <a:cubicBezTo>
                    <a:pt x="38313" y="23246"/>
                    <a:pt x="36354" y="23399"/>
                    <a:pt x="34475" y="23903"/>
                  </a:cubicBezTo>
                  <a:cubicBezTo>
                    <a:pt x="32626" y="24451"/>
                    <a:pt x="30908" y="25371"/>
                    <a:pt x="29431" y="26606"/>
                  </a:cubicBezTo>
                  <a:cubicBezTo>
                    <a:pt x="27575" y="28680"/>
                    <a:pt x="26003" y="30988"/>
                    <a:pt x="24753" y="33471"/>
                  </a:cubicBezTo>
                  <a:cubicBezTo>
                    <a:pt x="23437" y="35991"/>
                    <a:pt x="22530" y="38701"/>
                    <a:pt x="22048" y="41506"/>
                  </a:cubicBezTo>
                  <a:cubicBezTo>
                    <a:pt x="21821" y="42689"/>
                    <a:pt x="21697" y="43887"/>
                    <a:pt x="21683" y="45085"/>
                  </a:cubicBezTo>
                  <a:close/>
                </a:path>
              </a:pathLst>
            </a:custGeom>
            <a:solidFill>
              <a:srgbClr val="333233"/>
            </a:solidFill>
            <a:ln w="7301" cap="flat">
              <a:noFill/>
              <a:prstDash val="solid"/>
              <a:miter/>
            </a:ln>
          </p:spPr>
          <p:txBody>
            <a:bodyPr rtlCol="0" anchor="ctr"/>
            <a:lstStyle/>
            <a:p>
              <a:endParaRPr lang="en-US"/>
            </a:p>
          </p:txBody>
        </p:sp>
        <p:sp>
          <p:nvSpPr>
            <p:cNvPr id="540" name="Freeform 539">
              <a:extLst>
                <a:ext uri="{FF2B5EF4-FFF2-40B4-BE49-F238E27FC236}">
                  <a16:creationId xmlns:a16="http://schemas.microsoft.com/office/drawing/2014/main" id="{C22EB49B-57F0-D520-129F-28059DA0872F}"/>
                </a:ext>
              </a:extLst>
            </p:cNvPr>
            <p:cNvSpPr/>
            <p:nvPr/>
          </p:nvSpPr>
          <p:spPr>
            <a:xfrm>
              <a:off x="8060161" y="5033489"/>
              <a:ext cx="70185" cy="92771"/>
            </a:xfrm>
            <a:custGeom>
              <a:avLst/>
              <a:gdLst>
                <a:gd name="connsiteX0" fmla="*/ 24322 w 70185"/>
                <a:gd name="connsiteY0" fmla="*/ 9683 h 92771"/>
                <a:gd name="connsiteX1" fmla="*/ 26661 w 70185"/>
                <a:gd name="connsiteY1" fmla="*/ 8368 h 92771"/>
                <a:gd name="connsiteX2" fmla="*/ 28928 w 70185"/>
                <a:gd name="connsiteY2" fmla="*/ 6907 h 92771"/>
                <a:gd name="connsiteX3" fmla="*/ 37627 w 70185"/>
                <a:gd name="connsiteY3" fmla="*/ 2452 h 92771"/>
                <a:gd name="connsiteX4" fmla="*/ 57291 w 70185"/>
                <a:gd name="connsiteY4" fmla="*/ 1722 h 92771"/>
                <a:gd name="connsiteX5" fmla="*/ 65990 w 70185"/>
                <a:gd name="connsiteY5" fmla="*/ 6323 h 92771"/>
                <a:gd name="connsiteX6" fmla="*/ 68841 w 70185"/>
                <a:gd name="connsiteY6" fmla="*/ 13262 h 92771"/>
                <a:gd name="connsiteX7" fmla="*/ 70084 w 70185"/>
                <a:gd name="connsiteY7" fmla="*/ 25824 h 92771"/>
                <a:gd name="connsiteX8" fmla="*/ 70084 w 70185"/>
                <a:gd name="connsiteY8" fmla="*/ 41893 h 92771"/>
                <a:gd name="connsiteX9" fmla="*/ 70084 w 70185"/>
                <a:gd name="connsiteY9" fmla="*/ 59568 h 92771"/>
                <a:gd name="connsiteX10" fmla="*/ 69718 w 70185"/>
                <a:gd name="connsiteY10" fmla="*/ 76805 h 92771"/>
                <a:gd name="connsiteX11" fmla="*/ 69718 w 70185"/>
                <a:gd name="connsiteY11" fmla="*/ 91413 h 92771"/>
                <a:gd name="connsiteX12" fmla="*/ 58168 w 70185"/>
                <a:gd name="connsiteY12" fmla="*/ 92216 h 92771"/>
                <a:gd name="connsiteX13" fmla="*/ 46691 w 70185"/>
                <a:gd name="connsiteY13" fmla="*/ 92216 h 92771"/>
                <a:gd name="connsiteX14" fmla="*/ 46326 w 70185"/>
                <a:gd name="connsiteY14" fmla="*/ 82721 h 92771"/>
                <a:gd name="connsiteX15" fmla="*/ 46326 w 70185"/>
                <a:gd name="connsiteY15" fmla="*/ 71693 h 92771"/>
                <a:gd name="connsiteX16" fmla="*/ 46326 w 70185"/>
                <a:gd name="connsiteY16" fmla="*/ 60225 h 92771"/>
                <a:gd name="connsiteX17" fmla="*/ 45887 w 70185"/>
                <a:gd name="connsiteY17" fmla="*/ 49562 h 92771"/>
                <a:gd name="connsiteX18" fmla="*/ 45887 w 70185"/>
                <a:gd name="connsiteY18" fmla="*/ 44741 h 92771"/>
                <a:gd name="connsiteX19" fmla="*/ 45229 w 70185"/>
                <a:gd name="connsiteY19" fmla="*/ 39483 h 92771"/>
                <a:gd name="connsiteX20" fmla="*/ 43913 w 70185"/>
                <a:gd name="connsiteY20" fmla="*/ 34881 h 92771"/>
                <a:gd name="connsiteX21" fmla="*/ 41647 w 70185"/>
                <a:gd name="connsiteY21" fmla="*/ 31740 h 92771"/>
                <a:gd name="connsiteX22" fmla="*/ 41282 w 70185"/>
                <a:gd name="connsiteY22" fmla="*/ 31740 h 92771"/>
                <a:gd name="connsiteX23" fmla="*/ 36896 w 70185"/>
                <a:gd name="connsiteY23" fmla="*/ 30572 h 92771"/>
                <a:gd name="connsiteX24" fmla="*/ 31340 w 70185"/>
                <a:gd name="connsiteY24" fmla="*/ 30937 h 92771"/>
                <a:gd name="connsiteX25" fmla="*/ 26369 w 70185"/>
                <a:gd name="connsiteY25" fmla="*/ 34224 h 92771"/>
                <a:gd name="connsiteX26" fmla="*/ 23737 w 70185"/>
                <a:gd name="connsiteY26" fmla="*/ 41528 h 92771"/>
                <a:gd name="connsiteX27" fmla="*/ 23737 w 70185"/>
                <a:gd name="connsiteY27" fmla="*/ 54090 h 92771"/>
                <a:gd name="connsiteX28" fmla="*/ 24176 w 70185"/>
                <a:gd name="connsiteY28" fmla="*/ 66434 h 92771"/>
                <a:gd name="connsiteX29" fmla="*/ 24176 w 70185"/>
                <a:gd name="connsiteY29" fmla="*/ 78704 h 92771"/>
                <a:gd name="connsiteX30" fmla="*/ 23445 w 70185"/>
                <a:gd name="connsiteY30" fmla="*/ 90829 h 92771"/>
                <a:gd name="connsiteX31" fmla="*/ 23445 w 70185"/>
                <a:gd name="connsiteY31" fmla="*/ 91559 h 92771"/>
                <a:gd name="connsiteX32" fmla="*/ 18035 w 70185"/>
                <a:gd name="connsiteY32" fmla="*/ 92655 h 92771"/>
                <a:gd name="connsiteX33" fmla="*/ 13284 w 70185"/>
                <a:gd name="connsiteY33" fmla="*/ 92655 h 92771"/>
                <a:gd name="connsiteX34" fmla="*/ 7947 w 70185"/>
                <a:gd name="connsiteY34" fmla="*/ 92655 h 92771"/>
                <a:gd name="connsiteX35" fmla="*/ 637 w 70185"/>
                <a:gd name="connsiteY35" fmla="*/ 92655 h 92771"/>
                <a:gd name="connsiteX36" fmla="*/ 126 w 70185"/>
                <a:gd name="connsiteY36" fmla="*/ 47444 h 92771"/>
                <a:gd name="connsiteX37" fmla="*/ 126 w 70185"/>
                <a:gd name="connsiteY37" fmla="*/ 480 h 92771"/>
                <a:gd name="connsiteX38" fmla="*/ 3781 w 70185"/>
                <a:gd name="connsiteY38" fmla="*/ 480 h 92771"/>
                <a:gd name="connsiteX39" fmla="*/ 6558 w 70185"/>
                <a:gd name="connsiteY39" fmla="*/ 480 h 92771"/>
                <a:gd name="connsiteX40" fmla="*/ 9336 w 70185"/>
                <a:gd name="connsiteY40" fmla="*/ 480 h 92771"/>
                <a:gd name="connsiteX41" fmla="*/ 12991 w 70185"/>
                <a:gd name="connsiteY41" fmla="*/ 480 h 92771"/>
                <a:gd name="connsiteX42" fmla="*/ 15623 w 70185"/>
                <a:gd name="connsiteY42" fmla="*/ 480 h 92771"/>
                <a:gd name="connsiteX43" fmla="*/ 19278 w 70185"/>
                <a:gd name="connsiteY43" fmla="*/ 42 h 92771"/>
                <a:gd name="connsiteX44" fmla="*/ 22568 w 70185"/>
                <a:gd name="connsiteY44" fmla="*/ 42 h 92771"/>
                <a:gd name="connsiteX45" fmla="*/ 24103 w 70185"/>
                <a:gd name="connsiteY45" fmla="*/ 699 h 92771"/>
                <a:gd name="connsiteX46" fmla="*/ 24103 w 70185"/>
                <a:gd name="connsiteY46" fmla="*/ 5885 h 92771"/>
                <a:gd name="connsiteX47" fmla="*/ 24322 w 70185"/>
                <a:gd name="connsiteY47" fmla="*/ 9683 h 9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0185" h="92771">
                  <a:moveTo>
                    <a:pt x="24322" y="9683"/>
                  </a:moveTo>
                  <a:lnTo>
                    <a:pt x="26661" y="8368"/>
                  </a:lnTo>
                  <a:cubicBezTo>
                    <a:pt x="27466" y="7966"/>
                    <a:pt x="28226" y="7477"/>
                    <a:pt x="28928" y="6907"/>
                  </a:cubicBezTo>
                  <a:cubicBezTo>
                    <a:pt x="31603" y="5023"/>
                    <a:pt x="34535" y="3518"/>
                    <a:pt x="37627" y="2452"/>
                  </a:cubicBezTo>
                  <a:cubicBezTo>
                    <a:pt x="43964" y="268"/>
                    <a:pt x="50807" y="13"/>
                    <a:pt x="57291" y="1722"/>
                  </a:cubicBezTo>
                  <a:cubicBezTo>
                    <a:pt x="60493" y="2605"/>
                    <a:pt x="63461" y="4176"/>
                    <a:pt x="65990" y="6323"/>
                  </a:cubicBezTo>
                  <a:cubicBezTo>
                    <a:pt x="67562" y="8332"/>
                    <a:pt x="68549" y="10735"/>
                    <a:pt x="68841" y="13262"/>
                  </a:cubicBezTo>
                  <a:cubicBezTo>
                    <a:pt x="69579" y="17410"/>
                    <a:pt x="69996" y="21610"/>
                    <a:pt x="70084" y="25824"/>
                  </a:cubicBezTo>
                  <a:cubicBezTo>
                    <a:pt x="70084" y="30718"/>
                    <a:pt x="70084" y="36123"/>
                    <a:pt x="70084" y="41893"/>
                  </a:cubicBezTo>
                  <a:cubicBezTo>
                    <a:pt x="70084" y="47663"/>
                    <a:pt x="70084" y="53652"/>
                    <a:pt x="70084" y="59568"/>
                  </a:cubicBezTo>
                  <a:cubicBezTo>
                    <a:pt x="70084" y="65484"/>
                    <a:pt x="70084" y="71254"/>
                    <a:pt x="69718" y="76805"/>
                  </a:cubicBezTo>
                  <a:cubicBezTo>
                    <a:pt x="69353" y="82356"/>
                    <a:pt x="69718" y="87177"/>
                    <a:pt x="69718" y="91413"/>
                  </a:cubicBezTo>
                  <a:cubicBezTo>
                    <a:pt x="65895" y="91975"/>
                    <a:pt x="62035" y="92246"/>
                    <a:pt x="58168" y="92216"/>
                  </a:cubicBezTo>
                  <a:lnTo>
                    <a:pt x="46691" y="92216"/>
                  </a:lnTo>
                  <a:cubicBezTo>
                    <a:pt x="46406" y="89061"/>
                    <a:pt x="46289" y="85891"/>
                    <a:pt x="46326" y="82721"/>
                  </a:cubicBezTo>
                  <a:cubicBezTo>
                    <a:pt x="46326" y="79142"/>
                    <a:pt x="46326" y="75418"/>
                    <a:pt x="46326" y="71693"/>
                  </a:cubicBezTo>
                  <a:cubicBezTo>
                    <a:pt x="46326" y="67968"/>
                    <a:pt x="46326" y="64024"/>
                    <a:pt x="46326" y="60225"/>
                  </a:cubicBezTo>
                  <a:cubicBezTo>
                    <a:pt x="46326" y="56428"/>
                    <a:pt x="46326" y="52922"/>
                    <a:pt x="45887" y="49562"/>
                  </a:cubicBezTo>
                  <a:cubicBezTo>
                    <a:pt x="45887" y="48101"/>
                    <a:pt x="45887" y="46494"/>
                    <a:pt x="45887" y="44741"/>
                  </a:cubicBezTo>
                  <a:cubicBezTo>
                    <a:pt x="45887" y="42988"/>
                    <a:pt x="45522" y="41162"/>
                    <a:pt x="45229" y="39483"/>
                  </a:cubicBezTo>
                  <a:cubicBezTo>
                    <a:pt x="44973" y="37905"/>
                    <a:pt x="44535" y="36357"/>
                    <a:pt x="43913" y="34881"/>
                  </a:cubicBezTo>
                  <a:cubicBezTo>
                    <a:pt x="43453" y="33647"/>
                    <a:pt x="42671" y="32566"/>
                    <a:pt x="41647" y="31740"/>
                  </a:cubicBezTo>
                  <a:lnTo>
                    <a:pt x="41282" y="31740"/>
                  </a:lnTo>
                  <a:cubicBezTo>
                    <a:pt x="39886" y="31142"/>
                    <a:pt x="38409" y="30747"/>
                    <a:pt x="36896" y="30572"/>
                  </a:cubicBezTo>
                  <a:cubicBezTo>
                    <a:pt x="35039" y="30250"/>
                    <a:pt x="33138" y="30382"/>
                    <a:pt x="31340" y="30937"/>
                  </a:cubicBezTo>
                  <a:cubicBezTo>
                    <a:pt x="29388" y="31500"/>
                    <a:pt x="27648" y="32646"/>
                    <a:pt x="26369" y="34224"/>
                  </a:cubicBezTo>
                  <a:cubicBezTo>
                    <a:pt x="24732" y="36313"/>
                    <a:pt x="23810" y="38876"/>
                    <a:pt x="23737" y="41528"/>
                  </a:cubicBezTo>
                  <a:cubicBezTo>
                    <a:pt x="23737" y="45837"/>
                    <a:pt x="23737" y="50000"/>
                    <a:pt x="23737" y="54090"/>
                  </a:cubicBezTo>
                  <a:cubicBezTo>
                    <a:pt x="23737" y="58180"/>
                    <a:pt x="23737" y="62344"/>
                    <a:pt x="24176" y="66434"/>
                  </a:cubicBezTo>
                  <a:cubicBezTo>
                    <a:pt x="24614" y="70524"/>
                    <a:pt x="24176" y="74614"/>
                    <a:pt x="24176" y="78704"/>
                  </a:cubicBezTo>
                  <a:cubicBezTo>
                    <a:pt x="24183" y="82758"/>
                    <a:pt x="23942" y="86804"/>
                    <a:pt x="23445" y="90829"/>
                  </a:cubicBezTo>
                  <a:lnTo>
                    <a:pt x="23445" y="91559"/>
                  </a:lnTo>
                  <a:cubicBezTo>
                    <a:pt x="21676" y="92078"/>
                    <a:pt x="19870" y="92443"/>
                    <a:pt x="18035" y="92655"/>
                  </a:cubicBezTo>
                  <a:cubicBezTo>
                    <a:pt x="16456" y="92764"/>
                    <a:pt x="14863" y="92764"/>
                    <a:pt x="13284" y="92655"/>
                  </a:cubicBezTo>
                  <a:lnTo>
                    <a:pt x="7947" y="92655"/>
                  </a:lnTo>
                  <a:cubicBezTo>
                    <a:pt x="5513" y="92523"/>
                    <a:pt x="3072" y="92523"/>
                    <a:pt x="637" y="92655"/>
                  </a:cubicBezTo>
                  <a:cubicBezTo>
                    <a:pt x="637" y="77609"/>
                    <a:pt x="637" y="62490"/>
                    <a:pt x="126" y="47444"/>
                  </a:cubicBezTo>
                  <a:cubicBezTo>
                    <a:pt x="-386" y="32398"/>
                    <a:pt x="126" y="16695"/>
                    <a:pt x="126" y="480"/>
                  </a:cubicBezTo>
                  <a:lnTo>
                    <a:pt x="3781" y="480"/>
                  </a:lnTo>
                  <a:lnTo>
                    <a:pt x="6558" y="480"/>
                  </a:lnTo>
                  <a:lnTo>
                    <a:pt x="9336" y="480"/>
                  </a:lnTo>
                  <a:lnTo>
                    <a:pt x="12991" y="480"/>
                  </a:lnTo>
                  <a:lnTo>
                    <a:pt x="15623" y="480"/>
                  </a:lnTo>
                  <a:cubicBezTo>
                    <a:pt x="16829" y="261"/>
                    <a:pt x="18050" y="107"/>
                    <a:pt x="19278" y="42"/>
                  </a:cubicBezTo>
                  <a:cubicBezTo>
                    <a:pt x="20375" y="-61"/>
                    <a:pt x="21471" y="-61"/>
                    <a:pt x="22568" y="42"/>
                  </a:cubicBezTo>
                  <a:cubicBezTo>
                    <a:pt x="23591" y="42"/>
                    <a:pt x="24103" y="261"/>
                    <a:pt x="24103" y="699"/>
                  </a:cubicBezTo>
                  <a:cubicBezTo>
                    <a:pt x="24235" y="2423"/>
                    <a:pt x="24235" y="4161"/>
                    <a:pt x="24103" y="5885"/>
                  </a:cubicBezTo>
                  <a:cubicBezTo>
                    <a:pt x="24176" y="6396"/>
                    <a:pt x="24249" y="7930"/>
                    <a:pt x="24322" y="9683"/>
                  </a:cubicBezTo>
                  <a:close/>
                </a:path>
              </a:pathLst>
            </a:custGeom>
            <a:solidFill>
              <a:srgbClr val="333233"/>
            </a:solidFill>
            <a:ln w="7301" cap="flat">
              <a:noFill/>
              <a:prstDash val="solid"/>
              <a:miter/>
            </a:ln>
          </p:spPr>
          <p:txBody>
            <a:bodyPr rtlCol="0" anchor="ctr"/>
            <a:lstStyle/>
            <a:p>
              <a:endParaRPr lang="en-US"/>
            </a:p>
          </p:txBody>
        </p:sp>
        <p:sp>
          <p:nvSpPr>
            <p:cNvPr id="541" name="Freeform 540">
              <a:extLst>
                <a:ext uri="{FF2B5EF4-FFF2-40B4-BE49-F238E27FC236}">
                  <a16:creationId xmlns:a16="http://schemas.microsoft.com/office/drawing/2014/main" id="{3331E6DA-1512-1AB0-CC0F-AA10F90DB92E}"/>
                </a:ext>
              </a:extLst>
            </p:cNvPr>
            <p:cNvSpPr/>
            <p:nvPr/>
          </p:nvSpPr>
          <p:spPr>
            <a:xfrm>
              <a:off x="8142505" y="5033927"/>
              <a:ext cx="113575" cy="92771"/>
            </a:xfrm>
            <a:custGeom>
              <a:avLst/>
              <a:gdLst>
                <a:gd name="connsiteX0" fmla="*/ 24655 w 113575"/>
                <a:gd name="connsiteY0" fmla="*/ 9245 h 92771"/>
                <a:gd name="connsiteX1" fmla="*/ 26921 w 113575"/>
                <a:gd name="connsiteY1" fmla="*/ 7930 h 92771"/>
                <a:gd name="connsiteX2" fmla="*/ 29261 w 113575"/>
                <a:gd name="connsiteY2" fmla="*/ 6469 h 92771"/>
                <a:gd name="connsiteX3" fmla="*/ 37887 w 113575"/>
                <a:gd name="connsiteY3" fmla="*/ 2014 h 92771"/>
                <a:gd name="connsiteX4" fmla="*/ 47755 w 113575"/>
                <a:gd name="connsiteY4" fmla="*/ 188 h 92771"/>
                <a:gd name="connsiteX5" fmla="*/ 57624 w 113575"/>
                <a:gd name="connsiteY5" fmla="*/ 1283 h 92771"/>
                <a:gd name="connsiteX6" fmla="*/ 66250 w 113575"/>
                <a:gd name="connsiteY6" fmla="*/ 5885 h 92771"/>
                <a:gd name="connsiteX7" fmla="*/ 68078 w 113575"/>
                <a:gd name="connsiteY7" fmla="*/ 9026 h 92771"/>
                <a:gd name="connsiteX8" fmla="*/ 70344 w 113575"/>
                <a:gd name="connsiteY8" fmla="*/ 7857 h 92771"/>
                <a:gd name="connsiteX9" fmla="*/ 72537 w 113575"/>
                <a:gd name="connsiteY9" fmla="*/ 6469 h 92771"/>
                <a:gd name="connsiteX10" fmla="*/ 81163 w 113575"/>
                <a:gd name="connsiteY10" fmla="*/ 2014 h 92771"/>
                <a:gd name="connsiteX11" fmla="*/ 91031 w 113575"/>
                <a:gd name="connsiteY11" fmla="*/ 188 h 92771"/>
                <a:gd name="connsiteX12" fmla="*/ 100681 w 113575"/>
                <a:gd name="connsiteY12" fmla="*/ 1210 h 92771"/>
                <a:gd name="connsiteX13" fmla="*/ 109380 w 113575"/>
                <a:gd name="connsiteY13" fmla="*/ 5812 h 92771"/>
                <a:gd name="connsiteX14" fmla="*/ 112231 w 113575"/>
                <a:gd name="connsiteY14" fmla="*/ 12750 h 92771"/>
                <a:gd name="connsiteX15" fmla="*/ 113474 w 113575"/>
                <a:gd name="connsiteY15" fmla="*/ 25313 h 92771"/>
                <a:gd name="connsiteX16" fmla="*/ 113474 w 113575"/>
                <a:gd name="connsiteY16" fmla="*/ 41382 h 92771"/>
                <a:gd name="connsiteX17" fmla="*/ 113474 w 113575"/>
                <a:gd name="connsiteY17" fmla="*/ 59057 h 92771"/>
                <a:gd name="connsiteX18" fmla="*/ 113108 w 113575"/>
                <a:gd name="connsiteY18" fmla="*/ 76294 h 92771"/>
                <a:gd name="connsiteX19" fmla="*/ 113108 w 113575"/>
                <a:gd name="connsiteY19" fmla="*/ 90902 h 92771"/>
                <a:gd name="connsiteX20" fmla="*/ 101558 w 113575"/>
                <a:gd name="connsiteY20" fmla="*/ 91705 h 92771"/>
                <a:gd name="connsiteX21" fmla="*/ 90081 w 113575"/>
                <a:gd name="connsiteY21" fmla="*/ 91705 h 92771"/>
                <a:gd name="connsiteX22" fmla="*/ 90081 w 113575"/>
                <a:gd name="connsiteY22" fmla="*/ 82210 h 92771"/>
                <a:gd name="connsiteX23" fmla="*/ 90081 w 113575"/>
                <a:gd name="connsiteY23" fmla="*/ 71181 h 92771"/>
                <a:gd name="connsiteX24" fmla="*/ 90081 w 113575"/>
                <a:gd name="connsiteY24" fmla="*/ 59714 h 92771"/>
                <a:gd name="connsiteX25" fmla="*/ 89642 w 113575"/>
                <a:gd name="connsiteY25" fmla="*/ 49051 h 92771"/>
                <a:gd name="connsiteX26" fmla="*/ 89277 w 113575"/>
                <a:gd name="connsiteY26" fmla="*/ 44230 h 92771"/>
                <a:gd name="connsiteX27" fmla="*/ 88619 w 113575"/>
                <a:gd name="connsiteY27" fmla="*/ 38971 h 92771"/>
                <a:gd name="connsiteX28" fmla="*/ 87303 w 113575"/>
                <a:gd name="connsiteY28" fmla="*/ 34370 h 92771"/>
                <a:gd name="connsiteX29" fmla="*/ 85037 w 113575"/>
                <a:gd name="connsiteY29" fmla="*/ 31229 h 92771"/>
                <a:gd name="connsiteX30" fmla="*/ 84672 w 113575"/>
                <a:gd name="connsiteY30" fmla="*/ 31229 h 92771"/>
                <a:gd name="connsiteX31" fmla="*/ 84306 w 113575"/>
                <a:gd name="connsiteY31" fmla="*/ 31229 h 92771"/>
                <a:gd name="connsiteX32" fmla="*/ 81528 w 113575"/>
                <a:gd name="connsiteY32" fmla="*/ 30353 h 92771"/>
                <a:gd name="connsiteX33" fmla="*/ 77946 w 113575"/>
                <a:gd name="connsiteY33" fmla="*/ 29914 h 92771"/>
                <a:gd name="connsiteX34" fmla="*/ 74072 w 113575"/>
                <a:gd name="connsiteY34" fmla="*/ 30572 h 92771"/>
                <a:gd name="connsiteX35" fmla="*/ 70490 w 113575"/>
                <a:gd name="connsiteY35" fmla="*/ 32544 h 92771"/>
                <a:gd name="connsiteX36" fmla="*/ 70490 w 113575"/>
                <a:gd name="connsiteY36" fmla="*/ 47736 h 92771"/>
                <a:gd name="connsiteX37" fmla="*/ 70125 w 113575"/>
                <a:gd name="connsiteY37" fmla="*/ 63512 h 92771"/>
                <a:gd name="connsiteX38" fmla="*/ 70125 w 113575"/>
                <a:gd name="connsiteY38" fmla="*/ 78631 h 92771"/>
                <a:gd name="connsiteX39" fmla="*/ 70125 w 113575"/>
                <a:gd name="connsiteY39" fmla="*/ 91413 h 92771"/>
                <a:gd name="connsiteX40" fmla="*/ 58574 w 113575"/>
                <a:gd name="connsiteY40" fmla="*/ 92216 h 92771"/>
                <a:gd name="connsiteX41" fmla="*/ 47098 w 113575"/>
                <a:gd name="connsiteY41" fmla="*/ 92216 h 92771"/>
                <a:gd name="connsiteX42" fmla="*/ 46732 w 113575"/>
                <a:gd name="connsiteY42" fmla="*/ 82721 h 92771"/>
                <a:gd name="connsiteX43" fmla="*/ 46732 w 113575"/>
                <a:gd name="connsiteY43" fmla="*/ 71693 h 92771"/>
                <a:gd name="connsiteX44" fmla="*/ 46732 w 113575"/>
                <a:gd name="connsiteY44" fmla="*/ 60225 h 92771"/>
                <a:gd name="connsiteX45" fmla="*/ 46293 w 113575"/>
                <a:gd name="connsiteY45" fmla="*/ 49562 h 92771"/>
                <a:gd name="connsiteX46" fmla="*/ 45928 w 113575"/>
                <a:gd name="connsiteY46" fmla="*/ 44741 h 92771"/>
                <a:gd name="connsiteX47" fmla="*/ 45270 w 113575"/>
                <a:gd name="connsiteY47" fmla="*/ 39483 h 92771"/>
                <a:gd name="connsiteX48" fmla="*/ 44027 w 113575"/>
                <a:gd name="connsiteY48" fmla="*/ 34881 h 92771"/>
                <a:gd name="connsiteX49" fmla="*/ 41688 w 113575"/>
                <a:gd name="connsiteY49" fmla="*/ 31740 h 92771"/>
                <a:gd name="connsiteX50" fmla="*/ 41322 w 113575"/>
                <a:gd name="connsiteY50" fmla="*/ 31740 h 92771"/>
                <a:gd name="connsiteX51" fmla="*/ 40957 w 113575"/>
                <a:gd name="connsiteY51" fmla="*/ 31740 h 92771"/>
                <a:gd name="connsiteX52" fmla="*/ 36644 w 113575"/>
                <a:gd name="connsiteY52" fmla="*/ 30572 h 92771"/>
                <a:gd name="connsiteX53" fmla="*/ 31015 w 113575"/>
                <a:gd name="connsiteY53" fmla="*/ 30937 h 92771"/>
                <a:gd name="connsiteX54" fmla="*/ 26044 w 113575"/>
                <a:gd name="connsiteY54" fmla="*/ 34224 h 92771"/>
                <a:gd name="connsiteX55" fmla="*/ 23486 w 113575"/>
                <a:gd name="connsiteY55" fmla="*/ 41528 h 92771"/>
                <a:gd name="connsiteX56" fmla="*/ 23486 w 113575"/>
                <a:gd name="connsiteY56" fmla="*/ 54090 h 92771"/>
                <a:gd name="connsiteX57" fmla="*/ 23997 w 113575"/>
                <a:gd name="connsiteY57" fmla="*/ 66434 h 92771"/>
                <a:gd name="connsiteX58" fmla="*/ 23997 w 113575"/>
                <a:gd name="connsiteY58" fmla="*/ 78704 h 92771"/>
                <a:gd name="connsiteX59" fmla="*/ 23266 w 113575"/>
                <a:gd name="connsiteY59" fmla="*/ 90829 h 92771"/>
                <a:gd name="connsiteX60" fmla="*/ 23266 w 113575"/>
                <a:gd name="connsiteY60" fmla="*/ 91559 h 92771"/>
                <a:gd name="connsiteX61" fmla="*/ 17857 w 113575"/>
                <a:gd name="connsiteY61" fmla="*/ 92655 h 92771"/>
                <a:gd name="connsiteX62" fmla="*/ 13178 w 113575"/>
                <a:gd name="connsiteY62" fmla="*/ 92655 h 92771"/>
                <a:gd name="connsiteX63" fmla="*/ 7842 w 113575"/>
                <a:gd name="connsiteY63" fmla="*/ 92655 h 92771"/>
                <a:gd name="connsiteX64" fmla="*/ 532 w 113575"/>
                <a:gd name="connsiteY64" fmla="*/ 92655 h 92771"/>
                <a:gd name="connsiteX65" fmla="*/ 93 w 113575"/>
                <a:gd name="connsiteY65" fmla="*/ 47444 h 92771"/>
                <a:gd name="connsiteX66" fmla="*/ 93 w 113575"/>
                <a:gd name="connsiteY66" fmla="*/ 480 h 92771"/>
                <a:gd name="connsiteX67" fmla="*/ 3748 w 113575"/>
                <a:gd name="connsiteY67" fmla="*/ 480 h 92771"/>
                <a:gd name="connsiteX68" fmla="*/ 6526 w 113575"/>
                <a:gd name="connsiteY68" fmla="*/ 480 h 92771"/>
                <a:gd name="connsiteX69" fmla="*/ 9231 w 113575"/>
                <a:gd name="connsiteY69" fmla="*/ 480 h 92771"/>
                <a:gd name="connsiteX70" fmla="*/ 12959 w 113575"/>
                <a:gd name="connsiteY70" fmla="*/ 480 h 92771"/>
                <a:gd name="connsiteX71" fmla="*/ 15518 w 113575"/>
                <a:gd name="connsiteY71" fmla="*/ 480 h 92771"/>
                <a:gd name="connsiteX72" fmla="*/ 19173 w 113575"/>
                <a:gd name="connsiteY72" fmla="*/ 42 h 92771"/>
                <a:gd name="connsiteX73" fmla="*/ 22535 w 113575"/>
                <a:gd name="connsiteY73" fmla="*/ 42 h 92771"/>
                <a:gd name="connsiteX74" fmla="*/ 23997 w 113575"/>
                <a:gd name="connsiteY74" fmla="*/ 699 h 92771"/>
                <a:gd name="connsiteX75" fmla="*/ 23997 w 113575"/>
                <a:gd name="connsiteY75" fmla="*/ 5885 h 92771"/>
                <a:gd name="connsiteX76" fmla="*/ 24655 w 113575"/>
                <a:gd name="connsiteY76" fmla="*/ 9245 h 9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13575" h="92771">
                  <a:moveTo>
                    <a:pt x="24655" y="9245"/>
                  </a:moveTo>
                  <a:cubicBezTo>
                    <a:pt x="25240" y="8806"/>
                    <a:pt x="26044" y="8441"/>
                    <a:pt x="26921" y="7930"/>
                  </a:cubicBezTo>
                  <a:cubicBezTo>
                    <a:pt x="27748" y="7528"/>
                    <a:pt x="28537" y="7039"/>
                    <a:pt x="29261" y="6469"/>
                  </a:cubicBezTo>
                  <a:cubicBezTo>
                    <a:pt x="31914" y="4585"/>
                    <a:pt x="34816" y="3087"/>
                    <a:pt x="37887" y="2014"/>
                  </a:cubicBezTo>
                  <a:cubicBezTo>
                    <a:pt x="41074" y="933"/>
                    <a:pt x="44393" y="319"/>
                    <a:pt x="47755" y="188"/>
                  </a:cubicBezTo>
                  <a:cubicBezTo>
                    <a:pt x="51081" y="71"/>
                    <a:pt x="54408" y="443"/>
                    <a:pt x="57624" y="1283"/>
                  </a:cubicBezTo>
                  <a:cubicBezTo>
                    <a:pt x="60804" y="2167"/>
                    <a:pt x="63750" y="3738"/>
                    <a:pt x="66250" y="5885"/>
                  </a:cubicBezTo>
                  <a:cubicBezTo>
                    <a:pt x="67032" y="6820"/>
                    <a:pt x="67654" y="7886"/>
                    <a:pt x="68078" y="9026"/>
                  </a:cubicBezTo>
                  <a:lnTo>
                    <a:pt x="70344" y="7857"/>
                  </a:lnTo>
                  <a:cubicBezTo>
                    <a:pt x="71111" y="7455"/>
                    <a:pt x="71842" y="6988"/>
                    <a:pt x="72537" y="6469"/>
                  </a:cubicBezTo>
                  <a:cubicBezTo>
                    <a:pt x="75176" y="4570"/>
                    <a:pt x="78085" y="3066"/>
                    <a:pt x="81163" y="2014"/>
                  </a:cubicBezTo>
                  <a:cubicBezTo>
                    <a:pt x="84350" y="933"/>
                    <a:pt x="87669" y="319"/>
                    <a:pt x="91031" y="188"/>
                  </a:cubicBezTo>
                  <a:cubicBezTo>
                    <a:pt x="94277" y="64"/>
                    <a:pt x="97530" y="407"/>
                    <a:pt x="100681" y="1210"/>
                  </a:cubicBezTo>
                  <a:cubicBezTo>
                    <a:pt x="103883" y="2094"/>
                    <a:pt x="106851" y="3664"/>
                    <a:pt x="109380" y="5812"/>
                  </a:cubicBezTo>
                  <a:cubicBezTo>
                    <a:pt x="111010" y="7784"/>
                    <a:pt x="112004" y="10201"/>
                    <a:pt x="112231" y="12750"/>
                  </a:cubicBezTo>
                  <a:cubicBezTo>
                    <a:pt x="112969" y="16899"/>
                    <a:pt x="113386" y="21099"/>
                    <a:pt x="113474" y="25313"/>
                  </a:cubicBezTo>
                  <a:cubicBezTo>
                    <a:pt x="113474" y="30207"/>
                    <a:pt x="113474" y="35611"/>
                    <a:pt x="113474" y="41382"/>
                  </a:cubicBezTo>
                  <a:cubicBezTo>
                    <a:pt x="113474" y="47152"/>
                    <a:pt x="113474" y="53141"/>
                    <a:pt x="113474" y="59057"/>
                  </a:cubicBezTo>
                  <a:cubicBezTo>
                    <a:pt x="113474" y="64973"/>
                    <a:pt x="113474" y="70743"/>
                    <a:pt x="113108" y="76294"/>
                  </a:cubicBezTo>
                  <a:cubicBezTo>
                    <a:pt x="112743" y="81845"/>
                    <a:pt x="113108" y="86666"/>
                    <a:pt x="113108" y="90902"/>
                  </a:cubicBezTo>
                  <a:cubicBezTo>
                    <a:pt x="109285" y="91464"/>
                    <a:pt x="105425" y="91735"/>
                    <a:pt x="101558" y="91705"/>
                  </a:cubicBezTo>
                  <a:lnTo>
                    <a:pt x="90081" y="91705"/>
                  </a:lnTo>
                  <a:cubicBezTo>
                    <a:pt x="90081" y="88930"/>
                    <a:pt x="90081" y="85716"/>
                    <a:pt x="90081" y="82210"/>
                  </a:cubicBezTo>
                  <a:cubicBezTo>
                    <a:pt x="90081" y="78704"/>
                    <a:pt x="90081" y="74906"/>
                    <a:pt x="90081" y="71181"/>
                  </a:cubicBezTo>
                  <a:cubicBezTo>
                    <a:pt x="90081" y="67456"/>
                    <a:pt x="90081" y="63512"/>
                    <a:pt x="90081" y="59714"/>
                  </a:cubicBezTo>
                  <a:cubicBezTo>
                    <a:pt x="90081" y="55916"/>
                    <a:pt x="90081" y="52411"/>
                    <a:pt x="89642" y="49051"/>
                  </a:cubicBezTo>
                  <a:cubicBezTo>
                    <a:pt x="89642" y="47590"/>
                    <a:pt x="89642" y="45983"/>
                    <a:pt x="89277" y="44230"/>
                  </a:cubicBezTo>
                  <a:cubicBezTo>
                    <a:pt x="88912" y="42477"/>
                    <a:pt x="88912" y="40651"/>
                    <a:pt x="88619" y="38971"/>
                  </a:cubicBezTo>
                  <a:cubicBezTo>
                    <a:pt x="88363" y="37394"/>
                    <a:pt x="87925" y="35845"/>
                    <a:pt x="87303" y="34370"/>
                  </a:cubicBezTo>
                  <a:cubicBezTo>
                    <a:pt x="86843" y="33136"/>
                    <a:pt x="86061" y="32055"/>
                    <a:pt x="85037" y="31229"/>
                  </a:cubicBezTo>
                  <a:lnTo>
                    <a:pt x="84672" y="31229"/>
                  </a:lnTo>
                  <a:cubicBezTo>
                    <a:pt x="84672" y="31229"/>
                    <a:pt x="84672" y="31229"/>
                    <a:pt x="84306" y="31229"/>
                  </a:cubicBezTo>
                  <a:cubicBezTo>
                    <a:pt x="83422" y="30820"/>
                    <a:pt x="82486" y="30521"/>
                    <a:pt x="81528" y="30353"/>
                  </a:cubicBezTo>
                  <a:cubicBezTo>
                    <a:pt x="80359" y="30053"/>
                    <a:pt x="79152" y="29900"/>
                    <a:pt x="77946" y="29914"/>
                  </a:cubicBezTo>
                  <a:cubicBezTo>
                    <a:pt x="76630" y="29922"/>
                    <a:pt x="75322" y="30141"/>
                    <a:pt x="74072" y="30572"/>
                  </a:cubicBezTo>
                  <a:cubicBezTo>
                    <a:pt x="72771" y="31010"/>
                    <a:pt x="71557" y="31675"/>
                    <a:pt x="70490" y="32544"/>
                  </a:cubicBezTo>
                  <a:cubicBezTo>
                    <a:pt x="70490" y="37291"/>
                    <a:pt x="70490" y="42404"/>
                    <a:pt x="70490" y="47736"/>
                  </a:cubicBezTo>
                  <a:cubicBezTo>
                    <a:pt x="70490" y="53068"/>
                    <a:pt x="70490" y="58327"/>
                    <a:pt x="70125" y="63512"/>
                  </a:cubicBezTo>
                  <a:cubicBezTo>
                    <a:pt x="69759" y="68698"/>
                    <a:pt x="70125" y="73738"/>
                    <a:pt x="70125" y="78631"/>
                  </a:cubicBezTo>
                  <a:cubicBezTo>
                    <a:pt x="70125" y="83525"/>
                    <a:pt x="70125" y="87688"/>
                    <a:pt x="70125" y="91413"/>
                  </a:cubicBezTo>
                  <a:cubicBezTo>
                    <a:pt x="66301" y="91975"/>
                    <a:pt x="62442" y="92246"/>
                    <a:pt x="58574" y="92216"/>
                  </a:cubicBezTo>
                  <a:lnTo>
                    <a:pt x="47098" y="92216"/>
                  </a:lnTo>
                  <a:cubicBezTo>
                    <a:pt x="47098" y="89441"/>
                    <a:pt x="46732" y="86227"/>
                    <a:pt x="46732" y="82721"/>
                  </a:cubicBezTo>
                  <a:cubicBezTo>
                    <a:pt x="46732" y="79216"/>
                    <a:pt x="46732" y="75418"/>
                    <a:pt x="46732" y="71693"/>
                  </a:cubicBezTo>
                  <a:cubicBezTo>
                    <a:pt x="46732" y="67968"/>
                    <a:pt x="46732" y="64024"/>
                    <a:pt x="46732" y="60225"/>
                  </a:cubicBezTo>
                  <a:cubicBezTo>
                    <a:pt x="46732" y="56428"/>
                    <a:pt x="46732" y="52922"/>
                    <a:pt x="46293" y="49562"/>
                  </a:cubicBezTo>
                  <a:cubicBezTo>
                    <a:pt x="46293" y="48101"/>
                    <a:pt x="46293" y="46494"/>
                    <a:pt x="45928" y="44741"/>
                  </a:cubicBezTo>
                  <a:cubicBezTo>
                    <a:pt x="45562" y="42988"/>
                    <a:pt x="45928" y="41162"/>
                    <a:pt x="45270" y="39483"/>
                  </a:cubicBezTo>
                  <a:cubicBezTo>
                    <a:pt x="45007" y="37912"/>
                    <a:pt x="44590" y="36371"/>
                    <a:pt x="44027" y="34881"/>
                  </a:cubicBezTo>
                  <a:cubicBezTo>
                    <a:pt x="43545" y="33640"/>
                    <a:pt x="42741" y="32558"/>
                    <a:pt x="41688" y="31740"/>
                  </a:cubicBezTo>
                  <a:lnTo>
                    <a:pt x="41322" y="31740"/>
                  </a:lnTo>
                  <a:cubicBezTo>
                    <a:pt x="41322" y="31740"/>
                    <a:pt x="41322" y="31740"/>
                    <a:pt x="40957" y="31740"/>
                  </a:cubicBezTo>
                  <a:cubicBezTo>
                    <a:pt x="39590" y="31134"/>
                    <a:pt x="38135" y="30740"/>
                    <a:pt x="36644" y="30572"/>
                  </a:cubicBezTo>
                  <a:cubicBezTo>
                    <a:pt x="34765" y="30251"/>
                    <a:pt x="32835" y="30375"/>
                    <a:pt x="31015" y="30937"/>
                  </a:cubicBezTo>
                  <a:cubicBezTo>
                    <a:pt x="29071" y="31514"/>
                    <a:pt x="27338" y="32661"/>
                    <a:pt x="26044" y="34224"/>
                  </a:cubicBezTo>
                  <a:cubicBezTo>
                    <a:pt x="24436" y="36327"/>
                    <a:pt x="23537" y="38884"/>
                    <a:pt x="23486" y="41528"/>
                  </a:cubicBezTo>
                  <a:cubicBezTo>
                    <a:pt x="23486" y="45837"/>
                    <a:pt x="23486" y="50000"/>
                    <a:pt x="23486" y="54090"/>
                  </a:cubicBezTo>
                  <a:cubicBezTo>
                    <a:pt x="23486" y="58180"/>
                    <a:pt x="23486" y="62344"/>
                    <a:pt x="23997" y="66434"/>
                  </a:cubicBezTo>
                  <a:cubicBezTo>
                    <a:pt x="24509" y="70524"/>
                    <a:pt x="23997" y="74614"/>
                    <a:pt x="23997" y="78704"/>
                  </a:cubicBezTo>
                  <a:cubicBezTo>
                    <a:pt x="24005" y="82758"/>
                    <a:pt x="23763" y="86804"/>
                    <a:pt x="23266" y="90829"/>
                  </a:cubicBezTo>
                  <a:lnTo>
                    <a:pt x="23266" y="91559"/>
                  </a:lnTo>
                  <a:cubicBezTo>
                    <a:pt x="21497" y="92085"/>
                    <a:pt x="19692" y="92450"/>
                    <a:pt x="17857" y="92655"/>
                  </a:cubicBezTo>
                  <a:cubicBezTo>
                    <a:pt x="16300" y="92764"/>
                    <a:pt x="14736" y="92764"/>
                    <a:pt x="13178" y="92655"/>
                  </a:cubicBezTo>
                  <a:lnTo>
                    <a:pt x="7842" y="92655"/>
                  </a:lnTo>
                  <a:cubicBezTo>
                    <a:pt x="5408" y="92523"/>
                    <a:pt x="2966" y="92523"/>
                    <a:pt x="532" y="92655"/>
                  </a:cubicBezTo>
                  <a:cubicBezTo>
                    <a:pt x="532" y="77609"/>
                    <a:pt x="532" y="62490"/>
                    <a:pt x="93" y="47444"/>
                  </a:cubicBezTo>
                  <a:cubicBezTo>
                    <a:pt x="-345" y="32398"/>
                    <a:pt x="93" y="16695"/>
                    <a:pt x="93" y="480"/>
                  </a:cubicBezTo>
                  <a:lnTo>
                    <a:pt x="3748" y="480"/>
                  </a:lnTo>
                  <a:lnTo>
                    <a:pt x="6526" y="480"/>
                  </a:lnTo>
                  <a:lnTo>
                    <a:pt x="9231" y="480"/>
                  </a:lnTo>
                  <a:lnTo>
                    <a:pt x="12959" y="480"/>
                  </a:lnTo>
                  <a:lnTo>
                    <a:pt x="15518" y="480"/>
                  </a:lnTo>
                  <a:lnTo>
                    <a:pt x="19173" y="42"/>
                  </a:lnTo>
                  <a:cubicBezTo>
                    <a:pt x="20291" y="-61"/>
                    <a:pt x="21417" y="-61"/>
                    <a:pt x="22535" y="42"/>
                  </a:cubicBezTo>
                  <a:cubicBezTo>
                    <a:pt x="23486" y="42"/>
                    <a:pt x="23997" y="42"/>
                    <a:pt x="23997" y="699"/>
                  </a:cubicBezTo>
                  <a:cubicBezTo>
                    <a:pt x="24122" y="2423"/>
                    <a:pt x="24122" y="4161"/>
                    <a:pt x="23997" y="5885"/>
                  </a:cubicBezTo>
                  <a:cubicBezTo>
                    <a:pt x="24158" y="7017"/>
                    <a:pt x="24378" y="8134"/>
                    <a:pt x="24655" y="9245"/>
                  </a:cubicBezTo>
                  <a:close/>
                </a:path>
              </a:pathLst>
            </a:custGeom>
            <a:solidFill>
              <a:srgbClr val="333233"/>
            </a:solidFill>
            <a:ln w="7301" cap="flat">
              <a:noFill/>
              <a:prstDash val="solid"/>
              <a:miter/>
            </a:ln>
          </p:spPr>
          <p:txBody>
            <a:bodyPr rtlCol="0" anchor="ctr"/>
            <a:lstStyle/>
            <a:p>
              <a:endParaRPr lang="en-US"/>
            </a:p>
          </p:txBody>
        </p:sp>
        <p:sp>
          <p:nvSpPr>
            <p:cNvPr id="542" name="Freeform 541">
              <a:extLst>
                <a:ext uri="{FF2B5EF4-FFF2-40B4-BE49-F238E27FC236}">
                  <a16:creationId xmlns:a16="http://schemas.microsoft.com/office/drawing/2014/main" id="{3BD03E99-44E5-36EF-3656-1C4A5788A849}"/>
                </a:ext>
              </a:extLst>
            </p:cNvPr>
            <p:cNvSpPr/>
            <p:nvPr/>
          </p:nvSpPr>
          <p:spPr>
            <a:xfrm>
              <a:off x="8266534" y="5030694"/>
              <a:ext cx="74471" cy="97109"/>
            </a:xfrm>
            <a:custGeom>
              <a:avLst/>
              <a:gdLst>
                <a:gd name="connsiteX0" fmla="*/ 24899 w 74471"/>
                <a:gd name="connsiteY0" fmla="*/ 48266 h 97109"/>
                <a:gd name="connsiteX1" fmla="*/ 24899 w 74471"/>
                <a:gd name="connsiteY1" fmla="*/ 51553 h 97109"/>
                <a:gd name="connsiteX2" fmla="*/ 25337 w 74471"/>
                <a:gd name="connsiteY2" fmla="*/ 60537 h 97109"/>
                <a:gd name="connsiteX3" fmla="*/ 27603 w 74471"/>
                <a:gd name="connsiteY3" fmla="*/ 67329 h 97109"/>
                <a:gd name="connsiteX4" fmla="*/ 33890 w 74471"/>
                <a:gd name="connsiteY4" fmla="*/ 73611 h 97109"/>
                <a:gd name="connsiteX5" fmla="*/ 41785 w 74471"/>
                <a:gd name="connsiteY5" fmla="*/ 74925 h 97109"/>
                <a:gd name="connsiteX6" fmla="*/ 48291 w 74471"/>
                <a:gd name="connsiteY6" fmla="*/ 70397 h 97109"/>
                <a:gd name="connsiteX7" fmla="*/ 50630 w 74471"/>
                <a:gd name="connsiteY7" fmla="*/ 59076 h 97109"/>
                <a:gd name="connsiteX8" fmla="*/ 55601 w 74471"/>
                <a:gd name="connsiteY8" fmla="*/ 59076 h 97109"/>
                <a:gd name="connsiteX9" fmla="*/ 62107 w 74471"/>
                <a:gd name="connsiteY9" fmla="*/ 59076 h 97109"/>
                <a:gd name="connsiteX10" fmla="*/ 68686 w 74471"/>
                <a:gd name="connsiteY10" fmla="*/ 59076 h 97109"/>
                <a:gd name="connsiteX11" fmla="*/ 73804 w 74471"/>
                <a:gd name="connsiteY11" fmla="*/ 59733 h 97109"/>
                <a:gd name="connsiteX12" fmla="*/ 73073 w 74471"/>
                <a:gd name="connsiteY12" fmla="*/ 69155 h 97109"/>
                <a:gd name="connsiteX13" fmla="*/ 72122 w 74471"/>
                <a:gd name="connsiteY13" fmla="*/ 77701 h 97109"/>
                <a:gd name="connsiteX14" fmla="*/ 70806 w 74471"/>
                <a:gd name="connsiteY14" fmla="*/ 84493 h 97109"/>
                <a:gd name="connsiteX15" fmla="*/ 68686 w 74471"/>
                <a:gd name="connsiteY15" fmla="*/ 88437 h 97109"/>
                <a:gd name="connsiteX16" fmla="*/ 60572 w 74471"/>
                <a:gd name="connsiteY16" fmla="*/ 94646 h 97109"/>
                <a:gd name="connsiteX17" fmla="*/ 49680 w 74471"/>
                <a:gd name="connsiteY17" fmla="*/ 96910 h 97109"/>
                <a:gd name="connsiteX18" fmla="*/ 37618 w 74471"/>
                <a:gd name="connsiteY18" fmla="*/ 96910 h 97109"/>
                <a:gd name="connsiteX19" fmla="*/ 26361 w 74471"/>
                <a:gd name="connsiteY19" fmla="*/ 96545 h 97109"/>
                <a:gd name="connsiteX20" fmla="*/ 16784 w 74471"/>
                <a:gd name="connsiteY20" fmla="*/ 93185 h 97109"/>
                <a:gd name="connsiteX21" fmla="*/ 8451 w 74471"/>
                <a:gd name="connsiteY21" fmla="*/ 84128 h 97109"/>
                <a:gd name="connsiteX22" fmla="*/ 3114 w 74471"/>
                <a:gd name="connsiteY22" fmla="*/ 71785 h 97109"/>
                <a:gd name="connsiteX23" fmla="*/ 410 w 74471"/>
                <a:gd name="connsiteY23" fmla="*/ 57542 h 97109"/>
                <a:gd name="connsiteX24" fmla="*/ 44 w 74471"/>
                <a:gd name="connsiteY24" fmla="*/ 42423 h 97109"/>
                <a:gd name="connsiteX25" fmla="*/ 1214 w 74471"/>
                <a:gd name="connsiteY25" fmla="*/ 29276 h 97109"/>
                <a:gd name="connsiteX26" fmla="*/ 4065 w 74471"/>
                <a:gd name="connsiteY26" fmla="*/ 16860 h 97109"/>
                <a:gd name="connsiteX27" fmla="*/ 11375 w 74471"/>
                <a:gd name="connsiteY27" fmla="*/ 7803 h 97109"/>
                <a:gd name="connsiteX28" fmla="*/ 22559 w 74471"/>
                <a:gd name="connsiteY28" fmla="*/ 2106 h 97109"/>
                <a:gd name="connsiteX29" fmla="*/ 35864 w 74471"/>
                <a:gd name="connsiteY29" fmla="*/ -12 h 97109"/>
                <a:gd name="connsiteX30" fmla="*/ 49461 w 74471"/>
                <a:gd name="connsiteY30" fmla="*/ 1448 h 97109"/>
                <a:gd name="connsiteX31" fmla="*/ 63058 w 74471"/>
                <a:gd name="connsiteY31" fmla="*/ 7365 h 97109"/>
                <a:gd name="connsiteX32" fmla="*/ 70880 w 74471"/>
                <a:gd name="connsiteY32" fmla="*/ 18028 h 97109"/>
                <a:gd name="connsiteX33" fmla="*/ 74096 w 74471"/>
                <a:gd name="connsiteY33" fmla="*/ 31759 h 97109"/>
                <a:gd name="connsiteX34" fmla="*/ 74096 w 74471"/>
                <a:gd name="connsiteY34" fmla="*/ 47024 h 97109"/>
                <a:gd name="connsiteX35" fmla="*/ 69271 w 74471"/>
                <a:gd name="connsiteY35" fmla="*/ 47755 h 97109"/>
                <a:gd name="connsiteX36" fmla="*/ 60792 w 74471"/>
                <a:gd name="connsiteY36" fmla="*/ 48558 h 97109"/>
                <a:gd name="connsiteX37" fmla="*/ 50338 w 74471"/>
                <a:gd name="connsiteY37" fmla="*/ 49070 h 97109"/>
                <a:gd name="connsiteX38" fmla="*/ 39812 w 74471"/>
                <a:gd name="connsiteY38" fmla="*/ 49070 h 97109"/>
                <a:gd name="connsiteX39" fmla="*/ 30674 w 74471"/>
                <a:gd name="connsiteY39" fmla="*/ 49070 h 97109"/>
                <a:gd name="connsiteX40" fmla="*/ 24899 w 74471"/>
                <a:gd name="connsiteY40" fmla="*/ 48266 h 97109"/>
                <a:gd name="connsiteX41" fmla="*/ 46829 w 74471"/>
                <a:gd name="connsiteY41" fmla="*/ 19708 h 97109"/>
                <a:gd name="connsiteX42" fmla="*/ 43905 w 74471"/>
                <a:gd name="connsiteY42" fmla="*/ 18320 h 97109"/>
                <a:gd name="connsiteX43" fmla="*/ 40396 w 74471"/>
                <a:gd name="connsiteY43" fmla="*/ 17882 h 97109"/>
                <a:gd name="connsiteX44" fmla="*/ 33086 w 74471"/>
                <a:gd name="connsiteY44" fmla="*/ 18832 h 97109"/>
                <a:gd name="connsiteX45" fmla="*/ 28627 w 74471"/>
                <a:gd name="connsiteY45" fmla="*/ 21388 h 97109"/>
                <a:gd name="connsiteX46" fmla="*/ 26141 w 74471"/>
                <a:gd name="connsiteY46" fmla="*/ 25259 h 97109"/>
                <a:gd name="connsiteX47" fmla="*/ 24972 w 74471"/>
                <a:gd name="connsiteY47" fmla="*/ 29861 h 97109"/>
                <a:gd name="connsiteX48" fmla="*/ 24972 w 74471"/>
                <a:gd name="connsiteY48" fmla="*/ 32709 h 97109"/>
                <a:gd name="connsiteX49" fmla="*/ 26726 w 74471"/>
                <a:gd name="connsiteY49" fmla="*/ 33804 h 97109"/>
                <a:gd name="connsiteX50" fmla="*/ 31990 w 74471"/>
                <a:gd name="connsiteY50" fmla="*/ 33804 h 97109"/>
                <a:gd name="connsiteX51" fmla="*/ 42443 w 74471"/>
                <a:gd name="connsiteY51" fmla="*/ 33804 h 97109"/>
                <a:gd name="connsiteX52" fmla="*/ 49753 w 74471"/>
                <a:gd name="connsiteY52" fmla="*/ 33804 h 97109"/>
                <a:gd name="connsiteX53" fmla="*/ 53189 w 74471"/>
                <a:gd name="connsiteY53" fmla="*/ 33804 h 97109"/>
                <a:gd name="connsiteX54" fmla="*/ 54139 w 74471"/>
                <a:gd name="connsiteY54" fmla="*/ 33220 h 97109"/>
                <a:gd name="connsiteX55" fmla="*/ 54139 w 74471"/>
                <a:gd name="connsiteY55" fmla="*/ 31321 h 97109"/>
                <a:gd name="connsiteX56" fmla="*/ 52239 w 74471"/>
                <a:gd name="connsiteY56" fmla="*/ 24017 h 97109"/>
                <a:gd name="connsiteX57" fmla="*/ 47122 w 74471"/>
                <a:gd name="connsiteY57" fmla="*/ 19781 h 9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4471" h="97109">
                  <a:moveTo>
                    <a:pt x="24899" y="48266"/>
                  </a:moveTo>
                  <a:lnTo>
                    <a:pt x="24899" y="51553"/>
                  </a:lnTo>
                  <a:cubicBezTo>
                    <a:pt x="24899" y="55205"/>
                    <a:pt x="25045" y="58199"/>
                    <a:pt x="25337" y="60537"/>
                  </a:cubicBezTo>
                  <a:cubicBezTo>
                    <a:pt x="25535" y="62947"/>
                    <a:pt x="26310" y="65284"/>
                    <a:pt x="27603" y="67329"/>
                  </a:cubicBezTo>
                  <a:cubicBezTo>
                    <a:pt x="28941" y="70061"/>
                    <a:pt x="31156" y="72274"/>
                    <a:pt x="33890" y="73611"/>
                  </a:cubicBezTo>
                  <a:cubicBezTo>
                    <a:pt x="36310" y="74882"/>
                    <a:pt x="39080" y="75342"/>
                    <a:pt x="41785" y="74925"/>
                  </a:cubicBezTo>
                  <a:cubicBezTo>
                    <a:pt x="44468" y="74326"/>
                    <a:pt x="46800" y="72698"/>
                    <a:pt x="48291" y="70397"/>
                  </a:cubicBezTo>
                  <a:cubicBezTo>
                    <a:pt x="50309" y="66986"/>
                    <a:pt x="51135" y="63005"/>
                    <a:pt x="50630" y="59076"/>
                  </a:cubicBezTo>
                  <a:cubicBezTo>
                    <a:pt x="52283" y="59193"/>
                    <a:pt x="53949" y="59193"/>
                    <a:pt x="55601" y="59076"/>
                  </a:cubicBezTo>
                  <a:lnTo>
                    <a:pt x="62107" y="59076"/>
                  </a:lnTo>
                  <a:cubicBezTo>
                    <a:pt x="64447" y="59076"/>
                    <a:pt x="66566" y="59076"/>
                    <a:pt x="68686" y="59076"/>
                  </a:cubicBezTo>
                  <a:cubicBezTo>
                    <a:pt x="70412" y="59105"/>
                    <a:pt x="72130" y="59324"/>
                    <a:pt x="73804" y="59733"/>
                  </a:cubicBezTo>
                  <a:cubicBezTo>
                    <a:pt x="73804" y="62947"/>
                    <a:pt x="73292" y="66088"/>
                    <a:pt x="73073" y="69155"/>
                  </a:cubicBezTo>
                  <a:cubicBezTo>
                    <a:pt x="72853" y="72223"/>
                    <a:pt x="72561" y="75071"/>
                    <a:pt x="72122" y="77701"/>
                  </a:cubicBezTo>
                  <a:cubicBezTo>
                    <a:pt x="71859" y="79994"/>
                    <a:pt x="71420" y="82266"/>
                    <a:pt x="70806" y="84493"/>
                  </a:cubicBezTo>
                  <a:cubicBezTo>
                    <a:pt x="70448" y="85969"/>
                    <a:pt x="69717" y="87327"/>
                    <a:pt x="68686" y="88437"/>
                  </a:cubicBezTo>
                  <a:cubicBezTo>
                    <a:pt x="66684" y="91293"/>
                    <a:pt x="63854" y="93462"/>
                    <a:pt x="60572" y="94646"/>
                  </a:cubicBezTo>
                  <a:cubicBezTo>
                    <a:pt x="57071" y="95916"/>
                    <a:pt x="53401" y="96683"/>
                    <a:pt x="49680" y="96910"/>
                  </a:cubicBezTo>
                  <a:cubicBezTo>
                    <a:pt x="45660" y="97129"/>
                    <a:pt x="41639" y="97129"/>
                    <a:pt x="37618" y="96910"/>
                  </a:cubicBezTo>
                  <a:cubicBezTo>
                    <a:pt x="33525" y="96910"/>
                    <a:pt x="29796" y="96545"/>
                    <a:pt x="26361" y="96545"/>
                  </a:cubicBezTo>
                  <a:cubicBezTo>
                    <a:pt x="22976" y="96070"/>
                    <a:pt x="19723" y="94931"/>
                    <a:pt x="16784" y="93185"/>
                  </a:cubicBezTo>
                  <a:cubicBezTo>
                    <a:pt x="13393" y="90789"/>
                    <a:pt x="10556" y="87707"/>
                    <a:pt x="8451" y="84128"/>
                  </a:cubicBezTo>
                  <a:cubicBezTo>
                    <a:pt x="6207" y="80228"/>
                    <a:pt x="4416" y="76087"/>
                    <a:pt x="3114" y="71785"/>
                  </a:cubicBezTo>
                  <a:cubicBezTo>
                    <a:pt x="1740" y="67139"/>
                    <a:pt x="834" y="62370"/>
                    <a:pt x="410" y="57542"/>
                  </a:cubicBezTo>
                  <a:cubicBezTo>
                    <a:pt x="-117" y="52517"/>
                    <a:pt x="-234" y="47463"/>
                    <a:pt x="44" y="42423"/>
                  </a:cubicBezTo>
                  <a:cubicBezTo>
                    <a:pt x="410" y="37895"/>
                    <a:pt x="775" y="33512"/>
                    <a:pt x="1214" y="29276"/>
                  </a:cubicBezTo>
                  <a:cubicBezTo>
                    <a:pt x="1660" y="25040"/>
                    <a:pt x="2617" y="20869"/>
                    <a:pt x="4065" y="16860"/>
                  </a:cubicBezTo>
                  <a:cubicBezTo>
                    <a:pt x="5687" y="13266"/>
                    <a:pt x="8202" y="10147"/>
                    <a:pt x="11375" y="7803"/>
                  </a:cubicBezTo>
                  <a:cubicBezTo>
                    <a:pt x="14716" y="5225"/>
                    <a:pt x="18510" y="3289"/>
                    <a:pt x="22559" y="2106"/>
                  </a:cubicBezTo>
                  <a:cubicBezTo>
                    <a:pt x="26865" y="755"/>
                    <a:pt x="31346" y="46"/>
                    <a:pt x="35864" y="-12"/>
                  </a:cubicBezTo>
                  <a:cubicBezTo>
                    <a:pt x="40440" y="-151"/>
                    <a:pt x="45016" y="346"/>
                    <a:pt x="49461" y="1448"/>
                  </a:cubicBezTo>
                  <a:cubicBezTo>
                    <a:pt x="54454" y="2113"/>
                    <a:pt x="59169" y="4166"/>
                    <a:pt x="63058" y="7365"/>
                  </a:cubicBezTo>
                  <a:cubicBezTo>
                    <a:pt x="66471" y="10250"/>
                    <a:pt x="69154" y="13909"/>
                    <a:pt x="70880" y="18028"/>
                  </a:cubicBezTo>
                  <a:cubicBezTo>
                    <a:pt x="72729" y="22389"/>
                    <a:pt x="73818" y="27034"/>
                    <a:pt x="74096" y="31759"/>
                  </a:cubicBezTo>
                  <a:cubicBezTo>
                    <a:pt x="74462" y="36843"/>
                    <a:pt x="74462" y="41941"/>
                    <a:pt x="74096" y="47024"/>
                  </a:cubicBezTo>
                  <a:cubicBezTo>
                    <a:pt x="72517" y="47419"/>
                    <a:pt x="70902" y="47660"/>
                    <a:pt x="69271" y="47755"/>
                  </a:cubicBezTo>
                  <a:lnTo>
                    <a:pt x="60792" y="48558"/>
                  </a:lnTo>
                  <a:lnTo>
                    <a:pt x="50338" y="49070"/>
                  </a:lnTo>
                  <a:lnTo>
                    <a:pt x="39812" y="49070"/>
                  </a:lnTo>
                  <a:cubicBezTo>
                    <a:pt x="36376" y="49070"/>
                    <a:pt x="33379" y="49070"/>
                    <a:pt x="30674" y="49070"/>
                  </a:cubicBezTo>
                  <a:cubicBezTo>
                    <a:pt x="28737" y="48909"/>
                    <a:pt x="26807" y="48639"/>
                    <a:pt x="24899" y="48266"/>
                  </a:cubicBezTo>
                  <a:close/>
                  <a:moveTo>
                    <a:pt x="46829" y="19708"/>
                  </a:moveTo>
                  <a:cubicBezTo>
                    <a:pt x="45901" y="19160"/>
                    <a:pt x="44921" y="18693"/>
                    <a:pt x="43905" y="18320"/>
                  </a:cubicBezTo>
                  <a:cubicBezTo>
                    <a:pt x="42765" y="18014"/>
                    <a:pt x="41580" y="17868"/>
                    <a:pt x="40396" y="17882"/>
                  </a:cubicBezTo>
                  <a:cubicBezTo>
                    <a:pt x="37925" y="17787"/>
                    <a:pt x="35455" y="18109"/>
                    <a:pt x="33086" y="18832"/>
                  </a:cubicBezTo>
                  <a:cubicBezTo>
                    <a:pt x="31427" y="19336"/>
                    <a:pt x="29899" y="20212"/>
                    <a:pt x="28627" y="21388"/>
                  </a:cubicBezTo>
                  <a:cubicBezTo>
                    <a:pt x="27545" y="22498"/>
                    <a:pt x="26697" y="23813"/>
                    <a:pt x="26141" y="25259"/>
                  </a:cubicBezTo>
                  <a:cubicBezTo>
                    <a:pt x="25601" y="26749"/>
                    <a:pt x="25206" y="28290"/>
                    <a:pt x="24972" y="29861"/>
                  </a:cubicBezTo>
                  <a:cubicBezTo>
                    <a:pt x="24899" y="30810"/>
                    <a:pt x="24899" y="31759"/>
                    <a:pt x="24972" y="32709"/>
                  </a:cubicBezTo>
                  <a:cubicBezTo>
                    <a:pt x="24972" y="33242"/>
                    <a:pt x="25557" y="33607"/>
                    <a:pt x="26726" y="33804"/>
                  </a:cubicBezTo>
                  <a:cubicBezTo>
                    <a:pt x="28481" y="33936"/>
                    <a:pt x="30235" y="33936"/>
                    <a:pt x="31990" y="33804"/>
                  </a:cubicBezTo>
                  <a:lnTo>
                    <a:pt x="42443" y="33804"/>
                  </a:lnTo>
                  <a:cubicBezTo>
                    <a:pt x="45586" y="33804"/>
                    <a:pt x="47999" y="33804"/>
                    <a:pt x="49753" y="33804"/>
                  </a:cubicBezTo>
                  <a:cubicBezTo>
                    <a:pt x="50901" y="33870"/>
                    <a:pt x="52041" y="33870"/>
                    <a:pt x="53189" y="33804"/>
                  </a:cubicBezTo>
                  <a:cubicBezTo>
                    <a:pt x="53847" y="33804"/>
                    <a:pt x="54139" y="33804"/>
                    <a:pt x="54139" y="33220"/>
                  </a:cubicBezTo>
                  <a:lnTo>
                    <a:pt x="54139" y="31321"/>
                  </a:lnTo>
                  <a:cubicBezTo>
                    <a:pt x="54183" y="28758"/>
                    <a:pt x="53525" y="26230"/>
                    <a:pt x="52239" y="24017"/>
                  </a:cubicBezTo>
                  <a:cubicBezTo>
                    <a:pt x="50937" y="22177"/>
                    <a:pt x="49176" y="20716"/>
                    <a:pt x="47122" y="19781"/>
                  </a:cubicBezTo>
                  <a:close/>
                </a:path>
              </a:pathLst>
            </a:custGeom>
            <a:solidFill>
              <a:srgbClr val="333233"/>
            </a:solidFill>
            <a:ln w="7301" cap="flat">
              <a:noFill/>
              <a:prstDash val="solid"/>
              <a:miter/>
            </a:ln>
          </p:spPr>
          <p:txBody>
            <a:bodyPr rtlCol="0" anchor="ctr"/>
            <a:lstStyle/>
            <a:p>
              <a:endParaRPr lang="en-US"/>
            </a:p>
          </p:txBody>
        </p:sp>
        <p:sp>
          <p:nvSpPr>
            <p:cNvPr id="543" name="Freeform 542">
              <a:extLst>
                <a:ext uri="{FF2B5EF4-FFF2-40B4-BE49-F238E27FC236}">
                  <a16:creationId xmlns:a16="http://schemas.microsoft.com/office/drawing/2014/main" id="{D7517AD3-0336-732D-3554-D26D9080546E}"/>
                </a:ext>
              </a:extLst>
            </p:cNvPr>
            <p:cNvSpPr/>
            <p:nvPr/>
          </p:nvSpPr>
          <p:spPr>
            <a:xfrm>
              <a:off x="8352014" y="5033416"/>
              <a:ext cx="70445" cy="92754"/>
            </a:xfrm>
            <a:custGeom>
              <a:avLst/>
              <a:gdLst>
                <a:gd name="connsiteX0" fmla="*/ 24582 w 70445"/>
                <a:gd name="connsiteY0" fmla="*/ 9756 h 92754"/>
                <a:gd name="connsiteX1" fmla="*/ 26921 w 70445"/>
                <a:gd name="connsiteY1" fmla="*/ 8441 h 92754"/>
                <a:gd name="connsiteX2" fmla="*/ 29188 w 70445"/>
                <a:gd name="connsiteY2" fmla="*/ 6980 h 92754"/>
                <a:gd name="connsiteX3" fmla="*/ 37887 w 70445"/>
                <a:gd name="connsiteY3" fmla="*/ 2525 h 92754"/>
                <a:gd name="connsiteX4" fmla="*/ 57551 w 70445"/>
                <a:gd name="connsiteY4" fmla="*/ 1795 h 92754"/>
                <a:gd name="connsiteX5" fmla="*/ 66177 w 70445"/>
                <a:gd name="connsiteY5" fmla="*/ 6396 h 92754"/>
                <a:gd name="connsiteX6" fmla="*/ 69028 w 70445"/>
                <a:gd name="connsiteY6" fmla="*/ 13335 h 92754"/>
                <a:gd name="connsiteX7" fmla="*/ 70344 w 70445"/>
                <a:gd name="connsiteY7" fmla="*/ 25897 h 92754"/>
                <a:gd name="connsiteX8" fmla="*/ 70344 w 70445"/>
                <a:gd name="connsiteY8" fmla="*/ 41966 h 92754"/>
                <a:gd name="connsiteX9" fmla="*/ 70344 w 70445"/>
                <a:gd name="connsiteY9" fmla="*/ 59641 h 92754"/>
                <a:gd name="connsiteX10" fmla="*/ 69978 w 70445"/>
                <a:gd name="connsiteY10" fmla="*/ 76878 h 92754"/>
                <a:gd name="connsiteX11" fmla="*/ 69978 w 70445"/>
                <a:gd name="connsiteY11" fmla="*/ 91486 h 92754"/>
                <a:gd name="connsiteX12" fmla="*/ 58501 w 70445"/>
                <a:gd name="connsiteY12" fmla="*/ 92289 h 92754"/>
                <a:gd name="connsiteX13" fmla="*/ 46951 w 70445"/>
                <a:gd name="connsiteY13" fmla="*/ 92289 h 92754"/>
                <a:gd name="connsiteX14" fmla="*/ 46586 w 70445"/>
                <a:gd name="connsiteY14" fmla="*/ 82794 h 92754"/>
                <a:gd name="connsiteX15" fmla="*/ 46586 w 70445"/>
                <a:gd name="connsiteY15" fmla="*/ 71766 h 92754"/>
                <a:gd name="connsiteX16" fmla="*/ 46586 w 70445"/>
                <a:gd name="connsiteY16" fmla="*/ 60152 h 92754"/>
                <a:gd name="connsiteX17" fmla="*/ 46074 w 70445"/>
                <a:gd name="connsiteY17" fmla="*/ 49489 h 92754"/>
                <a:gd name="connsiteX18" fmla="*/ 45709 w 70445"/>
                <a:gd name="connsiteY18" fmla="*/ 44668 h 92754"/>
                <a:gd name="connsiteX19" fmla="*/ 45124 w 70445"/>
                <a:gd name="connsiteY19" fmla="*/ 39409 h 92754"/>
                <a:gd name="connsiteX20" fmla="*/ 43808 w 70445"/>
                <a:gd name="connsiteY20" fmla="*/ 34808 h 92754"/>
                <a:gd name="connsiteX21" fmla="*/ 41469 w 70445"/>
                <a:gd name="connsiteY21" fmla="*/ 31667 h 92754"/>
                <a:gd name="connsiteX22" fmla="*/ 41469 w 70445"/>
                <a:gd name="connsiteY22" fmla="*/ 31667 h 92754"/>
                <a:gd name="connsiteX23" fmla="*/ 41103 w 70445"/>
                <a:gd name="connsiteY23" fmla="*/ 31667 h 92754"/>
                <a:gd name="connsiteX24" fmla="*/ 36790 w 70445"/>
                <a:gd name="connsiteY24" fmla="*/ 30499 h 92754"/>
                <a:gd name="connsiteX25" fmla="*/ 31161 w 70445"/>
                <a:gd name="connsiteY25" fmla="*/ 30864 h 92754"/>
                <a:gd name="connsiteX26" fmla="*/ 26190 w 70445"/>
                <a:gd name="connsiteY26" fmla="*/ 34151 h 92754"/>
                <a:gd name="connsiteX27" fmla="*/ 23632 w 70445"/>
                <a:gd name="connsiteY27" fmla="*/ 41455 h 92754"/>
                <a:gd name="connsiteX28" fmla="*/ 23632 w 70445"/>
                <a:gd name="connsiteY28" fmla="*/ 54017 h 92754"/>
                <a:gd name="connsiteX29" fmla="*/ 24070 w 70445"/>
                <a:gd name="connsiteY29" fmla="*/ 66361 h 92754"/>
                <a:gd name="connsiteX30" fmla="*/ 24070 w 70445"/>
                <a:gd name="connsiteY30" fmla="*/ 78631 h 92754"/>
                <a:gd name="connsiteX31" fmla="*/ 23339 w 70445"/>
                <a:gd name="connsiteY31" fmla="*/ 90756 h 92754"/>
                <a:gd name="connsiteX32" fmla="*/ 23339 w 70445"/>
                <a:gd name="connsiteY32" fmla="*/ 91486 h 92754"/>
                <a:gd name="connsiteX33" fmla="*/ 13178 w 70445"/>
                <a:gd name="connsiteY33" fmla="*/ 92655 h 92754"/>
                <a:gd name="connsiteX34" fmla="*/ 7842 w 70445"/>
                <a:gd name="connsiteY34" fmla="*/ 92655 h 92754"/>
                <a:gd name="connsiteX35" fmla="*/ 532 w 70445"/>
                <a:gd name="connsiteY35" fmla="*/ 92655 h 92754"/>
                <a:gd name="connsiteX36" fmla="*/ 93 w 70445"/>
                <a:gd name="connsiteY36" fmla="*/ 47444 h 92754"/>
                <a:gd name="connsiteX37" fmla="*/ 93 w 70445"/>
                <a:gd name="connsiteY37" fmla="*/ 480 h 92754"/>
                <a:gd name="connsiteX38" fmla="*/ 3748 w 70445"/>
                <a:gd name="connsiteY38" fmla="*/ 480 h 92754"/>
                <a:gd name="connsiteX39" fmla="*/ 6526 w 70445"/>
                <a:gd name="connsiteY39" fmla="*/ 480 h 92754"/>
                <a:gd name="connsiteX40" fmla="*/ 9304 w 70445"/>
                <a:gd name="connsiteY40" fmla="*/ 480 h 92754"/>
                <a:gd name="connsiteX41" fmla="*/ 12959 w 70445"/>
                <a:gd name="connsiteY41" fmla="*/ 480 h 92754"/>
                <a:gd name="connsiteX42" fmla="*/ 15518 w 70445"/>
                <a:gd name="connsiteY42" fmla="*/ 480 h 92754"/>
                <a:gd name="connsiteX43" fmla="*/ 19246 w 70445"/>
                <a:gd name="connsiteY43" fmla="*/ 42 h 92754"/>
                <a:gd name="connsiteX44" fmla="*/ 22535 w 70445"/>
                <a:gd name="connsiteY44" fmla="*/ 42 h 92754"/>
                <a:gd name="connsiteX45" fmla="*/ 23997 w 70445"/>
                <a:gd name="connsiteY45" fmla="*/ 699 h 92754"/>
                <a:gd name="connsiteX46" fmla="*/ 23997 w 70445"/>
                <a:gd name="connsiteY46" fmla="*/ 5885 h 92754"/>
                <a:gd name="connsiteX47" fmla="*/ 24582 w 70445"/>
                <a:gd name="connsiteY47" fmla="*/ 9756 h 9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0445" h="92754">
                  <a:moveTo>
                    <a:pt x="24582" y="9756"/>
                  </a:moveTo>
                  <a:lnTo>
                    <a:pt x="26921" y="8441"/>
                  </a:lnTo>
                  <a:cubicBezTo>
                    <a:pt x="27718" y="8025"/>
                    <a:pt x="28478" y="7535"/>
                    <a:pt x="29188" y="6980"/>
                  </a:cubicBezTo>
                  <a:cubicBezTo>
                    <a:pt x="31856" y="5081"/>
                    <a:pt x="34787" y="3577"/>
                    <a:pt x="37887" y="2525"/>
                  </a:cubicBezTo>
                  <a:cubicBezTo>
                    <a:pt x="44225" y="341"/>
                    <a:pt x="51067" y="85"/>
                    <a:pt x="57551" y="1795"/>
                  </a:cubicBezTo>
                  <a:cubicBezTo>
                    <a:pt x="60738" y="2664"/>
                    <a:pt x="63684" y="4234"/>
                    <a:pt x="66177" y="6396"/>
                  </a:cubicBezTo>
                  <a:cubicBezTo>
                    <a:pt x="67807" y="8368"/>
                    <a:pt x="68801" y="10786"/>
                    <a:pt x="69028" y="13335"/>
                  </a:cubicBezTo>
                  <a:cubicBezTo>
                    <a:pt x="69759" y="17483"/>
                    <a:pt x="70197" y="21683"/>
                    <a:pt x="70344" y="25897"/>
                  </a:cubicBezTo>
                  <a:cubicBezTo>
                    <a:pt x="70344" y="30791"/>
                    <a:pt x="70344" y="36196"/>
                    <a:pt x="70344" y="41966"/>
                  </a:cubicBezTo>
                  <a:cubicBezTo>
                    <a:pt x="70344" y="47736"/>
                    <a:pt x="70344" y="53725"/>
                    <a:pt x="70344" y="59641"/>
                  </a:cubicBezTo>
                  <a:cubicBezTo>
                    <a:pt x="70344" y="65557"/>
                    <a:pt x="70344" y="71327"/>
                    <a:pt x="69978" y="76878"/>
                  </a:cubicBezTo>
                  <a:cubicBezTo>
                    <a:pt x="69613" y="82429"/>
                    <a:pt x="69978" y="87250"/>
                    <a:pt x="69978" y="91486"/>
                  </a:cubicBezTo>
                  <a:cubicBezTo>
                    <a:pt x="66177" y="92048"/>
                    <a:pt x="62339" y="92319"/>
                    <a:pt x="58501" y="92289"/>
                  </a:cubicBezTo>
                  <a:lnTo>
                    <a:pt x="46951" y="92289"/>
                  </a:lnTo>
                  <a:cubicBezTo>
                    <a:pt x="46951" y="89514"/>
                    <a:pt x="46586" y="86300"/>
                    <a:pt x="46586" y="82794"/>
                  </a:cubicBezTo>
                  <a:cubicBezTo>
                    <a:pt x="46586" y="79288"/>
                    <a:pt x="46586" y="75491"/>
                    <a:pt x="46586" y="71766"/>
                  </a:cubicBezTo>
                  <a:lnTo>
                    <a:pt x="46586" y="60152"/>
                  </a:lnTo>
                  <a:cubicBezTo>
                    <a:pt x="46586" y="56354"/>
                    <a:pt x="46586" y="52849"/>
                    <a:pt x="46074" y="49489"/>
                  </a:cubicBezTo>
                  <a:cubicBezTo>
                    <a:pt x="46074" y="48028"/>
                    <a:pt x="46074" y="46421"/>
                    <a:pt x="45709" y="44668"/>
                  </a:cubicBezTo>
                  <a:cubicBezTo>
                    <a:pt x="45628" y="42901"/>
                    <a:pt x="45438" y="41148"/>
                    <a:pt x="45124" y="39409"/>
                  </a:cubicBezTo>
                  <a:cubicBezTo>
                    <a:pt x="44802" y="37847"/>
                    <a:pt x="44363" y="36305"/>
                    <a:pt x="43808" y="34808"/>
                  </a:cubicBezTo>
                  <a:cubicBezTo>
                    <a:pt x="43325" y="33566"/>
                    <a:pt x="42521" y="32485"/>
                    <a:pt x="41469" y="31667"/>
                  </a:cubicBezTo>
                  <a:lnTo>
                    <a:pt x="41469" y="31667"/>
                  </a:lnTo>
                  <a:lnTo>
                    <a:pt x="41103" y="31667"/>
                  </a:lnTo>
                  <a:cubicBezTo>
                    <a:pt x="39736" y="31061"/>
                    <a:pt x="38281" y="30667"/>
                    <a:pt x="36790" y="30499"/>
                  </a:cubicBezTo>
                  <a:cubicBezTo>
                    <a:pt x="34911" y="30185"/>
                    <a:pt x="32981" y="30309"/>
                    <a:pt x="31161" y="30864"/>
                  </a:cubicBezTo>
                  <a:cubicBezTo>
                    <a:pt x="29224" y="31463"/>
                    <a:pt x="27499" y="32602"/>
                    <a:pt x="26190" y="34151"/>
                  </a:cubicBezTo>
                  <a:cubicBezTo>
                    <a:pt x="24582" y="36254"/>
                    <a:pt x="23683" y="38811"/>
                    <a:pt x="23632" y="41455"/>
                  </a:cubicBezTo>
                  <a:cubicBezTo>
                    <a:pt x="23632" y="45764"/>
                    <a:pt x="23632" y="49927"/>
                    <a:pt x="23632" y="54017"/>
                  </a:cubicBezTo>
                  <a:cubicBezTo>
                    <a:pt x="23632" y="58107"/>
                    <a:pt x="23632" y="62271"/>
                    <a:pt x="24070" y="66361"/>
                  </a:cubicBezTo>
                  <a:cubicBezTo>
                    <a:pt x="24509" y="70451"/>
                    <a:pt x="24070" y="74541"/>
                    <a:pt x="24070" y="78631"/>
                  </a:cubicBezTo>
                  <a:cubicBezTo>
                    <a:pt x="24041" y="82685"/>
                    <a:pt x="23800" y="86731"/>
                    <a:pt x="23339" y="90756"/>
                  </a:cubicBezTo>
                  <a:lnTo>
                    <a:pt x="23339" y="91486"/>
                  </a:lnTo>
                  <a:cubicBezTo>
                    <a:pt x="20050" y="92487"/>
                    <a:pt x="16607" y="92888"/>
                    <a:pt x="13178" y="92655"/>
                  </a:cubicBezTo>
                  <a:lnTo>
                    <a:pt x="7842" y="92655"/>
                  </a:lnTo>
                  <a:cubicBezTo>
                    <a:pt x="5408" y="92523"/>
                    <a:pt x="2966" y="92523"/>
                    <a:pt x="532" y="92655"/>
                  </a:cubicBezTo>
                  <a:cubicBezTo>
                    <a:pt x="532" y="77609"/>
                    <a:pt x="532" y="62490"/>
                    <a:pt x="93" y="47444"/>
                  </a:cubicBezTo>
                  <a:cubicBezTo>
                    <a:pt x="-345" y="32398"/>
                    <a:pt x="93" y="16694"/>
                    <a:pt x="93" y="480"/>
                  </a:cubicBezTo>
                  <a:lnTo>
                    <a:pt x="3748" y="480"/>
                  </a:lnTo>
                  <a:lnTo>
                    <a:pt x="6526" y="480"/>
                  </a:lnTo>
                  <a:lnTo>
                    <a:pt x="9304" y="480"/>
                  </a:lnTo>
                  <a:lnTo>
                    <a:pt x="12959" y="480"/>
                  </a:lnTo>
                  <a:lnTo>
                    <a:pt x="15518" y="480"/>
                  </a:lnTo>
                  <a:lnTo>
                    <a:pt x="19246" y="42"/>
                  </a:lnTo>
                  <a:cubicBezTo>
                    <a:pt x="20342" y="-61"/>
                    <a:pt x="21439" y="-61"/>
                    <a:pt x="22535" y="42"/>
                  </a:cubicBezTo>
                  <a:cubicBezTo>
                    <a:pt x="23486" y="42"/>
                    <a:pt x="23997" y="42"/>
                    <a:pt x="23997" y="699"/>
                  </a:cubicBezTo>
                  <a:cubicBezTo>
                    <a:pt x="24158" y="2423"/>
                    <a:pt x="24158" y="4161"/>
                    <a:pt x="23997" y="5885"/>
                  </a:cubicBezTo>
                  <a:cubicBezTo>
                    <a:pt x="24436" y="6469"/>
                    <a:pt x="24509" y="8003"/>
                    <a:pt x="24582" y="9756"/>
                  </a:cubicBezTo>
                  <a:close/>
                </a:path>
              </a:pathLst>
            </a:custGeom>
            <a:solidFill>
              <a:srgbClr val="333233"/>
            </a:solidFill>
            <a:ln w="7301" cap="flat">
              <a:noFill/>
              <a:prstDash val="solid"/>
              <a:miter/>
            </a:ln>
          </p:spPr>
          <p:txBody>
            <a:bodyPr rtlCol="0" anchor="ctr"/>
            <a:lstStyle/>
            <a:p>
              <a:endParaRPr lang="en-US"/>
            </a:p>
          </p:txBody>
        </p:sp>
        <p:sp>
          <p:nvSpPr>
            <p:cNvPr id="544" name="Freeform 543">
              <a:extLst>
                <a:ext uri="{FF2B5EF4-FFF2-40B4-BE49-F238E27FC236}">
                  <a16:creationId xmlns:a16="http://schemas.microsoft.com/office/drawing/2014/main" id="{A0A4F6D8-5C73-A397-682D-AC22B2F3F5FA}"/>
                </a:ext>
              </a:extLst>
            </p:cNvPr>
            <p:cNvSpPr/>
            <p:nvPr/>
          </p:nvSpPr>
          <p:spPr>
            <a:xfrm>
              <a:off x="8429989" y="4998465"/>
              <a:ext cx="67755" cy="126910"/>
            </a:xfrm>
            <a:custGeom>
              <a:avLst/>
              <a:gdLst>
                <a:gd name="connsiteX0" fmla="*/ 37911 w 67755"/>
                <a:gd name="connsiteY0" fmla="*/ 884 h 126910"/>
                <a:gd name="connsiteX1" fmla="*/ 37911 w 67755"/>
                <a:gd name="connsiteY1" fmla="*/ 25571 h 126910"/>
                <a:gd name="connsiteX2" fmla="*/ 37911 w 67755"/>
                <a:gd name="connsiteY2" fmla="*/ 30537 h 126910"/>
                <a:gd name="connsiteX3" fmla="*/ 37911 w 67755"/>
                <a:gd name="connsiteY3" fmla="*/ 35869 h 126910"/>
                <a:gd name="connsiteX4" fmla="*/ 49973 w 67755"/>
                <a:gd name="connsiteY4" fmla="*/ 35285 h 126910"/>
                <a:gd name="connsiteX5" fmla="*/ 65690 w 67755"/>
                <a:gd name="connsiteY5" fmla="*/ 34408 h 126910"/>
                <a:gd name="connsiteX6" fmla="*/ 67151 w 67755"/>
                <a:gd name="connsiteY6" fmla="*/ 38717 h 126910"/>
                <a:gd name="connsiteX7" fmla="*/ 67151 w 67755"/>
                <a:gd name="connsiteY7" fmla="*/ 44853 h 126910"/>
                <a:gd name="connsiteX8" fmla="*/ 66713 w 67755"/>
                <a:gd name="connsiteY8" fmla="*/ 51572 h 126910"/>
                <a:gd name="connsiteX9" fmla="*/ 66713 w 67755"/>
                <a:gd name="connsiteY9" fmla="*/ 57342 h 126910"/>
                <a:gd name="connsiteX10" fmla="*/ 38203 w 67755"/>
                <a:gd name="connsiteY10" fmla="*/ 57342 h 126910"/>
                <a:gd name="connsiteX11" fmla="*/ 38203 w 67755"/>
                <a:gd name="connsiteY11" fmla="*/ 76771 h 126910"/>
                <a:gd name="connsiteX12" fmla="*/ 38203 w 67755"/>
                <a:gd name="connsiteY12" fmla="*/ 94519 h 126910"/>
                <a:gd name="connsiteX13" fmla="*/ 43540 w 67755"/>
                <a:gd name="connsiteY13" fmla="*/ 98536 h 126910"/>
                <a:gd name="connsiteX14" fmla="*/ 50850 w 67755"/>
                <a:gd name="connsiteY14" fmla="*/ 100873 h 126910"/>
                <a:gd name="connsiteX15" fmla="*/ 58964 w 67755"/>
                <a:gd name="connsiteY15" fmla="*/ 101896 h 126910"/>
                <a:gd name="connsiteX16" fmla="*/ 66274 w 67755"/>
                <a:gd name="connsiteY16" fmla="*/ 101896 h 126910"/>
                <a:gd name="connsiteX17" fmla="*/ 67005 w 67755"/>
                <a:gd name="connsiteY17" fmla="*/ 107593 h 126910"/>
                <a:gd name="connsiteX18" fmla="*/ 67517 w 67755"/>
                <a:gd name="connsiteY18" fmla="*/ 114020 h 126910"/>
                <a:gd name="connsiteX19" fmla="*/ 67517 w 67755"/>
                <a:gd name="connsiteY19" fmla="*/ 120594 h 126910"/>
                <a:gd name="connsiteX20" fmla="*/ 66347 w 67755"/>
                <a:gd name="connsiteY20" fmla="*/ 126656 h 126910"/>
                <a:gd name="connsiteX21" fmla="*/ 51069 w 67755"/>
                <a:gd name="connsiteY21" fmla="*/ 126656 h 126910"/>
                <a:gd name="connsiteX22" fmla="*/ 36449 w 67755"/>
                <a:gd name="connsiteY22" fmla="*/ 124538 h 126910"/>
                <a:gd name="connsiteX23" fmla="*/ 24022 w 67755"/>
                <a:gd name="connsiteY23" fmla="*/ 119571 h 126910"/>
                <a:gd name="connsiteX24" fmla="*/ 16200 w 67755"/>
                <a:gd name="connsiteY24" fmla="*/ 110587 h 126910"/>
                <a:gd name="connsiteX25" fmla="*/ 13422 w 67755"/>
                <a:gd name="connsiteY25" fmla="*/ 83855 h 126910"/>
                <a:gd name="connsiteX26" fmla="*/ 13422 w 67755"/>
                <a:gd name="connsiteY26" fmla="*/ 57781 h 126910"/>
                <a:gd name="connsiteX27" fmla="*/ 7208 w 67755"/>
                <a:gd name="connsiteY27" fmla="*/ 57781 h 126910"/>
                <a:gd name="connsiteX28" fmla="*/ -102 w 67755"/>
                <a:gd name="connsiteY28" fmla="*/ 57781 h 126910"/>
                <a:gd name="connsiteX29" fmla="*/ 483 w 67755"/>
                <a:gd name="connsiteY29" fmla="*/ 35358 h 126910"/>
                <a:gd name="connsiteX30" fmla="*/ 7428 w 67755"/>
                <a:gd name="connsiteY30" fmla="*/ 35358 h 126910"/>
                <a:gd name="connsiteX31" fmla="*/ 13568 w 67755"/>
                <a:gd name="connsiteY31" fmla="*/ 35358 h 126910"/>
                <a:gd name="connsiteX32" fmla="*/ 13568 w 67755"/>
                <a:gd name="connsiteY32" fmla="*/ 26666 h 126910"/>
                <a:gd name="connsiteX33" fmla="*/ 13568 w 67755"/>
                <a:gd name="connsiteY33" fmla="*/ 17171 h 126910"/>
                <a:gd name="connsiteX34" fmla="*/ 13568 w 67755"/>
                <a:gd name="connsiteY34" fmla="*/ 7968 h 126910"/>
                <a:gd name="connsiteX35" fmla="*/ 14007 w 67755"/>
                <a:gd name="connsiteY35" fmla="*/ 80 h 126910"/>
                <a:gd name="connsiteX36" fmla="*/ 19270 w 67755"/>
                <a:gd name="connsiteY36" fmla="*/ 80 h 126910"/>
                <a:gd name="connsiteX37" fmla="*/ 25264 w 67755"/>
                <a:gd name="connsiteY37" fmla="*/ 518 h 126910"/>
                <a:gd name="connsiteX38" fmla="*/ 31551 w 67755"/>
                <a:gd name="connsiteY38" fmla="*/ 1030 h 126910"/>
                <a:gd name="connsiteX39" fmla="*/ 37911 w 67755"/>
                <a:gd name="connsiteY39" fmla="*/ 884 h 12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7755" h="126910">
                  <a:moveTo>
                    <a:pt x="37911" y="884"/>
                  </a:moveTo>
                  <a:lnTo>
                    <a:pt x="37911" y="25571"/>
                  </a:lnTo>
                  <a:cubicBezTo>
                    <a:pt x="37911" y="27177"/>
                    <a:pt x="37911" y="28784"/>
                    <a:pt x="37911" y="30537"/>
                  </a:cubicBezTo>
                  <a:cubicBezTo>
                    <a:pt x="37911" y="32290"/>
                    <a:pt x="37911" y="33970"/>
                    <a:pt x="37911" y="35869"/>
                  </a:cubicBezTo>
                  <a:lnTo>
                    <a:pt x="49973" y="35285"/>
                  </a:lnTo>
                  <a:lnTo>
                    <a:pt x="65690" y="34408"/>
                  </a:lnTo>
                  <a:cubicBezTo>
                    <a:pt x="66625" y="35650"/>
                    <a:pt x="67137" y="37162"/>
                    <a:pt x="67151" y="38717"/>
                  </a:cubicBezTo>
                  <a:cubicBezTo>
                    <a:pt x="67298" y="40763"/>
                    <a:pt x="67298" y="42808"/>
                    <a:pt x="67151" y="44853"/>
                  </a:cubicBezTo>
                  <a:lnTo>
                    <a:pt x="66713" y="51572"/>
                  </a:lnTo>
                  <a:cubicBezTo>
                    <a:pt x="66486" y="53486"/>
                    <a:pt x="66486" y="55429"/>
                    <a:pt x="66713" y="57342"/>
                  </a:cubicBezTo>
                  <a:lnTo>
                    <a:pt x="38203" y="57342"/>
                  </a:lnTo>
                  <a:lnTo>
                    <a:pt x="38203" y="76771"/>
                  </a:lnTo>
                  <a:cubicBezTo>
                    <a:pt x="38203" y="83052"/>
                    <a:pt x="38203" y="88968"/>
                    <a:pt x="38203" y="94519"/>
                  </a:cubicBezTo>
                  <a:cubicBezTo>
                    <a:pt x="39570" y="96330"/>
                    <a:pt x="41420" y="97725"/>
                    <a:pt x="43540" y="98536"/>
                  </a:cubicBezTo>
                  <a:cubicBezTo>
                    <a:pt x="45894" y="99559"/>
                    <a:pt x="48342" y="100340"/>
                    <a:pt x="50850" y="100873"/>
                  </a:cubicBezTo>
                  <a:cubicBezTo>
                    <a:pt x="53525" y="101399"/>
                    <a:pt x="56238" y="101742"/>
                    <a:pt x="58964" y="101896"/>
                  </a:cubicBezTo>
                  <a:lnTo>
                    <a:pt x="66274" y="101896"/>
                  </a:lnTo>
                  <a:cubicBezTo>
                    <a:pt x="66274" y="103576"/>
                    <a:pt x="66786" y="105475"/>
                    <a:pt x="67005" y="107593"/>
                  </a:cubicBezTo>
                  <a:cubicBezTo>
                    <a:pt x="67225" y="109711"/>
                    <a:pt x="67444" y="111829"/>
                    <a:pt x="67517" y="114020"/>
                  </a:cubicBezTo>
                  <a:cubicBezTo>
                    <a:pt x="67700" y="116204"/>
                    <a:pt x="67700" y="118410"/>
                    <a:pt x="67517" y="120594"/>
                  </a:cubicBezTo>
                  <a:cubicBezTo>
                    <a:pt x="67378" y="122653"/>
                    <a:pt x="66991" y="124691"/>
                    <a:pt x="66347" y="126656"/>
                  </a:cubicBezTo>
                  <a:cubicBezTo>
                    <a:pt x="61259" y="126948"/>
                    <a:pt x="56157" y="126948"/>
                    <a:pt x="51069" y="126656"/>
                  </a:cubicBezTo>
                  <a:cubicBezTo>
                    <a:pt x="46142" y="126400"/>
                    <a:pt x="41244" y="125692"/>
                    <a:pt x="36449" y="124538"/>
                  </a:cubicBezTo>
                  <a:cubicBezTo>
                    <a:pt x="32055" y="123588"/>
                    <a:pt x="27859" y="121909"/>
                    <a:pt x="24022" y="119571"/>
                  </a:cubicBezTo>
                  <a:cubicBezTo>
                    <a:pt x="20520" y="117490"/>
                    <a:pt x="17779" y="114342"/>
                    <a:pt x="16200" y="110587"/>
                  </a:cubicBezTo>
                  <a:cubicBezTo>
                    <a:pt x="14679" y="101750"/>
                    <a:pt x="13751" y="92817"/>
                    <a:pt x="13422" y="83855"/>
                  </a:cubicBezTo>
                  <a:cubicBezTo>
                    <a:pt x="13422" y="75456"/>
                    <a:pt x="13422" y="66764"/>
                    <a:pt x="13422" y="57781"/>
                  </a:cubicBezTo>
                  <a:cubicBezTo>
                    <a:pt x="11448" y="57781"/>
                    <a:pt x="9401" y="57781"/>
                    <a:pt x="7208" y="57781"/>
                  </a:cubicBezTo>
                  <a:lnTo>
                    <a:pt x="-102" y="57781"/>
                  </a:lnTo>
                  <a:lnTo>
                    <a:pt x="483" y="35358"/>
                  </a:lnTo>
                  <a:lnTo>
                    <a:pt x="7428" y="35358"/>
                  </a:lnTo>
                  <a:lnTo>
                    <a:pt x="13568" y="35358"/>
                  </a:lnTo>
                  <a:cubicBezTo>
                    <a:pt x="13568" y="32655"/>
                    <a:pt x="13568" y="29734"/>
                    <a:pt x="13568" y="26666"/>
                  </a:cubicBezTo>
                  <a:cubicBezTo>
                    <a:pt x="13568" y="23598"/>
                    <a:pt x="13568" y="20385"/>
                    <a:pt x="13568" y="17171"/>
                  </a:cubicBezTo>
                  <a:cubicBezTo>
                    <a:pt x="13568" y="13958"/>
                    <a:pt x="13568" y="10890"/>
                    <a:pt x="13568" y="7968"/>
                  </a:cubicBezTo>
                  <a:cubicBezTo>
                    <a:pt x="13568" y="5047"/>
                    <a:pt x="13568" y="2417"/>
                    <a:pt x="14007" y="80"/>
                  </a:cubicBezTo>
                  <a:cubicBezTo>
                    <a:pt x="15761" y="-73"/>
                    <a:pt x="17516" y="-73"/>
                    <a:pt x="19270" y="80"/>
                  </a:cubicBezTo>
                  <a:lnTo>
                    <a:pt x="25264" y="518"/>
                  </a:lnTo>
                  <a:lnTo>
                    <a:pt x="31551" y="1030"/>
                  </a:lnTo>
                  <a:cubicBezTo>
                    <a:pt x="33671" y="1212"/>
                    <a:pt x="35806" y="1161"/>
                    <a:pt x="37911" y="884"/>
                  </a:cubicBezTo>
                  <a:close/>
                </a:path>
              </a:pathLst>
            </a:custGeom>
            <a:solidFill>
              <a:srgbClr val="333233"/>
            </a:solidFill>
            <a:ln w="7301" cap="flat">
              <a:noFill/>
              <a:prstDash val="solid"/>
              <a:miter/>
            </a:ln>
          </p:spPr>
          <p:txBody>
            <a:bodyPr rtlCol="0" anchor="ctr"/>
            <a:lstStyle/>
            <a:p>
              <a:endParaRPr lang="en-US"/>
            </a:p>
          </p:txBody>
        </p:sp>
      </p:grpSp>
      <p:sp>
        <p:nvSpPr>
          <p:cNvPr id="545" name="Rounded Rectangle 544">
            <a:extLst>
              <a:ext uri="{FF2B5EF4-FFF2-40B4-BE49-F238E27FC236}">
                <a16:creationId xmlns:a16="http://schemas.microsoft.com/office/drawing/2014/main" id="{650FE88A-2E08-D255-A8A5-27284F18EF30}"/>
              </a:ext>
            </a:extLst>
          </p:cNvPr>
          <p:cNvSpPr/>
          <p:nvPr/>
        </p:nvSpPr>
        <p:spPr>
          <a:xfrm>
            <a:off x="7512026" y="2935673"/>
            <a:ext cx="1260000" cy="1728000"/>
          </a:xfrm>
          <a:prstGeom prst="roundRect">
            <a:avLst>
              <a:gd name="adj" fmla="val 6588"/>
            </a:avLst>
          </a:prstGeom>
          <a:noFill/>
          <a:ln w="444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6" name="Group 545">
            <a:extLst>
              <a:ext uri="{FF2B5EF4-FFF2-40B4-BE49-F238E27FC236}">
                <a16:creationId xmlns:a16="http://schemas.microsoft.com/office/drawing/2014/main" id="{39DCF13F-5775-7B86-449A-575AB9E80F30}"/>
              </a:ext>
            </a:extLst>
          </p:cNvPr>
          <p:cNvGrpSpPr>
            <a:grpSpLocks noChangeAspect="1"/>
          </p:cNvGrpSpPr>
          <p:nvPr/>
        </p:nvGrpSpPr>
        <p:grpSpPr>
          <a:xfrm>
            <a:off x="6265052" y="3184089"/>
            <a:ext cx="931065" cy="929544"/>
            <a:chOff x="6078003" y="4247078"/>
            <a:chExt cx="626242" cy="625219"/>
          </a:xfrm>
        </p:grpSpPr>
        <p:sp>
          <p:nvSpPr>
            <p:cNvPr id="547" name="Freeform 546">
              <a:extLst>
                <a:ext uri="{FF2B5EF4-FFF2-40B4-BE49-F238E27FC236}">
                  <a16:creationId xmlns:a16="http://schemas.microsoft.com/office/drawing/2014/main" id="{097EAD44-BF10-1369-E741-63FBEB8DB834}"/>
                </a:ext>
              </a:extLst>
            </p:cNvPr>
            <p:cNvSpPr/>
            <p:nvPr/>
          </p:nvSpPr>
          <p:spPr>
            <a:xfrm>
              <a:off x="6400188" y="4284337"/>
              <a:ext cx="101236" cy="183399"/>
            </a:xfrm>
            <a:custGeom>
              <a:avLst/>
              <a:gdLst>
                <a:gd name="connsiteX0" fmla="*/ 64365 w 101236"/>
                <a:gd name="connsiteY0" fmla="*/ 183363 h 183399"/>
                <a:gd name="connsiteX1" fmla="*/ 60856 w 101236"/>
                <a:gd name="connsiteY1" fmla="*/ 182122 h 183399"/>
                <a:gd name="connsiteX2" fmla="*/ 60176 w 101236"/>
                <a:gd name="connsiteY2" fmla="*/ 174402 h 183399"/>
                <a:gd name="connsiteX3" fmla="*/ 60198 w 101236"/>
                <a:gd name="connsiteY3" fmla="*/ 174379 h 183399"/>
                <a:gd name="connsiteX4" fmla="*/ 80009 w 101236"/>
                <a:gd name="connsiteY4" fmla="*/ 142462 h 183399"/>
                <a:gd name="connsiteX5" fmla="*/ 90243 w 101236"/>
                <a:gd name="connsiteY5" fmla="*/ 74828 h 183399"/>
                <a:gd name="connsiteX6" fmla="*/ 75623 w 101236"/>
                <a:gd name="connsiteY6" fmla="*/ 15813 h 183399"/>
                <a:gd name="connsiteX7" fmla="*/ 62538 w 101236"/>
                <a:gd name="connsiteY7" fmla="*/ 29544 h 183399"/>
                <a:gd name="connsiteX8" fmla="*/ 53985 w 101236"/>
                <a:gd name="connsiteY8" fmla="*/ 38090 h 183399"/>
                <a:gd name="connsiteX9" fmla="*/ 19042 w 101236"/>
                <a:gd name="connsiteY9" fmla="*/ 96520 h 183399"/>
                <a:gd name="connsiteX10" fmla="*/ 15826 w 101236"/>
                <a:gd name="connsiteY10" fmla="*/ 165031 h 183399"/>
                <a:gd name="connsiteX11" fmla="*/ 12785 w 101236"/>
                <a:gd name="connsiteY11" fmla="*/ 172269 h 183399"/>
                <a:gd name="connsiteX12" fmla="*/ 12609 w 101236"/>
                <a:gd name="connsiteY12" fmla="*/ 172334 h 183399"/>
                <a:gd name="connsiteX13" fmla="*/ 5475 w 101236"/>
                <a:gd name="connsiteY13" fmla="*/ 169574 h 183399"/>
                <a:gd name="connsiteX14" fmla="*/ 5299 w 101236"/>
                <a:gd name="connsiteY14" fmla="*/ 169121 h 183399"/>
                <a:gd name="connsiteX15" fmla="*/ 8516 w 101236"/>
                <a:gd name="connsiteY15" fmla="*/ 92941 h 183399"/>
                <a:gd name="connsiteX16" fmla="*/ 45797 w 101236"/>
                <a:gd name="connsiteY16" fmla="*/ 31005 h 183399"/>
                <a:gd name="connsiteX17" fmla="*/ 54570 w 101236"/>
                <a:gd name="connsiteY17" fmla="*/ 22094 h 183399"/>
                <a:gd name="connsiteX18" fmla="*/ 72260 w 101236"/>
                <a:gd name="connsiteY18" fmla="*/ 2301 h 183399"/>
                <a:gd name="connsiteX19" fmla="*/ 79782 w 101236"/>
                <a:gd name="connsiteY19" fmla="*/ 920 h 183399"/>
                <a:gd name="connsiteX20" fmla="*/ 81690 w 101236"/>
                <a:gd name="connsiteY20" fmla="*/ 3250 h 183399"/>
                <a:gd name="connsiteX21" fmla="*/ 100697 w 101236"/>
                <a:gd name="connsiteY21" fmla="*/ 74463 h 183399"/>
                <a:gd name="connsiteX22" fmla="*/ 89804 w 101236"/>
                <a:gd name="connsiteY22" fmla="*/ 146917 h 183399"/>
                <a:gd name="connsiteX23" fmla="*/ 67874 w 101236"/>
                <a:gd name="connsiteY23" fmla="*/ 181902 h 183399"/>
                <a:gd name="connsiteX24" fmla="*/ 64365 w 101236"/>
                <a:gd name="connsiteY24" fmla="*/ 183363 h 183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1236" h="183399">
                  <a:moveTo>
                    <a:pt x="64365" y="183363"/>
                  </a:moveTo>
                  <a:cubicBezTo>
                    <a:pt x="63086" y="183392"/>
                    <a:pt x="61836" y="182947"/>
                    <a:pt x="60856" y="182122"/>
                  </a:cubicBezTo>
                  <a:cubicBezTo>
                    <a:pt x="58539" y="180179"/>
                    <a:pt x="58232" y="176724"/>
                    <a:pt x="60176" y="174402"/>
                  </a:cubicBezTo>
                  <a:cubicBezTo>
                    <a:pt x="60184" y="174394"/>
                    <a:pt x="60191" y="174387"/>
                    <a:pt x="60198" y="174379"/>
                  </a:cubicBezTo>
                  <a:cubicBezTo>
                    <a:pt x="68371" y="164797"/>
                    <a:pt x="75045" y="154031"/>
                    <a:pt x="80009" y="142462"/>
                  </a:cubicBezTo>
                  <a:cubicBezTo>
                    <a:pt x="88379" y="120952"/>
                    <a:pt x="91873" y="97850"/>
                    <a:pt x="90243" y="74828"/>
                  </a:cubicBezTo>
                  <a:cubicBezTo>
                    <a:pt x="88394" y="54531"/>
                    <a:pt x="83459" y="34627"/>
                    <a:pt x="75623" y="15813"/>
                  </a:cubicBezTo>
                  <a:cubicBezTo>
                    <a:pt x="71529" y="20706"/>
                    <a:pt x="66924" y="25235"/>
                    <a:pt x="62538" y="29544"/>
                  </a:cubicBezTo>
                  <a:cubicBezTo>
                    <a:pt x="59687" y="32246"/>
                    <a:pt x="56763" y="35168"/>
                    <a:pt x="53985" y="38090"/>
                  </a:cubicBezTo>
                  <a:cubicBezTo>
                    <a:pt x="38502" y="55005"/>
                    <a:pt x="26615" y="74886"/>
                    <a:pt x="19042" y="96520"/>
                  </a:cubicBezTo>
                  <a:cubicBezTo>
                    <a:pt x="12463" y="114196"/>
                    <a:pt x="6688" y="140344"/>
                    <a:pt x="15826" y="165031"/>
                  </a:cubicBezTo>
                  <a:cubicBezTo>
                    <a:pt x="16988" y="167872"/>
                    <a:pt x="15621" y="171107"/>
                    <a:pt x="12785" y="172269"/>
                  </a:cubicBezTo>
                  <a:cubicBezTo>
                    <a:pt x="12726" y="172291"/>
                    <a:pt x="12668" y="172313"/>
                    <a:pt x="12609" y="172334"/>
                  </a:cubicBezTo>
                  <a:cubicBezTo>
                    <a:pt x="9875" y="173540"/>
                    <a:pt x="6681" y="172305"/>
                    <a:pt x="5475" y="169574"/>
                  </a:cubicBezTo>
                  <a:cubicBezTo>
                    <a:pt x="5409" y="169428"/>
                    <a:pt x="5350" y="169274"/>
                    <a:pt x="5299" y="169121"/>
                  </a:cubicBezTo>
                  <a:cubicBezTo>
                    <a:pt x="-5008" y="141293"/>
                    <a:pt x="1352" y="112297"/>
                    <a:pt x="8516" y="92941"/>
                  </a:cubicBezTo>
                  <a:cubicBezTo>
                    <a:pt x="16644" y="70000"/>
                    <a:pt x="29328" y="48936"/>
                    <a:pt x="45797" y="31005"/>
                  </a:cubicBezTo>
                  <a:cubicBezTo>
                    <a:pt x="48575" y="27937"/>
                    <a:pt x="51645" y="24943"/>
                    <a:pt x="54570" y="22094"/>
                  </a:cubicBezTo>
                  <a:cubicBezTo>
                    <a:pt x="61156" y="16141"/>
                    <a:pt x="67084" y="9510"/>
                    <a:pt x="72260" y="2301"/>
                  </a:cubicBezTo>
                  <a:cubicBezTo>
                    <a:pt x="73956" y="-153"/>
                    <a:pt x="77326" y="-774"/>
                    <a:pt x="79782" y="920"/>
                  </a:cubicBezTo>
                  <a:cubicBezTo>
                    <a:pt x="80630" y="1497"/>
                    <a:pt x="81288" y="2308"/>
                    <a:pt x="81690" y="3250"/>
                  </a:cubicBezTo>
                  <a:cubicBezTo>
                    <a:pt x="91807" y="25812"/>
                    <a:pt x="98226" y="49856"/>
                    <a:pt x="100697" y="74463"/>
                  </a:cubicBezTo>
                  <a:cubicBezTo>
                    <a:pt x="102488" y="99121"/>
                    <a:pt x="98767" y="123873"/>
                    <a:pt x="89804" y="146917"/>
                  </a:cubicBezTo>
                  <a:cubicBezTo>
                    <a:pt x="84358" y="159648"/>
                    <a:pt x="76960" y="171451"/>
                    <a:pt x="67874" y="181902"/>
                  </a:cubicBezTo>
                  <a:cubicBezTo>
                    <a:pt x="66946" y="182837"/>
                    <a:pt x="65681" y="183363"/>
                    <a:pt x="64365" y="183363"/>
                  </a:cubicBezTo>
                  <a:close/>
                </a:path>
              </a:pathLst>
            </a:custGeom>
            <a:solidFill>
              <a:srgbClr val="F3D000"/>
            </a:solidFill>
            <a:ln w="7301" cap="flat">
              <a:noFill/>
              <a:prstDash val="solid"/>
              <a:miter/>
            </a:ln>
          </p:spPr>
          <p:txBody>
            <a:bodyPr rtlCol="0" anchor="ctr"/>
            <a:lstStyle/>
            <a:p>
              <a:endParaRPr lang="en-US"/>
            </a:p>
          </p:txBody>
        </p:sp>
        <p:sp>
          <p:nvSpPr>
            <p:cNvPr id="548" name="Freeform 547">
              <a:extLst>
                <a:ext uri="{FF2B5EF4-FFF2-40B4-BE49-F238E27FC236}">
                  <a16:creationId xmlns:a16="http://schemas.microsoft.com/office/drawing/2014/main" id="{BB91E0F6-98E0-AFAC-5F17-B50DB7AC57CC}"/>
                </a:ext>
              </a:extLst>
            </p:cNvPr>
            <p:cNvSpPr/>
            <p:nvPr/>
          </p:nvSpPr>
          <p:spPr>
            <a:xfrm>
              <a:off x="6400188" y="4284337"/>
              <a:ext cx="101236" cy="183399"/>
            </a:xfrm>
            <a:custGeom>
              <a:avLst/>
              <a:gdLst>
                <a:gd name="connsiteX0" fmla="*/ 64365 w 101236"/>
                <a:gd name="connsiteY0" fmla="*/ 183363 h 183399"/>
                <a:gd name="connsiteX1" fmla="*/ 60856 w 101236"/>
                <a:gd name="connsiteY1" fmla="*/ 182122 h 183399"/>
                <a:gd name="connsiteX2" fmla="*/ 60176 w 101236"/>
                <a:gd name="connsiteY2" fmla="*/ 174402 h 183399"/>
                <a:gd name="connsiteX3" fmla="*/ 60198 w 101236"/>
                <a:gd name="connsiteY3" fmla="*/ 174379 h 183399"/>
                <a:gd name="connsiteX4" fmla="*/ 80009 w 101236"/>
                <a:gd name="connsiteY4" fmla="*/ 142462 h 183399"/>
                <a:gd name="connsiteX5" fmla="*/ 90243 w 101236"/>
                <a:gd name="connsiteY5" fmla="*/ 74828 h 183399"/>
                <a:gd name="connsiteX6" fmla="*/ 75623 w 101236"/>
                <a:gd name="connsiteY6" fmla="*/ 15813 h 183399"/>
                <a:gd name="connsiteX7" fmla="*/ 62538 w 101236"/>
                <a:gd name="connsiteY7" fmla="*/ 29544 h 183399"/>
                <a:gd name="connsiteX8" fmla="*/ 53985 w 101236"/>
                <a:gd name="connsiteY8" fmla="*/ 38090 h 183399"/>
                <a:gd name="connsiteX9" fmla="*/ 19042 w 101236"/>
                <a:gd name="connsiteY9" fmla="*/ 96520 h 183399"/>
                <a:gd name="connsiteX10" fmla="*/ 15826 w 101236"/>
                <a:gd name="connsiteY10" fmla="*/ 165031 h 183399"/>
                <a:gd name="connsiteX11" fmla="*/ 12785 w 101236"/>
                <a:gd name="connsiteY11" fmla="*/ 172269 h 183399"/>
                <a:gd name="connsiteX12" fmla="*/ 12609 w 101236"/>
                <a:gd name="connsiteY12" fmla="*/ 172334 h 183399"/>
                <a:gd name="connsiteX13" fmla="*/ 5475 w 101236"/>
                <a:gd name="connsiteY13" fmla="*/ 169574 h 183399"/>
                <a:gd name="connsiteX14" fmla="*/ 5299 w 101236"/>
                <a:gd name="connsiteY14" fmla="*/ 169121 h 183399"/>
                <a:gd name="connsiteX15" fmla="*/ 8516 w 101236"/>
                <a:gd name="connsiteY15" fmla="*/ 92941 h 183399"/>
                <a:gd name="connsiteX16" fmla="*/ 45797 w 101236"/>
                <a:gd name="connsiteY16" fmla="*/ 31005 h 183399"/>
                <a:gd name="connsiteX17" fmla="*/ 54570 w 101236"/>
                <a:gd name="connsiteY17" fmla="*/ 22094 h 183399"/>
                <a:gd name="connsiteX18" fmla="*/ 72260 w 101236"/>
                <a:gd name="connsiteY18" fmla="*/ 2301 h 183399"/>
                <a:gd name="connsiteX19" fmla="*/ 79782 w 101236"/>
                <a:gd name="connsiteY19" fmla="*/ 920 h 183399"/>
                <a:gd name="connsiteX20" fmla="*/ 81690 w 101236"/>
                <a:gd name="connsiteY20" fmla="*/ 3250 h 183399"/>
                <a:gd name="connsiteX21" fmla="*/ 100697 w 101236"/>
                <a:gd name="connsiteY21" fmla="*/ 74463 h 183399"/>
                <a:gd name="connsiteX22" fmla="*/ 89804 w 101236"/>
                <a:gd name="connsiteY22" fmla="*/ 146917 h 183399"/>
                <a:gd name="connsiteX23" fmla="*/ 67874 w 101236"/>
                <a:gd name="connsiteY23" fmla="*/ 181902 h 183399"/>
                <a:gd name="connsiteX24" fmla="*/ 64365 w 101236"/>
                <a:gd name="connsiteY24" fmla="*/ 183363 h 183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1236" h="183399">
                  <a:moveTo>
                    <a:pt x="64365" y="183363"/>
                  </a:moveTo>
                  <a:cubicBezTo>
                    <a:pt x="63086" y="183392"/>
                    <a:pt x="61836" y="182947"/>
                    <a:pt x="60856" y="182122"/>
                  </a:cubicBezTo>
                  <a:cubicBezTo>
                    <a:pt x="58539" y="180179"/>
                    <a:pt x="58232" y="176724"/>
                    <a:pt x="60176" y="174402"/>
                  </a:cubicBezTo>
                  <a:cubicBezTo>
                    <a:pt x="60184" y="174394"/>
                    <a:pt x="60191" y="174387"/>
                    <a:pt x="60198" y="174379"/>
                  </a:cubicBezTo>
                  <a:cubicBezTo>
                    <a:pt x="68371" y="164797"/>
                    <a:pt x="75045" y="154031"/>
                    <a:pt x="80009" y="142462"/>
                  </a:cubicBezTo>
                  <a:cubicBezTo>
                    <a:pt x="88379" y="120952"/>
                    <a:pt x="91873" y="97850"/>
                    <a:pt x="90243" y="74828"/>
                  </a:cubicBezTo>
                  <a:cubicBezTo>
                    <a:pt x="88394" y="54531"/>
                    <a:pt x="83459" y="34627"/>
                    <a:pt x="75623" y="15813"/>
                  </a:cubicBezTo>
                  <a:cubicBezTo>
                    <a:pt x="71529" y="20706"/>
                    <a:pt x="66924" y="25235"/>
                    <a:pt x="62538" y="29544"/>
                  </a:cubicBezTo>
                  <a:cubicBezTo>
                    <a:pt x="59687" y="32246"/>
                    <a:pt x="56763" y="35168"/>
                    <a:pt x="53985" y="38090"/>
                  </a:cubicBezTo>
                  <a:cubicBezTo>
                    <a:pt x="38502" y="55005"/>
                    <a:pt x="26615" y="74886"/>
                    <a:pt x="19042" y="96520"/>
                  </a:cubicBezTo>
                  <a:cubicBezTo>
                    <a:pt x="12463" y="114196"/>
                    <a:pt x="6688" y="140344"/>
                    <a:pt x="15826" y="165031"/>
                  </a:cubicBezTo>
                  <a:cubicBezTo>
                    <a:pt x="16988" y="167872"/>
                    <a:pt x="15621" y="171107"/>
                    <a:pt x="12785" y="172269"/>
                  </a:cubicBezTo>
                  <a:cubicBezTo>
                    <a:pt x="12726" y="172291"/>
                    <a:pt x="12668" y="172313"/>
                    <a:pt x="12609" y="172334"/>
                  </a:cubicBezTo>
                  <a:cubicBezTo>
                    <a:pt x="9875" y="173540"/>
                    <a:pt x="6681" y="172305"/>
                    <a:pt x="5475" y="169574"/>
                  </a:cubicBezTo>
                  <a:cubicBezTo>
                    <a:pt x="5409" y="169428"/>
                    <a:pt x="5350" y="169274"/>
                    <a:pt x="5299" y="169121"/>
                  </a:cubicBezTo>
                  <a:cubicBezTo>
                    <a:pt x="-5008" y="141293"/>
                    <a:pt x="1352" y="112297"/>
                    <a:pt x="8516" y="92941"/>
                  </a:cubicBezTo>
                  <a:cubicBezTo>
                    <a:pt x="16644" y="70000"/>
                    <a:pt x="29328" y="48936"/>
                    <a:pt x="45797" y="31005"/>
                  </a:cubicBezTo>
                  <a:cubicBezTo>
                    <a:pt x="48575" y="27937"/>
                    <a:pt x="51645" y="24943"/>
                    <a:pt x="54570" y="22094"/>
                  </a:cubicBezTo>
                  <a:cubicBezTo>
                    <a:pt x="61156" y="16141"/>
                    <a:pt x="67084" y="9510"/>
                    <a:pt x="72260" y="2301"/>
                  </a:cubicBezTo>
                  <a:cubicBezTo>
                    <a:pt x="73956" y="-153"/>
                    <a:pt x="77326" y="-774"/>
                    <a:pt x="79782" y="920"/>
                  </a:cubicBezTo>
                  <a:cubicBezTo>
                    <a:pt x="80630" y="1497"/>
                    <a:pt x="81288" y="2308"/>
                    <a:pt x="81690" y="3250"/>
                  </a:cubicBezTo>
                  <a:cubicBezTo>
                    <a:pt x="91807" y="25812"/>
                    <a:pt x="98226" y="49856"/>
                    <a:pt x="100697" y="74463"/>
                  </a:cubicBezTo>
                  <a:cubicBezTo>
                    <a:pt x="102488" y="99121"/>
                    <a:pt x="98767" y="123873"/>
                    <a:pt x="89804" y="146917"/>
                  </a:cubicBezTo>
                  <a:cubicBezTo>
                    <a:pt x="84358" y="159648"/>
                    <a:pt x="76960" y="171451"/>
                    <a:pt x="67874" y="181902"/>
                  </a:cubicBezTo>
                  <a:cubicBezTo>
                    <a:pt x="66946" y="182837"/>
                    <a:pt x="65681" y="183363"/>
                    <a:pt x="64365" y="183363"/>
                  </a:cubicBezTo>
                  <a:close/>
                </a:path>
              </a:pathLst>
            </a:custGeom>
            <a:noFill/>
            <a:ln w="9199" cap="flat">
              <a:solidFill>
                <a:srgbClr val="F3D000"/>
              </a:solidFill>
              <a:prstDash val="solid"/>
              <a:miter/>
            </a:ln>
          </p:spPr>
          <p:txBody>
            <a:bodyPr rtlCol="0" anchor="ctr"/>
            <a:lstStyle/>
            <a:p>
              <a:endParaRPr lang="en-US"/>
            </a:p>
          </p:txBody>
        </p:sp>
        <p:sp>
          <p:nvSpPr>
            <p:cNvPr id="549" name="Freeform 548">
              <a:extLst>
                <a:ext uri="{FF2B5EF4-FFF2-40B4-BE49-F238E27FC236}">
                  <a16:creationId xmlns:a16="http://schemas.microsoft.com/office/drawing/2014/main" id="{C0B11291-B07E-6F59-7D3E-DF97018455E4}"/>
                </a:ext>
              </a:extLst>
            </p:cNvPr>
            <p:cNvSpPr/>
            <p:nvPr/>
          </p:nvSpPr>
          <p:spPr>
            <a:xfrm>
              <a:off x="6327049" y="4247081"/>
              <a:ext cx="91735" cy="211451"/>
            </a:xfrm>
            <a:custGeom>
              <a:avLst/>
              <a:gdLst>
                <a:gd name="connsiteX0" fmla="*/ 41449 w 91735"/>
                <a:gd name="connsiteY0" fmla="*/ 211417 h 211451"/>
                <a:gd name="connsiteX1" fmla="*/ 37794 w 91735"/>
                <a:gd name="connsiteY1" fmla="*/ 210102 h 211451"/>
                <a:gd name="connsiteX2" fmla="*/ 14694 w 91735"/>
                <a:gd name="connsiteY2" fmla="*/ 179499 h 211451"/>
                <a:gd name="connsiteX3" fmla="*/ 877 w 91735"/>
                <a:gd name="connsiteY3" fmla="*/ 139912 h 211451"/>
                <a:gd name="connsiteX4" fmla="*/ 4532 w 91735"/>
                <a:gd name="connsiteY4" fmla="*/ 68772 h 211451"/>
                <a:gd name="connsiteX5" fmla="*/ 6652 w 91735"/>
                <a:gd name="connsiteY5" fmla="*/ 52923 h 211451"/>
                <a:gd name="connsiteX6" fmla="*/ 9723 w 91735"/>
                <a:gd name="connsiteY6" fmla="*/ 5740 h 211451"/>
                <a:gd name="connsiteX7" fmla="*/ 13012 w 91735"/>
                <a:gd name="connsiteY7" fmla="*/ 408 h 211451"/>
                <a:gd name="connsiteX8" fmla="*/ 19153 w 91735"/>
                <a:gd name="connsiteY8" fmla="*/ 1723 h 211451"/>
                <a:gd name="connsiteX9" fmla="*/ 58189 w 91735"/>
                <a:gd name="connsiteY9" fmla="*/ 47956 h 211451"/>
                <a:gd name="connsiteX10" fmla="*/ 91596 w 91735"/>
                <a:gd name="connsiteY10" fmla="*/ 133777 h 211451"/>
                <a:gd name="connsiteX11" fmla="*/ 86779 w 91735"/>
                <a:gd name="connsiteY11" fmla="*/ 139846 h 211451"/>
                <a:gd name="connsiteX12" fmla="*/ 80704 w 91735"/>
                <a:gd name="connsiteY12" fmla="*/ 135040 h 211451"/>
                <a:gd name="connsiteX13" fmla="*/ 80704 w 91735"/>
                <a:gd name="connsiteY13" fmla="*/ 133777 h 211451"/>
                <a:gd name="connsiteX14" fmla="*/ 49563 w 91735"/>
                <a:gd name="connsiteY14" fmla="*/ 55041 h 211451"/>
                <a:gd name="connsiteX15" fmla="*/ 20322 w 91735"/>
                <a:gd name="connsiteY15" fmla="*/ 20202 h 211451"/>
                <a:gd name="connsiteX16" fmla="*/ 17179 w 91735"/>
                <a:gd name="connsiteY16" fmla="*/ 54676 h 211451"/>
                <a:gd name="connsiteX17" fmla="*/ 14913 w 91735"/>
                <a:gd name="connsiteY17" fmla="*/ 70598 h 211451"/>
                <a:gd name="connsiteX18" fmla="*/ 11331 w 91735"/>
                <a:gd name="connsiteY18" fmla="*/ 138597 h 211451"/>
                <a:gd name="connsiteX19" fmla="*/ 23831 w 91735"/>
                <a:gd name="connsiteY19" fmla="*/ 174313 h 211451"/>
                <a:gd name="connsiteX20" fmla="*/ 44738 w 91735"/>
                <a:gd name="connsiteY20" fmla="*/ 201995 h 211451"/>
                <a:gd name="connsiteX21" fmla="*/ 45177 w 91735"/>
                <a:gd name="connsiteY21" fmla="*/ 209883 h 211451"/>
                <a:gd name="connsiteX22" fmla="*/ 41449 w 91735"/>
                <a:gd name="connsiteY22" fmla="*/ 211417 h 21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735" h="211451">
                  <a:moveTo>
                    <a:pt x="41449" y="211417"/>
                  </a:moveTo>
                  <a:cubicBezTo>
                    <a:pt x="40118" y="211402"/>
                    <a:pt x="38832" y="210935"/>
                    <a:pt x="37794" y="210102"/>
                  </a:cubicBezTo>
                  <a:cubicBezTo>
                    <a:pt x="28400" y="201294"/>
                    <a:pt x="20586" y="190944"/>
                    <a:pt x="14694" y="179499"/>
                  </a:cubicBezTo>
                  <a:cubicBezTo>
                    <a:pt x="7698" y="167265"/>
                    <a:pt x="3012" y="153840"/>
                    <a:pt x="877" y="139912"/>
                  </a:cubicBezTo>
                  <a:cubicBezTo>
                    <a:pt x="-1199" y="116145"/>
                    <a:pt x="29" y="92203"/>
                    <a:pt x="4532" y="68772"/>
                  </a:cubicBezTo>
                  <a:cubicBezTo>
                    <a:pt x="5264" y="63587"/>
                    <a:pt x="5994" y="58182"/>
                    <a:pt x="6652" y="52923"/>
                  </a:cubicBezTo>
                  <a:cubicBezTo>
                    <a:pt x="8962" y="37307"/>
                    <a:pt x="9986" y="21524"/>
                    <a:pt x="9723" y="5740"/>
                  </a:cubicBezTo>
                  <a:cubicBezTo>
                    <a:pt x="9613" y="3454"/>
                    <a:pt x="10922" y="1336"/>
                    <a:pt x="13012" y="408"/>
                  </a:cubicBezTo>
                  <a:cubicBezTo>
                    <a:pt x="15132" y="-505"/>
                    <a:pt x="17596" y="21"/>
                    <a:pt x="19153" y="1723"/>
                  </a:cubicBezTo>
                  <a:cubicBezTo>
                    <a:pt x="31361" y="15308"/>
                    <a:pt x="45396" y="30938"/>
                    <a:pt x="58189" y="47956"/>
                  </a:cubicBezTo>
                  <a:cubicBezTo>
                    <a:pt x="74271" y="69868"/>
                    <a:pt x="92474" y="99083"/>
                    <a:pt x="91596" y="133777"/>
                  </a:cubicBezTo>
                  <a:cubicBezTo>
                    <a:pt x="91947" y="136779"/>
                    <a:pt x="89791" y="139503"/>
                    <a:pt x="86779" y="139846"/>
                  </a:cubicBezTo>
                  <a:cubicBezTo>
                    <a:pt x="83775" y="140197"/>
                    <a:pt x="81055" y="138042"/>
                    <a:pt x="80704" y="135040"/>
                  </a:cubicBezTo>
                  <a:cubicBezTo>
                    <a:pt x="80653" y="134617"/>
                    <a:pt x="80653" y="134193"/>
                    <a:pt x="80704" y="133777"/>
                  </a:cubicBezTo>
                  <a:cubicBezTo>
                    <a:pt x="81435" y="102443"/>
                    <a:pt x="64476" y="75346"/>
                    <a:pt x="49563" y="55041"/>
                  </a:cubicBezTo>
                  <a:cubicBezTo>
                    <a:pt x="40206" y="42771"/>
                    <a:pt x="30118" y="30938"/>
                    <a:pt x="20322" y="20202"/>
                  </a:cubicBezTo>
                  <a:cubicBezTo>
                    <a:pt x="19898" y="31742"/>
                    <a:pt x="18853" y="43253"/>
                    <a:pt x="17179" y="54676"/>
                  </a:cubicBezTo>
                  <a:cubicBezTo>
                    <a:pt x="16521" y="59935"/>
                    <a:pt x="15644" y="65413"/>
                    <a:pt x="14913" y="70598"/>
                  </a:cubicBezTo>
                  <a:cubicBezTo>
                    <a:pt x="10600" y="92992"/>
                    <a:pt x="9394" y="115875"/>
                    <a:pt x="11331" y="138597"/>
                  </a:cubicBezTo>
                  <a:cubicBezTo>
                    <a:pt x="13305" y="151160"/>
                    <a:pt x="17537" y="163262"/>
                    <a:pt x="23831" y="174313"/>
                  </a:cubicBezTo>
                  <a:cubicBezTo>
                    <a:pt x="29204" y="184641"/>
                    <a:pt x="36273" y="193997"/>
                    <a:pt x="44738" y="201995"/>
                  </a:cubicBezTo>
                  <a:cubicBezTo>
                    <a:pt x="46983" y="204076"/>
                    <a:pt x="47173" y="207560"/>
                    <a:pt x="45177" y="209883"/>
                  </a:cubicBezTo>
                  <a:cubicBezTo>
                    <a:pt x="44190" y="210869"/>
                    <a:pt x="42845" y="211424"/>
                    <a:pt x="41449" y="211417"/>
                  </a:cubicBezTo>
                  <a:close/>
                </a:path>
              </a:pathLst>
            </a:custGeom>
            <a:solidFill>
              <a:srgbClr val="F3D000"/>
            </a:solidFill>
            <a:ln w="7301" cap="flat">
              <a:noFill/>
              <a:prstDash val="solid"/>
              <a:miter/>
            </a:ln>
          </p:spPr>
          <p:txBody>
            <a:bodyPr rtlCol="0" anchor="ctr"/>
            <a:lstStyle/>
            <a:p>
              <a:endParaRPr lang="en-US"/>
            </a:p>
          </p:txBody>
        </p:sp>
        <p:sp>
          <p:nvSpPr>
            <p:cNvPr id="550" name="Freeform 549">
              <a:extLst>
                <a:ext uri="{FF2B5EF4-FFF2-40B4-BE49-F238E27FC236}">
                  <a16:creationId xmlns:a16="http://schemas.microsoft.com/office/drawing/2014/main" id="{F8D12FD5-D57F-EEF9-0CB4-DDA0F450A76B}"/>
                </a:ext>
              </a:extLst>
            </p:cNvPr>
            <p:cNvSpPr/>
            <p:nvPr/>
          </p:nvSpPr>
          <p:spPr>
            <a:xfrm>
              <a:off x="6327049" y="4247081"/>
              <a:ext cx="91735" cy="211451"/>
            </a:xfrm>
            <a:custGeom>
              <a:avLst/>
              <a:gdLst>
                <a:gd name="connsiteX0" fmla="*/ 41449 w 91735"/>
                <a:gd name="connsiteY0" fmla="*/ 211417 h 211451"/>
                <a:gd name="connsiteX1" fmla="*/ 37794 w 91735"/>
                <a:gd name="connsiteY1" fmla="*/ 210102 h 211451"/>
                <a:gd name="connsiteX2" fmla="*/ 14694 w 91735"/>
                <a:gd name="connsiteY2" fmla="*/ 179499 h 211451"/>
                <a:gd name="connsiteX3" fmla="*/ 877 w 91735"/>
                <a:gd name="connsiteY3" fmla="*/ 139912 h 211451"/>
                <a:gd name="connsiteX4" fmla="*/ 4532 w 91735"/>
                <a:gd name="connsiteY4" fmla="*/ 68772 h 211451"/>
                <a:gd name="connsiteX5" fmla="*/ 6652 w 91735"/>
                <a:gd name="connsiteY5" fmla="*/ 52923 h 211451"/>
                <a:gd name="connsiteX6" fmla="*/ 9723 w 91735"/>
                <a:gd name="connsiteY6" fmla="*/ 5740 h 211451"/>
                <a:gd name="connsiteX7" fmla="*/ 13012 w 91735"/>
                <a:gd name="connsiteY7" fmla="*/ 408 h 211451"/>
                <a:gd name="connsiteX8" fmla="*/ 19153 w 91735"/>
                <a:gd name="connsiteY8" fmla="*/ 1723 h 211451"/>
                <a:gd name="connsiteX9" fmla="*/ 58189 w 91735"/>
                <a:gd name="connsiteY9" fmla="*/ 47956 h 211451"/>
                <a:gd name="connsiteX10" fmla="*/ 91596 w 91735"/>
                <a:gd name="connsiteY10" fmla="*/ 133777 h 211451"/>
                <a:gd name="connsiteX11" fmla="*/ 86779 w 91735"/>
                <a:gd name="connsiteY11" fmla="*/ 139846 h 211451"/>
                <a:gd name="connsiteX12" fmla="*/ 80704 w 91735"/>
                <a:gd name="connsiteY12" fmla="*/ 135040 h 211451"/>
                <a:gd name="connsiteX13" fmla="*/ 80704 w 91735"/>
                <a:gd name="connsiteY13" fmla="*/ 133777 h 211451"/>
                <a:gd name="connsiteX14" fmla="*/ 49563 w 91735"/>
                <a:gd name="connsiteY14" fmla="*/ 55041 h 211451"/>
                <a:gd name="connsiteX15" fmla="*/ 20322 w 91735"/>
                <a:gd name="connsiteY15" fmla="*/ 20202 h 211451"/>
                <a:gd name="connsiteX16" fmla="*/ 17179 w 91735"/>
                <a:gd name="connsiteY16" fmla="*/ 54676 h 211451"/>
                <a:gd name="connsiteX17" fmla="*/ 14913 w 91735"/>
                <a:gd name="connsiteY17" fmla="*/ 70598 h 211451"/>
                <a:gd name="connsiteX18" fmla="*/ 11331 w 91735"/>
                <a:gd name="connsiteY18" fmla="*/ 138597 h 211451"/>
                <a:gd name="connsiteX19" fmla="*/ 23831 w 91735"/>
                <a:gd name="connsiteY19" fmla="*/ 174313 h 211451"/>
                <a:gd name="connsiteX20" fmla="*/ 44738 w 91735"/>
                <a:gd name="connsiteY20" fmla="*/ 201995 h 211451"/>
                <a:gd name="connsiteX21" fmla="*/ 45177 w 91735"/>
                <a:gd name="connsiteY21" fmla="*/ 209883 h 211451"/>
                <a:gd name="connsiteX22" fmla="*/ 41449 w 91735"/>
                <a:gd name="connsiteY22" fmla="*/ 211417 h 21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735" h="211451">
                  <a:moveTo>
                    <a:pt x="41449" y="211417"/>
                  </a:moveTo>
                  <a:cubicBezTo>
                    <a:pt x="40118" y="211402"/>
                    <a:pt x="38832" y="210935"/>
                    <a:pt x="37794" y="210102"/>
                  </a:cubicBezTo>
                  <a:cubicBezTo>
                    <a:pt x="28400" y="201294"/>
                    <a:pt x="20586" y="190944"/>
                    <a:pt x="14694" y="179499"/>
                  </a:cubicBezTo>
                  <a:cubicBezTo>
                    <a:pt x="7698" y="167265"/>
                    <a:pt x="3012" y="153840"/>
                    <a:pt x="877" y="139912"/>
                  </a:cubicBezTo>
                  <a:cubicBezTo>
                    <a:pt x="-1199" y="116145"/>
                    <a:pt x="29" y="92203"/>
                    <a:pt x="4532" y="68772"/>
                  </a:cubicBezTo>
                  <a:cubicBezTo>
                    <a:pt x="5264" y="63587"/>
                    <a:pt x="5994" y="58182"/>
                    <a:pt x="6652" y="52923"/>
                  </a:cubicBezTo>
                  <a:cubicBezTo>
                    <a:pt x="8962" y="37307"/>
                    <a:pt x="9986" y="21524"/>
                    <a:pt x="9723" y="5740"/>
                  </a:cubicBezTo>
                  <a:cubicBezTo>
                    <a:pt x="9613" y="3454"/>
                    <a:pt x="10922" y="1336"/>
                    <a:pt x="13012" y="408"/>
                  </a:cubicBezTo>
                  <a:cubicBezTo>
                    <a:pt x="15132" y="-505"/>
                    <a:pt x="17596" y="21"/>
                    <a:pt x="19153" y="1723"/>
                  </a:cubicBezTo>
                  <a:cubicBezTo>
                    <a:pt x="31361" y="15308"/>
                    <a:pt x="45396" y="30938"/>
                    <a:pt x="58189" y="47956"/>
                  </a:cubicBezTo>
                  <a:cubicBezTo>
                    <a:pt x="74271" y="69868"/>
                    <a:pt x="92474" y="99083"/>
                    <a:pt x="91596" y="133777"/>
                  </a:cubicBezTo>
                  <a:cubicBezTo>
                    <a:pt x="91947" y="136779"/>
                    <a:pt x="89791" y="139503"/>
                    <a:pt x="86779" y="139846"/>
                  </a:cubicBezTo>
                  <a:cubicBezTo>
                    <a:pt x="83775" y="140197"/>
                    <a:pt x="81055" y="138042"/>
                    <a:pt x="80704" y="135040"/>
                  </a:cubicBezTo>
                  <a:cubicBezTo>
                    <a:pt x="80653" y="134617"/>
                    <a:pt x="80653" y="134193"/>
                    <a:pt x="80704" y="133777"/>
                  </a:cubicBezTo>
                  <a:cubicBezTo>
                    <a:pt x="81435" y="102443"/>
                    <a:pt x="64476" y="75346"/>
                    <a:pt x="49563" y="55041"/>
                  </a:cubicBezTo>
                  <a:cubicBezTo>
                    <a:pt x="40206" y="42771"/>
                    <a:pt x="30118" y="30938"/>
                    <a:pt x="20322" y="20202"/>
                  </a:cubicBezTo>
                  <a:cubicBezTo>
                    <a:pt x="19898" y="31742"/>
                    <a:pt x="18853" y="43253"/>
                    <a:pt x="17179" y="54676"/>
                  </a:cubicBezTo>
                  <a:cubicBezTo>
                    <a:pt x="16521" y="59935"/>
                    <a:pt x="15644" y="65413"/>
                    <a:pt x="14913" y="70598"/>
                  </a:cubicBezTo>
                  <a:cubicBezTo>
                    <a:pt x="10600" y="92992"/>
                    <a:pt x="9394" y="115875"/>
                    <a:pt x="11331" y="138597"/>
                  </a:cubicBezTo>
                  <a:cubicBezTo>
                    <a:pt x="13305" y="151160"/>
                    <a:pt x="17537" y="163262"/>
                    <a:pt x="23831" y="174313"/>
                  </a:cubicBezTo>
                  <a:cubicBezTo>
                    <a:pt x="29204" y="184641"/>
                    <a:pt x="36273" y="193997"/>
                    <a:pt x="44738" y="201995"/>
                  </a:cubicBezTo>
                  <a:cubicBezTo>
                    <a:pt x="46983" y="204076"/>
                    <a:pt x="47173" y="207560"/>
                    <a:pt x="45177" y="209883"/>
                  </a:cubicBezTo>
                  <a:cubicBezTo>
                    <a:pt x="44190" y="210869"/>
                    <a:pt x="42845" y="211424"/>
                    <a:pt x="41449" y="211417"/>
                  </a:cubicBezTo>
                  <a:close/>
                </a:path>
              </a:pathLst>
            </a:custGeom>
            <a:noFill/>
            <a:ln w="9199" cap="flat">
              <a:solidFill>
                <a:srgbClr val="F3D000"/>
              </a:solidFill>
              <a:prstDash val="solid"/>
              <a:miter/>
            </a:ln>
          </p:spPr>
          <p:txBody>
            <a:bodyPr rtlCol="0" anchor="ctr"/>
            <a:lstStyle/>
            <a:p>
              <a:endParaRPr lang="en-US"/>
            </a:p>
          </p:txBody>
        </p:sp>
        <p:sp>
          <p:nvSpPr>
            <p:cNvPr id="551" name="Freeform 550">
              <a:extLst>
                <a:ext uri="{FF2B5EF4-FFF2-40B4-BE49-F238E27FC236}">
                  <a16:creationId xmlns:a16="http://schemas.microsoft.com/office/drawing/2014/main" id="{E024F3D5-EF6D-E4DC-8B49-83DC4B24EE6D}"/>
                </a:ext>
              </a:extLst>
            </p:cNvPr>
            <p:cNvSpPr/>
            <p:nvPr/>
          </p:nvSpPr>
          <p:spPr>
            <a:xfrm>
              <a:off x="6253165" y="4320654"/>
              <a:ext cx="82825" cy="156294"/>
            </a:xfrm>
            <a:custGeom>
              <a:avLst/>
              <a:gdLst>
                <a:gd name="connsiteX0" fmla="*/ 71984 w 82825"/>
                <a:gd name="connsiteY0" fmla="*/ 156249 h 156294"/>
                <a:gd name="connsiteX1" fmla="*/ 69864 w 82825"/>
                <a:gd name="connsiteY1" fmla="*/ 155811 h 156294"/>
                <a:gd name="connsiteX2" fmla="*/ 24248 w 82825"/>
                <a:gd name="connsiteY2" fmla="*/ 106145 h 156294"/>
                <a:gd name="connsiteX3" fmla="*/ 11529 w 82825"/>
                <a:gd name="connsiteY3" fmla="*/ 74665 h 156294"/>
                <a:gd name="connsiteX4" fmla="*/ -94 w 82825"/>
                <a:gd name="connsiteY4" fmla="*/ 5571 h 156294"/>
                <a:gd name="connsiteX5" fmla="*/ 2099 w 82825"/>
                <a:gd name="connsiteY5" fmla="*/ 969 h 156294"/>
                <a:gd name="connsiteX6" fmla="*/ 6923 w 82825"/>
                <a:gd name="connsiteY6" fmla="*/ 312 h 156294"/>
                <a:gd name="connsiteX7" fmla="*/ 62554 w 82825"/>
                <a:gd name="connsiteY7" fmla="*/ 31718 h 156294"/>
                <a:gd name="connsiteX8" fmla="*/ 64162 w 82825"/>
                <a:gd name="connsiteY8" fmla="*/ 33033 h 156294"/>
                <a:gd name="connsiteX9" fmla="*/ 82510 w 82825"/>
                <a:gd name="connsiteY9" fmla="*/ 53265 h 156294"/>
                <a:gd name="connsiteX10" fmla="*/ 79075 w 82825"/>
                <a:gd name="connsiteY10" fmla="*/ 60057 h 156294"/>
                <a:gd name="connsiteX11" fmla="*/ 72495 w 82825"/>
                <a:gd name="connsiteY11" fmla="*/ 56479 h 156294"/>
                <a:gd name="connsiteX12" fmla="*/ 57875 w 82825"/>
                <a:gd name="connsiteY12" fmla="*/ 41871 h 156294"/>
                <a:gd name="connsiteX13" fmla="*/ 56194 w 82825"/>
                <a:gd name="connsiteY13" fmla="*/ 40483 h 156294"/>
                <a:gd name="connsiteX14" fmla="*/ 11017 w 82825"/>
                <a:gd name="connsiteY14" fmla="*/ 14116 h 156294"/>
                <a:gd name="connsiteX15" fmla="*/ 21397 w 82825"/>
                <a:gd name="connsiteY15" fmla="*/ 71744 h 156294"/>
                <a:gd name="connsiteX16" fmla="*/ 33313 w 82825"/>
                <a:gd name="connsiteY16" fmla="*/ 101397 h 156294"/>
                <a:gd name="connsiteX17" fmla="*/ 74031 w 82825"/>
                <a:gd name="connsiteY17" fmla="*/ 146389 h 156294"/>
                <a:gd name="connsiteX18" fmla="*/ 76670 w 82825"/>
                <a:gd name="connsiteY18" fmla="*/ 153671 h 156294"/>
                <a:gd name="connsiteX19" fmla="*/ 76662 w 82825"/>
                <a:gd name="connsiteY19" fmla="*/ 153693 h 156294"/>
                <a:gd name="connsiteX20" fmla="*/ 71984 w 82825"/>
                <a:gd name="connsiteY20" fmla="*/ 156249 h 15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825" h="156294">
                  <a:moveTo>
                    <a:pt x="71984" y="156249"/>
                  </a:moveTo>
                  <a:cubicBezTo>
                    <a:pt x="71253" y="156249"/>
                    <a:pt x="70529" y="156103"/>
                    <a:pt x="69864" y="155811"/>
                  </a:cubicBezTo>
                  <a:cubicBezTo>
                    <a:pt x="47933" y="145659"/>
                    <a:pt x="31778" y="120314"/>
                    <a:pt x="24248" y="106145"/>
                  </a:cubicBezTo>
                  <a:cubicBezTo>
                    <a:pt x="19073" y="96051"/>
                    <a:pt x="14818" y="85519"/>
                    <a:pt x="11529" y="74665"/>
                  </a:cubicBezTo>
                  <a:cubicBezTo>
                    <a:pt x="4928" y="52177"/>
                    <a:pt x="1031" y="28980"/>
                    <a:pt x="-94" y="5571"/>
                  </a:cubicBezTo>
                  <a:cubicBezTo>
                    <a:pt x="-189" y="3767"/>
                    <a:pt x="637" y="2036"/>
                    <a:pt x="2099" y="969"/>
                  </a:cubicBezTo>
                  <a:cubicBezTo>
                    <a:pt x="3480" y="-75"/>
                    <a:pt x="5308" y="-324"/>
                    <a:pt x="6923" y="312"/>
                  </a:cubicBezTo>
                  <a:cubicBezTo>
                    <a:pt x="26471" y="8901"/>
                    <a:pt x="45104" y="19419"/>
                    <a:pt x="62554" y="31718"/>
                  </a:cubicBezTo>
                  <a:lnTo>
                    <a:pt x="64162" y="33033"/>
                  </a:lnTo>
                  <a:cubicBezTo>
                    <a:pt x="72422" y="39680"/>
                    <a:pt x="80610" y="46691"/>
                    <a:pt x="82510" y="53265"/>
                  </a:cubicBezTo>
                  <a:cubicBezTo>
                    <a:pt x="83307" y="56077"/>
                    <a:pt x="81809" y="59028"/>
                    <a:pt x="79075" y="60057"/>
                  </a:cubicBezTo>
                  <a:cubicBezTo>
                    <a:pt x="76275" y="60817"/>
                    <a:pt x="73373" y="59239"/>
                    <a:pt x="72495" y="56479"/>
                  </a:cubicBezTo>
                  <a:cubicBezTo>
                    <a:pt x="71326" y="52608"/>
                    <a:pt x="61092" y="44281"/>
                    <a:pt x="57875" y="41871"/>
                  </a:cubicBezTo>
                  <a:cubicBezTo>
                    <a:pt x="57283" y="41447"/>
                    <a:pt x="56727" y="40980"/>
                    <a:pt x="56194" y="40483"/>
                  </a:cubicBezTo>
                  <a:cubicBezTo>
                    <a:pt x="41859" y="30506"/>
                    <a:pt x="26756" y="21690"/>
                    <a:pt x="11017" y="14116"/>
                  </a:cubicBezTo>
                  <a:cubicBezTo>
                    <a:pt x="12413" y="33639"/>
                    <a:pt x="15893" y="52958"/>
                    <a:pt x="21397" y="71744"/>
                  </a:cubicBezTo>
                  <a:cubicBezTo>
                    <a:pt x="24534" y="81947"/>
                    <a:pt x="28518" y="91866"/>
                    <a:pt x="33313" y="101397"/>
                  </a:cubicBezTo>
                  <a:cubicBezTo>
                    <a:pt x="38869" y="111842"/>
                    <a:pt x="53928" y="137113"/>
                    <a:pt x="74031" y="146389"/>
                  </a:cubicBezTo>
                  <a:cubicBezTo>
                    <a:pt x="76772" y="147674"/>
                    <a:pt x="77956" y="150932"/>
                    <a:pt x="76670" y="153671"/>
                  </a:cubicBezTo>
                  <a:cubicBezTo>
                    <a:pt x="76670" y="153678"/>
                    <a:pt x="76662" y="153686"/>
                    <a:pt x="76662" y="153693"/>
                  </a:cubicBezTo>
                  <a:cubicBezTo>
                    <a:pt x="75734" y="155380"/>
                    <a:pt x="73906" y="156373"/>
                    <a:pt x="71984" y="156249"/>
                  </a:cubicBezTo>
                  <a:close/>
                </a:path>
              </a:pathLst>
            </a:custGeom>
            <a:solidFill>
              <a:srgbClr val="F3D000"/>
            </a:solidFill>
            <a:ln w="7301" cap="flat">
              <a:noFill/>
              <a:prstDash val="solid"/>
              <a:miter/>
            </a:ln>
          </p:spPr>
          <p:txBody>
            <a:bodyPr rtlCol="0" anchor="ctr"/>
            <a:lstStyle/>
            <a:p>
              <a:endParaRPr lang="en-US"/>
            </a:p>
          </p:txBody>
        </p:sp>
        <p:sp>
          <p:nvSpPr>
            <p:cNvPr id="552" name="Freeform 551">
              <a:extLst>
                <a:ext uri="{FF2B5EF4-FFF2-40B4-BE49-F238E27FC236}">
                  <a16:creationId xmlns:a16="http://schemas.microsoft.com/office/drawing/2014/main" id="{CFAF023A-A7BC-72A4-C464-7E846E455F02}"/>
                </a:ext>
              </a:extLst>
            </p:cNvPr>
            <p:cNvSpPr/>
            <p:nvPr/>
          </p:nvSpPr>
          <p:spPr>
            <a:xfrm>
              <a:off x="6253165" y="4320654"/>
              <a:ext cx="82825" cy="156294"/>
            </a:xfrm>
            <a:custGeom>
              <a:avLst/>
              <a:gdLst>
                <a:gd name="connsiteX0" fmla="*/ 71984 w 82825"/>
                <a:gd name="connsiteY0" fmla="*/ 156249 h 156294"/>
                <a:gd name="connsiteX1" fmla="*/ 69864 w 82825"/>
                <a:gd name="connsiteY1" fmla="*/ 155811 h 156294"/>
                <a:gd name="connsiteX2" fmla="*/ 24248 w 82825"/>
                <a:gd name="connsiteY2" fmla="*/ 106145 h 156294"/>
                <a:gd name="connsiteX3" fmla="*/ 11529 w 82825"/>
                <a:gd name="connsiteY3" fmla="*/ 74665 h 156294"/>
                <a:gd name="connsiteX4" fmla="*/ -94 w 82825"/>
                <a:gd name="connsiteY4" fmla="*/ 5571 h 156294"/>
                <a:gd name="connsiteX5" fmla="*/ 2099 w 82825"/>
                <a:gd name="connsiteY5" fmla="*/ 969 h 156294"/>
                <a:gd name="connsiteX6" fmla="*/ 6923 w 82825"/>
                <a:gd name="connsiteY6" fmla="*/ 312 h 156294"/>
                <a:gd name="connsiteX7" fmla="*/ 62554 w 82825"/>
                <a:gd name="connsiteY7" fmla="*/ 31718 h 156294"/>
                <a:gd name="connsiteX8" fmla="*/ 64162 w 82825"/>
                <a:gd name="connsiteY8" fmla="*/ 33033 h 156294"/>
                <a:gd name="connsiteX9" fmla="*/ 82510 w 82825"/>
                <a:gd name="connsiteY9" fmla="*/ 53265 h 156294"/>
                <a:gd name="connsiteX10" fmla="*/ 79075 w 82825"/>
                <a:gd name="connsiteY10" fmla="*/ 60057 h 156294"/>
                <a:gd name="connsiteX11" fmla="*/ 72495 w 82825"/>
                <a:gd name="connsiteY11" fmla="*/ 56479 h 156294"/>
                <a:gd name="connsiteX12" fmla="*/ 57875 w 82825"/>
                <a:gd name="connsiteY12" fmla="*/ 41871 h 156294"/>
                <a:gd name="connsiteX13" fmla="*/ 56194 w 82825"/>
                <a:gd name="connsiteY13" fmla="*/ 40483 h 156294"/>
                <a:gd name="connsiteX14" fmla="*/ 11017 w 82825"/>
                <a:gd name="connsiteY14" fmla="*/ 14116 h 156294"/>
                <a:gd name="connsiteX15" fmla="*/ 21397 w 82825"/>
                <a:gd name="connsiteY15" fmla="*/ 71744 h 156294"/>
                <a:gd name="connsiteX16" fmla="*/ 33313 w 82825"/>
                <a:gd name="connsiteY16" fmla="*/ 101397 h 156294"/>
                <a:gd name="connsiteX17" fmla="*/ 74031 w 82825"/>
                <a:gd name="connsiteY17" fmla="*/ 146389 h 156294"/>
                <a:gd name="connsiteX18" fmla="*/ 76670 w 82825"/>
                <a:gd name="connsiteY18" fmla="*/ 153671 h 156294"/>
                <a:gd name="connsiteX19" fmla="*/ 76662 w 82825"/>
                <a:gd name="connsiteY19" fmla="*/ 153693 h 156294"/>
                <a:gd name="connsiteX20" fmla="*/ 71984 w 82825"/>
                <a:gd name="connsiteY20" fmla="*/ 156249 h 15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825" h="156294">
                  <a:moveTo>
                    <a:pt x="71984" y="156249"/>
                  </a:moveTo>
                  <a:cubicBezTo>
                    <a:pt x="71260" y="156213"/>
                    <a:pt x="70544" y="156067"/>
                    <a:pt x="69864" y="155811"/>
                  </a:cubicBezTo>
                  <a:cubicBezTo>
                    <a:pt x="47933" y="145659"/>
                    <a:pt x="31778" y="120314"/>
                    <a:pt x="24248" y="106145"/>
                  </a:cubicBezTo>
                  <a:cubicBezTo>
                    <a:pt x="19073" y="96051"/>
                    <a:pt x="14818" y="85519"/>
                    <a:pt x="11529" y="74665"/>
                  </a:cubicBezTo>
                  <a:cubicBezTo>
                    <a:pt x="4928" y="52177"/>
                    <a:pt x="1031" y="28980"/>
                    <a:pt x="-94" y="5571"/>
                  </a:cubicBezTo>
                  <a:cubicBezTo>
                    <a:pt x="-189" y="3767"/>
                    <a:pt x="637" y="2036"/>
                    <a:pt x="2099" y="969"/>
                  </a:cubicBezTo>
                  <a:cubicBezTo>
                    <a:pt x="3480" y="-75"/>
                    <a:pt x="5308" y="-324"/>
                    <a:pt x="6923" y="312"/>
                  </a:cubicBezTo>
                  <a:cubicBezTo>
                    <a:pt x="26471" y="8901"/>
                    <a:pt x="45104" y="19419"/>
                    <a:pt x="62554" y="31718"/>
                  </a:cubicBezTo>
                  <a:lnTo>
                    <a:pt x="64162" y="33033"/>
                  </a:lnTo>
                  <a:cubicBezTo>
                    <a:pt x="72422" y="39680"/>
                    <a:pt x="80610" y="46691"/>
                    <a:pt x="82510" y="53265"/>
                  </a:cubicBezTo>
                  <a:cubicBezTo>
                    <a:pt x="83307" y="56077"/>
                    <a:pt x="81809" y="59028"/>
                    <a:pt x="79075" y="60057"/>
                  </a:cubicBezTo>
                  <a:cubicBezTo>
                    <a:pt x="76275" y="60817"/>
                    <a:pt x="73373" y="59239"/>
                    <a:pt x="72495" y="56479"/>
                  </a:cubicBezTo>
                  <a:cubicBezTo>
                    <a:pt x="71326" y="52608"/>
                    <a:pt x="61092" y="44281"/>
                    <a:pt x="57875" y="41871"/>
                  </a:cubicBezTo>
                  <a:cubicBezTo>
                    <a:pt x="57283" y="41447"/>
                    <a:pt x="56727" y="40980"/>
                    <a:pt x="56194" y="40483"/>
                  </a:cubicBezTo>
                  <a:cubicBezTo>
                    <a:pt x="41859" y="30506"/>
                    <a:pt x="26756" y="21690"/>
                    <a:pt x="11017" y="14116"/>
                  </a:cubicBezTo>
                  <a:cubicBezTo>
                    <a:pt x="12413" y="33639"/>
                    <a:pt x="15893" y="52958"/>
                    <a:pt x="21397" y="71744"/>
                  </a:cubicBezTo>
                  <a:cubicBezTo>
                    <a:pt x="24534" y="81947"/>
                    <a:pt x="28518" y="91866"/>
                    <a:pt x="33313" y="101397"/>
                  </a:cubicBezTo>
                  <a:cubicBezTo>
                    <a:pt x="38869" y="111842"/>
                    <a:pt x="53928" y="137113"/>
                    <a:pt x="74031" y="146389"/>
                  </a:cubicBezTo>
                  <a:cubicBezTo>
                    <a:pt x="76772" y="147674"/>
                    <a:pt x="77956" y="150932"/>
                    <a:pt x="76670" y="153671"/>
                  </a:cubicBezTo>
                  <a:cubicBezTo>
                    <a:pt x="76670" y="153678"/>
                    <a:pt x="76662" y="153686"/>
                    <a:pt x="76662" y="153693"/>
                  </a:cubicBezTo>
                  <a:cubicBezTo>
                    <a:pt x="75734" y="155380"/>
                    <a:pt x="73906" y="156373"/>
                    <a:pt x="71984" y="156249"/>
                  </a:cubicBezTo>
                  <a:close/>
                </a:path>
              </a:pathLst>
            </a:custGeom>
            <a:noFill/>
            <a:ln w="9199" cap="flat">
              <a:solidFill>
                <a:srgbClr val="F3D000"/>
              </a:solidFill>
              <a:prstDash val="solid"/>
              <a:miter/>
            </a:ln>
          </p:spPr>
          <p:txBody>
            <a:bodyPr rtlCol="0" anchor="ctr"/>
            <a:lstStyle/>
            <a:p>
              <a:endParaRPr lang="en-US"/>
            </a:p>
          </p:txBody>
        </p:sp>
        <p:sp>
          <p:nvSpPr>
            <p:cNvPr id="553" name="Freeform 552">
              <a:extLst>
                <a:ext uri="{FF2B5EF4-FFF2-40B4-BE49-F238E27FC236}">
                  <a16:creationId xmlns:a16="http://schemas.microsoft.com/office/drawing/2014/main" id="{F2FF2809-1526-F918-5D81-D052BBAB73BD}"/>
                </a:ext>
              </a:extLst>
            </p:cNvPr>
            <p:cNvSpPr/>
            <p:nvPr/>
          </p:nvSpPr>
          <p:spPr>
            <a:xfrm>
              <a:off x="6124227" y="4449177"/>
              <a:ext cx="183906" cy="101313"/>
            </a:xfrm>
            <a:custGeom>
              <a:avLst/>
              <a:gdLst>
                <a:gd name="connsiteX0" fmla="*/ 126943 w 183906"/>
                <a:gd name="connsiteY0" fmla="*/ 101277 h 101313"/>
                <a:gd name="connsiteX1" fmla="*/ 73213 w 183906"/>
                <a:gd name="connsiteY1" fmla="*/ 88860 h 101313"/>
                <a:gd name="connsiteX2" fmla="*/ 19922 w 183906"/>
                <a:gd name="connsiteY2" fmla="*/ 47374 h 101313"/>
                <a:gd name="connsiteX3" fmla="*/ 5887 w 183906"/>
                <a:gd name="connsiteY3" fmla="*/ 22906 h 101313"/>
                <a:gd name="connsiteX4" fmla="*/ 551 w 183906"/>
                <a:gd name="connsiteY4" fmla="*/ 11732 h 101313"/>
                <a:gd name="connsiteX5" fmla="*/ 551 w 183906"/>
                <a:gd name="connsiteY5" fmla="*/ 6692 h 101313"/>
                <a:gd name="connsiteX6" fmla="*/ 4790 w 183906"/>
                <a:gd name="connsiteY6" fmla="*/ 3916 h 101313"/>
                <a:gd name="connsiteX7" fmla="*/ 50333 w 183906"/>
                <a:gd name="connsiteY7" fmla="*/ 338 h 101313"/>
                <a:gd name="connsiteX8" fmla="*/ 129209 w 183906"/>
                <a:gd name="connsiteY8" fmla="*/ 10052 h 101313"/>
                <a:gd name="connsiteX9" fmla="*/ 183085 w 183906"/>
                <a:gd name="connsiteY9" fmla="*/ 47082 h 101313"/>
                <a:gd name="connsiteX10" fmla="*/ 181141 w 183906"/>
                <a:gd name="connsiteY10" fmla="*/ 54371 h 101313"/>
                <a:gd name="connsiteX11" fmla="*/ 181111 w 183906"/>
                <a:gd name="connsiteY11" fmla="*/ 54386 h 101313"/>
                <a:gd name="connsiteX12" fmla="*/ 173216 w 183906"/>
                <a:gd name="connsiteY12" fmla="*/ 52487 h 101313"/>
                <a:gd name="connsiteX13" fmla="*/ 125335 w 183906"/>
                <a:gd name="connsiteY13" fmla="*/ 20131 h 101313"/>
                <a:gd name="connsiteX14" fmla="*/ 50698 w 183906"/>
                <a:gd name="connsiteY14" fmla="*/ 11074 h 101313"/>
                <a:gd name="connsiteX15" fmla="*/ 14148 w 183906"/>
                <a:gd name="connsiteY15" fmla="*/ 13850 h 101313"/>
                <a:gd name="connsiteX16" fmla="*/ 16340 w 183906"/>
                <a:gd name="connsiteY16" fmla="*/ 18816 h 101313"/>
                <a:gd name="connsiteX17" fmla="*/ 28622 w 183906"/>
                <a:gd name="connsiteY17" fmla="*/ 40728 h 101313"/>
                <a:gd name="connsiteX18" fmla="*/ 28622 w 183906"/>
                <a:gd name="connsiteY18" fmla="*/ 40728 h 101313"/>
                <a:gd name="connsiteX19" fmla="*/ 77746 w 183906"/>
                <a:gd name="connsiteY19" fmla="*/ 79219 h 101313"/>
                <a:gd name="connsiteX20" fmla="*/ 161374 w 183906"/>
                <a:gd name="connsiteY20" fmla="*/ 82798 h 101313"/>
                <a:gd name="connsiteX21" fmla="*/ 169050 w 183906"/>
                <a:gd name="connsiteY21" fmla="*/ 85062 h 101313"/>
                <a:gd name="connsiteX22" fmla="*/ 167098 w 183906"/>
                <a:gd name="connsiteY22" fmla="*/ 92132 h 101313"/>
                <a:gd name="connsiteX23" fmla="*/ 166637 w 183906"/>
                <a:gd name="connsiteY23" fmla="*/ 92366 h 101313"/>
                <a:gd name="connsiteX24" fmla="*/ 126943 w 183906"/>
                <a:gd name="connsiteY24" fmla="*/ 101277 h 10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3906" h="101313">
                  <a:moveTo>
                    <a:pt x="126943" y="101277"/>
                  </a:moveTo>
                  <a:cubicBezTo>
                    <a:pt x="108383" y="100795"/>
                    <a:pt x="90107" y="96566"/>
                    <a:pt x="73213" y="88860"/>
                  </a:cubicBezTo>
                  <a:cubicBezTo>
                    <a:pt x="52731" y="78927"/>
                    <a:pt x="34572" y="64787"/>
                    <a:pt x="19922" y="47374"/>
                  </a:cubicBezTo>
                  <a:cubicBezTo>
                    <a:pt x="13892" y="40071"/>
                    <a:pt x="9147" y="31795"/>
                    <a:pt x="5887" y="22906"/>
                  </a:cubicBezTo>
                  <a:cubicBezTo>
                    <a:pt x="4279" y="19181"/>
                    <a:pt x="2524" y="15603"/>
                    <a:pt x="551" y="11732"/>
                  </a:cubicBezTo>
                  <a:cubicBezTo>
                    <a:pt x="-319" y="10161"/>
                    <a:pt x="-319" y="8262"/>
                    <a:pt x="551" y="6692"/>
                  </a:cubicBezTo>
                  <a:cubicBezTo>
                    <a:pt x="1450" y="5158"/>
                    <a:pt x="3021" y="4128"/>
                    <a:pt x="4790" y="3916"/>
                  </a:cubicBezTo>
                  <a:cubicBezTo>
                    <a:pt x="6326" y="3916"/>
                    <a:pt x="34908" y="776"/>
                    <a:pt x="50333" y="338"/>
                  </a:cubicBezTo>
                  <a:cubicBezTo>
                    <a:pt x="76993" y="-1211"/>
                    <a:pt x="103719" y="2076"/>
                    <a:pt x="129209" y="10052"/>
                  </a:cubicBezTo>
                  <a:cubicBezTo>
                    <a:pt x="155453" y="18889"/>
                    <a:pt x="173070" y="30941"/>
                    <a:pt x="183085" y="47082"/>
                  </a:cubicBezTo>
                  <a:cubicBezTo>
                    <a:pt x="184562" y="49631"/>
                    <a:pt x="183692" y="52896"/>
                    <a:pt x="181141" y="54371"/>
                  </a:cubicBezTo>
                  <a:cubicBezTo>
                    <a:pt x="181133" y="54371"/>
                    <a:pt x="181119" y="54379"/>
                    <a:pt x="181111" y="54386"/>
                  </a:cubicBezTo>
                  <a:cubicBezTo>
                    <a:pt x="178385" y="55905"/>
                    <a:pt x="174956" y="55073"/>
                    <a:pt x="173216" y="52487"/>
                  </a:cubicBezTo>
                  <a:cubicBezTo>
                    <a:pt x="164517" y="38756"/>
                    <a:pt x="148874" y="28092"/>
                    <a:pt x="125335" y="20131"/>
                  </a:cubicBezTo>
                  <a:cubicBezTo>
                    <a:pt x="101189" y="12703"/>
                    <a:pt x="75918" y="9635"/>
                    <a:pt x="50698" y="11074"/>
                  </a:cubicBezTo>
                  <a:cubicBezTo>
                    <a:pt x="40318" y="11074"/>
                    <a:pt x="23870" y="12900"/>
                    <a:pt x="14148" y="13850"/>
                  </a:cubicBezTo>
                  <a:cubicBezTo>
                    <a:pt x="14952" y="15529"/>
                    <a:pt x="15683" y="17136"/>
                    <a:pt x="16340" y="18816"/>
                  </a:cubicBezTo>
                  <a:cubicBezTo>
                    <a:pt x="19199" y="26748"/>
                    <a:pt x="23351" y="34147"/>
                    <a:pt x="28622" y="40728"/>
                  </a:cubicBezTo>
                  <a:lnTo>
                    <a:pt x="28622" y="40728"/>
                  </a:lnTo>
                  <a:cubicBezTo>
                    <a:pt x="42160" y="56811"/>
                    <a:pt x="58886" y="69914"/>
                    <a:pt x="77746" y="79219"/>
                  </a:cubicBezTo>
                  <a:cubicBezTo>
                    <a:pt x="110495" y="93170"/>
                    <a:pt x="137835" y="94265"/>
                    <a:pt x="161374" y="82798"/>
                  </a:cubicBezTo>
                  <a:cubicBezTo>
                    <a:pt x="164130" y="81410"/>
                    <a:pt x="167493" y="82404"/>
                    <a:pt x="169050" y="85062"/>
                  </a:cubicBezTo>
                  <a:cubicBezTo>
                    <a:pt x="170468" y="87553"/>
                    <a:pt x="169591" y="90715"/>
                    <a:pt x="167098" y="92132"/>
                  </a:cubicBezTo>
                  <a:cubicBezTo>
                    <a:pt x="166952" y="92220"/>
                    <a:pt x="166798" y="92293"/>
                    <a:pt x="166637" y="92366"/>
                  </a:cubicBezTo>
                  <a:cubicBezTo>
                    <a:pt x="154254" y="98304"/>
                    <a:pt x="140679" y="101350"/>
                    <a:pt x="126943" y="101277"/>
                  </a:cubicBezTo>
                  <a:close/>
                </a:path>
              </a:pathLst>
            </a:custGeom>
            <a:solidFill>
              <a:srgbClr val="F3D000"/>
            </a:solidFill>
            <a:ln w="7301" cap="flat">
              <a:noFill/>
              <a:prstDash val="solid"/>
              <a:miter/>
            </a:ln>
          </p:spPr>
          <p:txBody>
            <a:bodyPr rtlCol="0" anchor="ctr"/>
            <a:lstStyle/>
            <a:p>
              <a:endParaRPr lang="en-US"/>
            </a:p>
          </p:txBody>
        </p:sp>
        <p:sp>
          <p:nvSpPr>
            <p:cNvPr id="554" name="Freeform 553">
              <a:extLst>
                <a:ext uri="{FF2B5EF4-FFF2-40B4-BE49-F238E27FC236}">
                  <a16:creationId xmlns:a16="http://schemas.microsoft.com/office/drawing/2014/main" id="{84FAAA75-2732-44C5-DA2A-AD541D6CDF4E}"/>
                </a:ext>
              </a:extLst>
            </p:cNvPr>
            <p:cNvSpPr/>
            <p:nvPr/>
          </p:nvSpPr>
          <p:spPr>
            <a:xfrm>
              <a:off x="6124227" y="4449177"/>
              <a:ext cx="183906" cy="101313"/>
            </a:xfrm>
            <a:custGeom>
              <a:avLst/>
              <a:gdLst>
                <a:gd name="connsiteX0" fmla="*/ 126943 w 183906"/>
                <a:gd name="connsiteY0" fmla="*/ 101277 h 101313"/>
                <a:gd name="connsiteX1" fmla="*/ 73213 w 183906"/>
                <a:gd name="connsiteY1" fmla="*/ 88860 h 101313"/>
                <a:gd name="connsiteX2" fmla="*/ 19922 w 183906"/>
                <a:gd name="connsiteY2" fmla="*/ 47374 h 101313"/>
                <a:gd name="connsiteX3" fmla="*/ 5887 w 183906"/>
                <a:gd name="connsiteY3" fmla="*/ 22906 h 101313"/>
                <a:gd name="connsiteX4" fmla="*/ 551 w 183906"/>
                <a:gd name="connsiteY4" fmla="*/ 11732 h 101313"/>
                <a:gd name="connsiteX5" fmla="*/ 551 w 183906"/>
                <a:gd name="connsiteY5" fmla="*/ 6692 h 101313"/>
                <a:gd name="connsiteX6" fmla="*/ 4790 w 183906"/>
                <a:gd name="connsiteY6" fmla="*/ 3916 h 101313"/>
                <a:gd name="connsiteX7" fmla="*/ 50333 w 183906"/>
                <a:gd name="connsiteY7" fmla="*/ 338 h 101313"/>
                <a:gd name="connsiteX8" fmla="*/ 129209 w 183906"/>
                <a:gd name="connsiteY8" fmla="*/ 10052 h 101313"/>
                <a:gd name="connsiteX9" fmla="*/ 183085 w 183906"/>
                <a:gd name="connsiteY9" fmla="*/ 47082 h 101313"/>
                <a:gd name="connsiteX10" fmla="*/ 181141 w 183906"/>
                <a:gd name="connsiteY10" fmla="*/ 54371 h 101313"/>
                <a:gd name="connsiteX11" fmla="*/ 181111 w 183906"/>
                <a:gd name="connsiteY11" fmla="*/ 54386 h 101313"/>
                <a:gd name="connsiteX12" fmla="*/ 173216 w 183906"/>
                <a:gd name="connsiteY12" fmla="*/ 52487 h 101313"/>
                <a:gd name="connsiteX13" fmla="*/ 125335 w 183906"/>
                <a:gd name="connsiteY13" fmla="*/ 20131 h 101313"/>
                <a:gd name="connsiteX14" fmla="*/ 50698 w 183906"/>
                <a:gd name="connsiteY14" fmla="*/ 11074 h 101313"/>
                <a:gd name="connsiteX15" fmla="*/ 14148 w 183906"/>
                <a:gd name="connsiteY15" fmla="*/ 13850 h 101313"/>
                <a:gd name="connsiteX16" fmla="*/ 16340 w 183906"/>
                <a:gd name="connsiteY16" fmla="*/ 18816 h 101313"/>
                <a:gd name="connsiteX17" fmla="*/ 28622 w 183906"/>
                <a:gd name="connsiteY17" fmla="*/ 40728 h 101313"/>
                <a:gd name="connsiteX18" fmla="*/ 28622 w 183906"/>
                <a:gd name="connsiteY18" fmla="*/ 40728 h 101313"/>
                <a:gd name="connsiteX19" fmla="*/ 77746 w 183906"/>
                <a:gd name="connsiteY19" fmla="*/ 79219 h 101313"/>
                <a:gd name="connsiteX20" fmla="*/ 161374 w 183906"/>
                <a:gd name="connsiteY20" fmla="*/ 82798 h 101313"/>
                <a:gd name="connsiteX21" fmla="*/ 169050 w 183906"/>
                <a:gd name="connsiteY21" fmla="*/ 85062 h 101313"/>
                <a:gd name="connsiteX22" fmla="*/ 167098 w 183906"/>
                <a:gd name="connsiteY22" fmla="*/ 92132 h 101313"/>
                <a:gd name="connsiteX23" fmla="*/ 166637 w 183906"/>
                <a:gd name="connsiteY23" fmla="*/ 92366 h 101313"/>
                <a:gd name="connsiteX24" fmla="*/ 126943 w 183906"/>
                <a:gd name="connsiteY24" fmla="*/ 101277 h 10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3906" h="101313">
                  <a:moveTo>
                    <a:pt x="126943" y="101277"/>
                  </a:moveTo>
                  <a:cubicBezTo>
                    <a:pt x="108383" y="100795"/>
                    <a:pt x="90107" y="96566"/>
                    <a:pt x="73213" y="88860"/>
                  </a:cubicBezTo>
                  <a:cubicBezTo>
                    <a:pt x="52731" y="78927"/>
                    <a:pt x="34572" y="64787"/>
                    <a:pt x="19922" y="47374"/>
                  </a:cubicBezTo>
                  <a:cubicBezTo>
                    <a:pt x="13892" y="40071"/>
                    <a:pt x="9147" y="31795"/>
                    <a:pt x="5887" y="22906"/>
                  </a:cubicBezTo>
                  <a:cubicBezTo>
                    <a:pt x="4279" y="19181"/>
                    <a:pt x="2524" y="15603"/>
                    <a:pt x="551" y="11732"/>
                  </a:cubicBezTo>
                  <a:cubicBezTo>
                    <a:pt x="-319" y="10161"/>
                    <a:pt x="-319" y="8262"/>
                    <a:pt x="551" y="6692"/>
                  </a:cubicBezTo>
                  <a:cubicBezTo>
                    <a:pt x="1450" y="5158"/>
                    <a:pt x="3021" y="4128"/>
                    <a:pt x="4790" y="3916"/>
                  </a:cubicBezTo>
                  <a:cubicBezTo>
                    <a:pt x="6326" y="3916"/>
                    <a:pt x="34908" y="776"/>
                    <a:pt x="50333" y="338"/>
                  </a:cubicBezTo>
                  <a:cubicBezTo>
                    <a:pt x="76993" y="-1211"/>
                    <a:pt x="103719" y="2076"/>
                    <a:pt x="129209" y="10052"/>
                  </a:cubicBezTo>
                  <a:cubicBezTo>
                    <a:pt x="155453" y="18889"/>
                    <a:pt x="173070" y="30941"/>
                    <a:pt x="183085" y="47082"/>
                  </a:cubicBezTo>
                  <a:cubicBezTo>
                    <a:pt x="184562" y="49631"/>
                    <a:pt x="183692" y="52896"/>
                    <a:pt x="181141" y="54371"/>
                  </a:cubicBezTo>
                  <a:cubicBezTo>
                    <a:pt x="181133" y="54371"/>
                    <a:pt x="181119" y="54379"/>
                    <a:pt x="181111" y="54386"/>
                  </a:cubicBezTo>
                  <a:cubicBezTo>
                    <a:pt x="178385" y="55905"/>
                    <a:pt x="174956" y="55073"/>
                    <a:pt x="173216" y="52487"/>
                  </a:cubicBezTo>
                  <a:cubicBezTo>
                    <a:pt x="164517" y="38756"/>
                    <a:pt x="148874" y="28092"/>
                    <a:pt x="125335" y="20131"/>
                  </a:cubicBezTo>
                  <a:cubicBezTo>
                    <a:pt x="101189" y="12703"/>
                    <a:pt x="75918" y="9635"/>
                    <a:pt x="50698" y="11074"/>
                  </a:cubicBezTo>
                  <a:cubicBezTo>
                    <a:pt x="40318" y="11074"/>
                    <a:pt x="23870" y="12900"/>
                    <a:pt x="14148" y="13850"/>
                  </a:cubicBezTo>
                  <a:cubicBezTo>
                    <a:pt x="14952" y="15529"/>
                    <a:pt x="15683" y="17136"/>
                    <a:pt x="16340" y="18816"/>
                  </a:cubicBezTo>
                  <a:cubicBezTo>
                    <a:pt x="19199" y="26748"/>
                    <a:pt x="23351" y="34147"/>
                    <a:pt x="28622" y="40728"/>
                  </a:cubicBezTo>
                  <a:lnTo>
                    <a:pt x="28622" y="40728"/>
                  </a:lnTo>
                  <a:cubicBezTo>
                    <a:pt x="42160" y="56811"/>
                    <a:pt x="58886" y="69914"/>
                    <a:pt x="77746" y="79219"/>
                  </a:cubicBezTo>
                  <a:cubicBezTo>
                    <a:pt x="110495" y="93170"/>
                    <a:pt x="137835" y="94265"/>
                    <a:pt x="161374" y="82798"/>
                  </a:cubicBezTo>
                  <a:cubicBezTo>
                    <a:pt x="164130" y="81410"/>
                    <a:pt x="167493" y="82404"/>
                    <a:pt x="169050" y="85062"/>
                  </a:cubicBezTo>
                  <a:cubicBezTo>
                    <a:pt x="170468" y="87553"/>
                    <a:pt x="169591" y="90715"/>
                    <a:pt x="167098" y="92132"/>
                  </a:cubicBezTo>
                  <a:cubicBezTo>
                    <a:pt x="166952" y="92220"/>
                    <a:pt x="166798" y="92293"/>
                    <a:pt x="166637" y="92366"/>
                  </a:cubicBezTo>
                  <a:cubicBezTo>
                    <a:pt x="154254" y="98304"/>
                    <a:pt x="140679" y="101350"/>
                    <a:pt x="126943" y="101277"/>
                  </a:cubicBezTo>
                  <a:close/>
                </a:path>
              </a:pathLst>
            </a:custGeom>
            <a:noFill/>
            <a:ln w="9199" cap="flat">
              <a:solidFill>
                <a:srgbClr val="F3D000"/>
              </a:solidFill>
              <a:prstDash val="solid"/>
              <a:miter/>
            </a:ln>
          </p:spPr>
          <p:txBody>
            <a:bodyPr rtlCol="0" anchor="ctr"/>
            <a:lstStyle/>
            <a:p>
              <a:endParaRPr lang="en-US"/>
            </a:p>
          </p:txBody>
        </p:sp>
        <p:sp>
          <p:nvSpPr>
            <p:cNvPr id="555" name="Freeform 554">
              <a:extLst>
                <a:ext uri="{FF2B5EF4-FFF2-40B4-BE49-F238E27FC236}">
                  <a16:creationId xmlns:a16="http://schemas.microsoft.com/office/drawing/2014/main" id="{F4EBF380-1467-F272-2183-414EE9F80515}"/>
                </a:ext>
              </a:extLst>
            </p:cNvPr>
            <p:cNvSpPr/>
            <p:nvPr/>
          </p:nvSpPr>
          <p:spPr>
            <a:xfrm>
              <a:off x="6096794" y="4541311"/>
              <a:ext cx="193167" cy="101138"/>
            </a:xfrm>
            <a:custGeom>
              <a:avLst/>
              <a:gdLst>
                <a:gd name="connsiteX0" fmla="*/ 99549 w 193167"/>
                <a:gd name="connsiteY0" fmla="*/ 101098 h 101138"/>
                <a:gd name="connsiteX1" fmla="*/ 41068 w 193167"/>
                <a:gd name="connsiteY1" fmla="*/ 92480 h 101138"/>
                <a:gd name="connsiteX2" fmla="*/ 2909 w 193167"/>
                <a:gd name="connsiteY2" fmla="*/ 75023 h 101138"/>
                <a:gd name="connsiteX3" fmla="*/ -15 w 193167"/>
                <a:gd name="connsiteY3" fmla="*/ 71079 h 101138"/>
                <a:gd name="connsiteX4" fmla="*/ 1447 w 193167"/>
                <a:gd name="connsiteY4" fmla="*/ 66332 h 101138"/>
                <a:gd name="connsiteX5" fmla="*/ 33539 w 193167"/>
                <a:gd name="connsiteY5" fmla="*/ 38285 h 101138"/>
                <a:gd name="connsiteX6" fmla="*/ 106640 w 193167"/>
                <a:gd name="connsiteY6" fmla="*/ 3154 h 101138"/>
                <a:gd name="connsiteX7" fmla="*/ 189026 w 193167"/>
                <a:gd name="connsiteY7" fmla="*/ 7901 h 101138"/>
                <a:gd name="connsiteX8" fmla="*/ 192871 w 193167"/>
                <a:gd name="connsiteY8" fmla="*/ 14628 h 101138"/>
                <a:gd name="connsiteX9" fmla="*/ 192681 w 193167"/>
                <a:gd name="connsiteY9" fmla="*/ 15205 h 101138"/>
                <a:gd name="connsiteX10" fmla="*/ 185612 w 193167"/>
                <a:gd name="connsiteY10" fmla="*/ 18864 h 101138"/>
                <a:gd name="connsiteX11" fmla="*/ 185371 w 193167"/>
                <a:gd name="connsiteY11" fmla="*/ 18784 h 101138"/>
                <a:gd name="connsiteX12" fmla="*/ 108687 w 193167"/>
                <a:gd name="connsiteY12" fmla="*/ 14328 h 101138"/>
                <a:gd name="connsiteX13" fmla="*/ 39899 w 193167"/>
                <a:gd name="connsiteY13" fmla="*/ 47561 h 101138"/>
                <a:gd name="connsiteX14" fmla="*/ 14532 w 193167"/>
                <a:gd name="connsiteY14" fmla="*/ 68961 h 101138"/>
                <a:gd name="connsiteX15" fmla="*/ 44285 w 193167"/>
                <a:gd name="connsiteY15" fmla="*/ 82181 h 101138"/>
                <a:gd name="connsiteX16" fmla="*/ 122723 w 193167"/>
                <a:gd name="connsiteY16" fmla="*/ 88682 h 101138"/>
                <a:gd name="connsiteX17" fmla="*/ 129148 w 193167"/>
                <a:gd name="connsiteY17" fmla="*/ 93378 h 101138"/>
                <a:gd name="connsiteX18" fmla="*/ 129156 w 193167"/>
                <a:gd name="connsiteY18" fmla="*/ 93429 h 101138"/>
                <a:gd name="connsiteX19" fmla="*/ 124258 w 193167"/>
                <a:gd name="connsiteY19" fmla="*/ 99783 h 101138"/>
                <a:gd name="connsiteX20" fmla="*/ 99549 w 193167"/>
                <a:gd name="connsiteY20" fmla="*/ 101098 h 10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3167" h="101138">
                  <a:moveTo>
                    <a:pt x="99549" y="101098"/>
                  </a:moveTo>
                  <a:cubicBezTo>
                    <a:pt x="79739" y="101142"/>
                    <a:pt x="60024" y="98242"/>
                    <a:pt x="41068" y="92480"/>
                  </a:cubicBezTo>
                  <a:cubicBezTo>
                    <a:pt x="27895" y="87703"/>
                    <a:pt x="15132" y="81867"/>
                    <a:pt x="2909" y="75023"/>
                  </a:cubicBezTo>
                  <a:cubicBezTo>
                    <a:pt x="1345" y="74271"/>
                    <a:pt x="248" y="72796"/>
                    <a:pt x="-15" y="71079"/>
                  </a:cubicBezTo>
                  <a:cubicBezTo>
                    <a:pt x="-329" y="69356"/>
                    <a:pt x="219" y="67581"/>
                    <a:pt x="1447" y="66332"/>
                  </a:cubicBezTo>
                  <a:cubicBezTo>
                    <a:pt x="11272" y="56033"/>
                    <a:pt x="22018" y="46648"/>
                    <a:pt x="33539" y="38285"/>
                  </a:cubicBezTo>
                  <a:cubicBezTo>
                    <a:pt x="55155" y="21559"/>
                    <a:pt x="80068" y="9588"/>
                    <a:pt x="106640" y="3154"/>
                  </a:cubicBezTo>
                  <a:cubicBezTo>
                    <a:pt x="134053" y="-2346"/>
                    <a:pt x="162424" y="-710"/>
                    <a:pt x="189026" y="7901"/>
                  </a:cubicBezTo>
                  <a:cubicBezTo>
                    <a:pt x="191950" y="8697"/>
                    <a:pt x="193668" y="11706"/>
                    <a:pt x="192871" y="14628"/>
                  </a:cubicBezTo>
                  <a:cubicBezTo>
                    <a:pt x="192820" y="14825"/>
                    <a:pt x="192754" y="15015"/>
                    <a:pt x="192681" y="15205"/>
                  </a:cubicBezTo>
                  <a:cubicBezTo>
                    <a:pt x="191745" y="18163"/>
                    <a:pt x="188580" y="19806"/>
                    <a:pt x="185612" y="18864"/>
                  </a:cubicBezTo>
                  <a:cubicBezTo>
                    <a:pt x="185531" y="18842"/>
                    <a:pt x="185451" y="18813"/>
                    <a:pt x="185371" y="18784"/>
                  </a:cubicBezTo>
                  <a:cubicBezTo>
                    <a:pt x="160640" y="10640"/>
                    <a:pt x="134200" y="9099"/>
                    <a:pt x="108687" y="14328"/>
                  </a:cubicBezTo>
                  <a:cubicBezTo>
                    <a:pt x="83686" y="20493"/>
                    <a:pt x="60257" y="31814"/>
                    <a:pt x="39899" y="47561"/>
                  </a:cubicBezTo>
                  <a:cubicBezTo>
                    <a:pt x="30885" y="54010"/>
                    <a:pt x="22405" y="61168"/>
                    <a:pt x="14532" y="68961"/>
                  </a:cubicBezTo>
                  <a:cubicBezTo>
                    <a:pt x="24101" y="74110"/>
                    <a:pt x="34050" y="78529"/>
                    <a:pt x="44285" y="82181"/>
                  </a:cubicBezTo>
                  <a:cubicBezTo>
                    <a:pt x="69658" y="89945"/>
                    <a:pt x="96413" y="92166"/>
                    <a:pt x="122723" y="88682"/>
                  </a:cubicBezTo>
                  <a:cubicBezTo>
                    <a:pt x="125793" y="88207"/>
                    <a:pt x="128673" y="90310"/>
                    <a:pt x="129148" y="93378"/>
                  </a:cubicBezTo>
                  <a:cubicBezTo>
                    <a:pt x="129148" y="93393"/>
                    <a:pt x="129156" y="93415"/>
                    <a:pt x="129156" y="93429"/>
                  </a:cubicBezTo>
                  <a:cubicBezTo>
                    <a:pt x="129507" y="96519"/>
                    <a:pt x="127335" y="99331"/>
                    <a:pt x="124258" y="99783"/>
                  </a:cubicBezTo>
                  <a:cubicBezTo>
                    <a:pt x="116056" y="100718"/>
                    <a:pt x="107803" y="101157"/>
                    <a:pt x="99549" y="101098"/>
                  </a:cubicBezTo>
                  <a:close/>
                </a:path>
              </a:pathLst>
            </a:custGeom>
            <a:solidFill>
              <a:srgbClr val="F3D000"/>
            </a:solidFill>
            <a:ln w="7301" cap="flat">
              <a:noFill/>
              <a:prstDash val="solid"/>
              <a:miter/>
            </a:ln>
          </p:spPr>
          <p:txBody>
            <a:bodyPr rtlCol="0" anchor="ctr"/>
            <a:lstStyle/>
            <a:p>
              <a:endParaRPr lang="en-US"/>
            </a:p>
          </p:txBody>
        </p:sp>
        <p:sp>
          <p:nvSpPr>
            <p:cNvPr id="556" name="Freeform 555">
              <a:extLst>
                <a:ext uri="{FF2B5EF4-FFF2-40B4-BE49-F238E27FC236}">
                  <a16:creationId xmlns:a16="http://schemas.microsoft.com/office/drawing/2014/main" id="{B7B83F96-12C2-4B1D-55EA-F6ACF48064D7}"/>
                </a:ext>
              </a:extLst>
            </p:cNvPr>
            <p:cNvSpPr/>
            <p:nvPr/>
          </p:nvSpPr>
          <p:spPr>
            <a:xfrm>
              <a:off x="6096794" y="4541311"/>
              <a:ext cx="193167" cy="101138"/>
            </a:xfrm>
            <a:custGeom>
              <a:avLst/>
              <a:gdLst>
                <a:gd name="connsiteX0" fmla="*/ 99549 w 193167"/>
                <a:gd name="connsiteY0" fmla="*/ 101098 h 101138"/>
                <a:gd name="connsiteX1" fmla="*/ 41068 w 193167"/>
                <a:gd name="connsiteY1" fmla="*/ 92480 h 101138"/>
                <a:gd name="connsiteX2" fmla="*/ 2909 w 193167"/>
                <a:gd name="connsiteY2" fmla="*/ 75023 h 101138"/>
                <a:gd name="connsiteX3" fmla="*/ -15 w 193167"/>
                <a:gd name="connsiteY3" fmla="*/ 71079 h 101138"/>
                <a:gd name="connsiteX4" fmla="*/ 1447 w 193167"/>
                <a:gd name="connsiteY4" fmla="*/ 66332 h 101138"/>
                <a:gd name="connsiteX5" fmla="*/ 33539 w 193167"/>
                <a:gd name="connsiteY5" fmla="*/ 38285 h 101138"/>
                <a:gd name="connsiteX6" fmla="*/ 106640 w 193167"/>
                <a:gd name="connsiteY6" fmla="*/ 3154 h 101138"/>
                <a:gd name="connsiteX7" fmla="*/ 189026 w 193167"/>
                <a:gd name="connsiteY7" fmla="*/ 7901 h 101138"/>
                <a:gd name="connsiteX8" fmla="*/ 192871 w 193167"/>
                <a:gd name="connsiteY8" fmla="*/ 14628 h 101138"/>
                <a:gd name="connsiteX9" fmla="*/ 192681 w 193167"/>
                <a:gd name="connsiteY9" fmla="*/ 15205 h 101138"/>
                <a:gd name="connsiteX10" fmla="*/ 185612 w 193167"/>
                <a:gd name="connsiteY10" fmla="*/ 18864 h 101138"/>
                <a:gd name="connsiteX11" fmla="*/ 185371 w 193167"/>
                <a:gd name="connsiteY11" fmla="*/ 18784 h 101138"/>
                <a:gd name="connsiteX12" fmla="*/ 108687 w 193167"/>
                <a:gd name="connsiteY12" fmla="*/ 14328 h 101138"/>
                <a:gd name="connsiteX13" fmla="*/ 39899 w 193167"/>
                <a:gd name="connsiteY13" fmla="*/ 47561 h 101138"/>
                <a:gd name="connsiteX14" fmla="*/ 14532 w 193167"/>
                <a:gd name="connsiteY14" fmla="*/ 68961 h 101138"/>
                <a:gd name="connsiteX15" fmla="*/ 44285 w 193167"/>
                <a:gd name="connsiteY15" fmla="*/ 82181 h 101138"/>
                <a:gd name="connsiteX16" fmla="*/ 122723 w 193167"/>
                <a:gd name="connsiteY16" fmla="*/ 88682 h 101138"/>
                <a:gd name="connsiteX17" fmla="*/ 129148 w 193167"/>
                <a:gd name="connsiteY17" fmla="*/ 93378 h 101138"/>
                <a:gd name="connsiteX18" fmla="*/ 129156 w 193167"/>
                <a:gd name="connsiteY18" fmla="*/ 93429 h 101138"/>
                <a:gd name="connsiteX19" fmla="*/ 124258 w 193167"/>
                <a:gd name="connsiteY19" fmla="*/ 99783 h 101138"/>
                <a:gd name="connsiteX20" fmla="*/ 99549 w 193167"/>
                <a:gd name="connsiteY20" fmla="*/ 101098 h 10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3167" h="101138">
                  <a:moveTo>
                    <a:pt x="99549" y="101098"/>
                  </a:moveTo>
                  <a:cubicBezTo>
                    <a:pt x="79739" y="101142"/>
                    <a:pt x="60024" y="98242"/>
                    <a:pt x="41068" y="92480"/>
                  </a:cubicBezTo>
                  <a:cubicBezTo>
                    <a:pt x="27895" y="87703"/>
                    <a:pt x="15132" y="81867"/>
                    <a:pt x="2909" y="75023"/>
                  </a:cubicBezTo>
                  <a:cubicBezTo>
                    <a:pt x="1345" y="74271"/>
                    <a:pt x="248" y="72796"/>
                    <a:pt x="-15" y="71079"/>
                  </a:cubicBezTo>
                  <a:cubicBezTo>
                    <a:pt x="-329" y="69356"/>
                    <a:pt x="219" y="67581"/>
                    <a:pt x="1447" y="66332"/>
                  </a:cubicBezTo>
                  <a:cubicBezTo>
                    <a:pt x="11272" y="56033"/>
                    <a:pt x="22018" y="46648"/>
                    <a:pt x="33539" y="38285"/>
                  </a:cubicBezTo>
                  <a:cubicBezTo>
                    <a:pt x="55155" y="21559"/>
                    <a:pt x="80068" y="9588"/>
                    <a:pt x="106640" y="3154"/>
                  </a:cubicBezTo>
                  <a:cubicBezTo>
                    <a:pt x="134053" y="-2346"/>
                    <a:pt x="162424" y="-710"/>
                    <a:pt x="189026" y="7901"/>
                  </a:cubicBezTo>
                  <a:cubicBezTo>
                    <a:pt x="191950" y="8697"/>
                    <a:pt x="193668" y="11706"/>
                    <a:pt x="192871" y="14628"/>
                  </a:cubicBezTo>
                  <a:cubicBezTo>
                    <a:pt x="192820" y="14825"/>
                    <a:pt x="192754" y="15015"/>
                    <a:pt x="192681" y="15205"/>
                  </a:cubicBezTo>
                  <a:cubicBezTo>
                    <a:pt x="191745" y="18163"/>
                    <a:pt x="188580" y="19806"/>
                    <a:pt x="185612" y="18864"/>
                  </a:cubicBezTo>
                  <a:cubicBezTo>
                    <a:pt x="185531" y="18842"/>
                    <a:pt x="185451" y="18813"/>
                    <a:pt x="185371" y="18784"/>
                  </a:cubicBezTo>
                  <a:cubicBezTo>
                    <a:pt x="160640" y="10640"/>
                    <a:pt x="134200" y="9099"/>
                    <a:pt x="108687" y="14328"/>
                  </a:cubicBezTo>
                  <a:cubicBezTo>
                    <a:pt x="83686" y="20493"/>
                    <a:pt x="60257" y="31814"/>
                    <a:pt x="39899" y="47561"/>
                  </a:cubicBezTo>
                  <a:cubicBezTo>
                    <a:pt x="30885" y="54010"/>
                    <a:pt x="22405" y="61168"/>
                    <a:pt x="14532" y="68961"/>
                  </a:cubicBezTo>
                  <a:cubicBezTo>
                    <a:pt x="24101" y="74110"/>
                    <a:pt x="34050" y="78529"/>
                    <a:pt x="44285" y="82181"/>
                  </a:cubicBezTo>
                  <a:cubicBezTo>
                    <a:pt x="69658" y="89945"/>
                    <a:pt x="96413" y="92166"/>
                    <a:pt x="122723" y="88682"/>
                  </a:cubicBezTo>
                  <a:cubicBezTo>
                    <a:pt x="125793" y="88207"/>
                    <a:pt x="128673" y="90310"/>
                    <a:pt x="129148" y="93378"/>
                  </a:cubicBezTo>
                  <a:cubicBezTo>
                    <a:pt x="129148" y="93393"/>
                    <a:pt x="129156" y="93415"/>
                    <a:pt x="129156" y="93429"/>
                  </a:cubicBezTo>
                  <a:cubicBezTo>
                    <a:pt x="129507" y="96519"/>
                    <a:pt x="127335" y="99331"/>
                    <a:pt x="124258" y="99783"/>
                  </a:cubicBezTo>
                  <a:cubicBezTo>
                    <a:pt x="116056" y="100718"/>
                    <a:pt x="107803" y="101157"/>
                    <a:pt x="99549" y="101098"/>
                  </a:cubicBezTo>
                  <a:close/>
                </a:path>
              </a:pathLst>
            </a:custGeom>
            <a:noFill/>
            <a:ln w="9199" cap="flat">
              <a:solidFill>
                <a:srgbClr val="F3D000"/>
              </a:solidFill>
              <a:prstDash val="solid"/>
              <a:miter/>
            </a:ln>
          </p:spPr>
          <p:txBody>
            <a:bodyPr rtlCol="0" anchor="ctr"/>
            <a:lstStyle/>
            <a:p>
              <a:endParaRPr lang="en-US"/>
            </a:p>
          </p:txBody>
        </p:sp>
        <p:sp>
          <p:nvSpPr>
            <p:cNvPr id="557" name="Freeform 556">
              <a:extLst>
                <a:ext uri="{FF2B5EF4-FFF2-40B4-BE49-F238E27FC236}">
                  <a16:creationId xmlns:a16="http://schemas.microsoft.com/office/drawing/2014/main" id="{37FA658A-24BD-937A-D476-22BA10AF3945}"/>
                </a:ext>
              </a:extLst>
            </p:cNvPr>
            <p:cNvSpPr/>
            <p:nvPr/>
          </p:nvSpPr>
          <p:spPr>
            <a:xfrm>
              <a:off x="6161129" y="4605660"/>
              <a:ext cx="165543" cy="137942"/>
            </a:xfrm>
            <a:custGeom>
              <a:avLst/>
              <a:gdLst>
                <a:gd name="connsiteX0" fmla="*/ 41355 w 165543"/>
                <a:gd name="connsiteY0" fmla="*/ 137908 h 137942"/>
                <a:gd name="connsiteX1" fmla="*/ 3781 w 165543"/>
                <a:gd name="connsiteY1" fmla="*/ 132357 h 137942"/>
                <a:gd name="connsiteX2" fmla="*/ 53 w 165543"/>
                <a:gd name="connsiteY2" fmla="*/ 125710 h 137942"/>
                <a:gd name="connsiteX3" fmla="*/ 59630 w 165543"/>
                <a:gd name="connsiteY3" fmla="*/ 18343 h 137942"/>
                <a:gd name="connsiteX4" fmla="*/ 126226 w 165543"/>
                <a:gd name="connsiteY4" fmla="*/ 1033 h 137942"/>
                <a:gd name="connsiteX5" fmla="*/ 130056 w 165543"/>
                <a:gd name="connsiteY5" fmla="*/ 7884 h 137942"/>
                <a:gd name="connsiteX6" fmla="*/ 124398 w 165543"/>
                <a:gd name="connsiteY6" fmla="*/ 11916 h 137942"/>
                <a:gd name="connsiteX7" fmla="*/ 65917 w 165543"/>
                <a:gd name="connsiteY7" fmla="*/ 27546 h 137942"/>
                <a:gd name="connsiteX8" fmla="*/ 12261 w 165543"/>
                <a:gd name="connsiteY8" fmla="*/ 123227 h 137942"/>
                <a:gd name="connsiteX9" fmla="*/ 115626 w 165543"/>
                <a:gd name="connsiteY9" fmla="*/ 104018 h 137942"/>
                <a:gd name="connsiteX10" fmla="*/ 132732 w 165543"/>
                <a:gd name="connsiteY10" fmla="*/ 90286 h 137942"/>
                <a:gd name="connsiteX11" fmla="*/ 154662 w 165543"/>
                <a:gd name="connsiteY11" fmla="*/ 48874 h 137942"/>
                <a:gd name="connsiteX12" fmla="*/ 161095 w 165543"/>
                <a:gd name="connsiteY12" fmla="*/ 44491 h 137942"/>
                <a:gd name="connsiteX13" fmla="*/ 165335 w 165543"/>
                <a:gd name="connsiteY13" fmla="*/ 50919 h 137942"/>
                <a:gd name="connsiteX14" fmla="*/ 140481 w 165543"/>
                <a:gd name="connsiteY14" fmla="*/ 97955 h 137942"/>
                <a:gd name="connsiteX15" fmla="*/ 121694 w 165543"/>
                <a:gd name="connsiteY15" fmla="*/ 113221 h 137942"/>
                <a:gd name="connsiteX16" fmla="*/ 41355 w 165543"/>
                <a:gd name="connsiteY16" fmla="*/ 137908 h 13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543" h="137942">
                  <a:moveTo>
                    <a:pt x="41355" y="137908"/>
                  </a:moveTo>
                  <a:cubicBezTo>
                    <a:pt x="28621" y="137937"/>
                    <a:pt x="15959" y="136067"/>
                    <a:pt x="3781" y="132357"/>
                  </a:cubicBezTo>
                  <a:cubicBezTo>
                    <a:pt x="996" y="131451"/>
                    <a:pt x="-627" y="128559"/>
                    <a:pt x="53" y="125710"/>
                  </a:cubicBezTo>
                  <a:cubicBezTo>
                    <a:pt x="10945" y="82617"/>
                    <a:pt x="23737" y="41935"/>
                    <a:pt x="59630" y="18343"/>
                  </a:cubicBezTo>
                  <a:cubicBezTo>
                    <a:pt x="82803" y="3078"/>
                    <a:pt x="104661" y="-2619"/>
                    <a:pt x="126226" y="1033"/>
                  </a:cubicBezTo>
                  <a:cubicBezTo>
                    <a:pt x="129179" y="1866"/>
                    <a:pt x="130890" y="4941"/>
                    <a:pt x="130056" y="7884"/>
                  </a:cubicBezTo>
                  <a:cubicBezTo>
                    <a:pt x="129347" y="10390"/>
                    <a:pt x="126993" y="12062"/>
                    <a:pt x="124398" y="11916"/>
                  </a:cubicBezTo>
                  <a:cubicBezTo>
                    <a:pt x="105684" y="8702"/>
                    <a:pt x="86459" y="13888"/>
                    <a:pt x="65917" y="27546"/>
                  </a:cubicBezTo>
                  <a:cubicBezTo>
                    <a:pt x="34776" y="48070"/>
                    <a:pt x="22422" y="84224"/>
                    <a:pt x="12261" y="123227"/>
                  </a:cubicBezTo>
                  <a:cubicBezTo>
                    <a:pt x="47890" y="131451"/>
                    <a:pt x="85340" y="124491"/>
                    <a:pt x="115626" y="104018"/>
                  </a:cubicBezTo>
                  <a:cubicBezTo>
                    <a:pt x="121781" y="100037"/>
                    <a:pt x="127512" y="95436"/>
                    <a:pt x="132732" y="90286"/>
                  </a:cubicBezTo>
                  <a:cubicBezTo>
                    <a:pt x="143916" y="78907"/>
                    <a:pt x="151541" y="64519"/>
                    <a:pt x="154662" y="48874"/>
                  </a:cubicBezTo>
                  <a:cubicBezTo>
                    <a:pt x="155254" y="45908"/>
                    <a:pt x="158113" y="43958"/>
                    <a:pt x="161095" y="44491"/>
                  </a:cubicBezTo>
                  <a:cubicBezTo>
                    <a:pt x="164034" y="45112"/>
                    <a:pt x="165920" y="47975"/>
                    <a:pt x="165335" y="50919"/>
                  </a:cubicBezTo>
                  <a:cubicBezTo>
                    <a:pt x="161826" y="68689"/>
                    <a:pt x="153186" y="85042"/>
                    <a:pt x="140481" y="97955"/>
                  </a:cubicBezTo>
                  <a:cubicBezTo>
                    <a:pt x="134764" y="103682"/>
                    <a:pt x="128470" y="108794"/>
                    <a:pt x="121694" y="113221"/>
                  </a:cubicBezTo>
                  <a:cubicBezTo>
                    <a:pt x="97906" y="129128"/>
                    <a:pt x="69974" y="137710"/>
                    <a:pt x="41355" y="137908"/>
                  </a:cubicBezTo>
                  <a:close/>
                </a:path>
              </a:pathLst>
            </a:custGeom>
            <a:solidFill>
              <a:srgbClr val="F3D000"/>
            </a:solidFill>
            <a:ln w="7301" cap="flat">
              <a:noFill/>
              <a:prstDash val="solid"/>
              <a:miter/>
            </a:ln>
          </p:spPr>
          <p:txBody>
            <a:bodyPr rtlCol="0" anchor="ctr"/>
            <a:lstStyle/>
            <a:p>
              <a:endParaRPr lang="en-US"/>
            </a:p>
          </p:txBody>
        </p:sp>
        <p:sp>
          <p:nvSpPr>
            <p:cNvPr id="558" name="Freeform 557">
              <a:extLst>
                <a:ext uri="{FF2B5EF4-FFF2-40B4-BE49-F238E27FC236}">
                  <a16:creationId xmlns:a16="http://schemas.microsoft.com/office/drawing/2014/main" id="{BFE4A8F9-5F6D-8B39-0807-2037F9109833}"/>
                </a:ext>
              </a:extLst>
            </p:cNvPr>
            <p:cNvSpPr/>
            <p:nvPr/>
          </p:nvSpPr>
          <p:spPr>
            <a:xfrm>
              <a:off x="6161129" y="4605660"/>
              <a:ext cx="165543" cy="137942"/>
            </a:xfrm>
            <a:custGeom>
              <a:avLst/>
              <a:gdLst>
                <a:gd name="connsiteX0" fmla="*/ 41355 w 165543"/>
                <a:gd name="connsiteY0" fmla="*/ 137908 h 137942"/>
                <a:gd name="connsiteX1" fmla="*/ 3781 w 165543"/>
                <a:gd name="connsiteY1" fmla="*/ 132357 h 137942"/>
                <a:gd name="connsiteX2" fmla="*/ 53 w 165543"/>
                <a:gd name="connsiteY2" fmla="*/ 125710 h 137942"/>
                <a:gd name="connsiteX3" fmla="*/ 59630 w 165543"/>
                <a:gd name="connsiteY3" fmla="*/ 18343 h 137942"/>
                <a:gd name="connsiteX4" fmla="*/ 126226 w 165543"/>
                <a:gd name="connsiteY4" fmla="*/ 1033 h 137942"/>
                <a:gd name="connsiteX5" fmla="*/ 130056 w 165543"/>
                <a:gd name="connsiteY5" fmla="*/ 7884 h 137942"/>
                <a:gd name="connsiteX6" fmla="*/ 124398 w 165543"/>
                <a:gd name="connsiteY6" fmla="*/ 11916 h 137942"/>
                <a:gd name="connsiteX7" fmla="*/ 65917 w 165543"/>
                <a:gd name="connsiteY7" fmla="*/ 27546 h 137942"/>
                <a:gd name="connsiteX8" fmla="*/ 12261 w 165543"/>
                <a:gd name="connsiteY8" fmla="*/ 123227 h 137942"/>
                <a:gd name="connsiteX9" fmla="*/ 115626 w 165543"/>
                <a:gd name="connsiteY9" fmla="*/ 104018 h 137942"/>
                <a:gd name="connsiteX10" fmla="*/ 132732 w 165543"/>
                <a:gd name="connsiteY10" fmla="*/ 90286 h 137942"/>
                <a:gd name="connsiteX11" fmla="*/ 154662 w 165543"/>
                <a:gd name="connsiteY11" fmla="*/ 48874 h 137942"/>
                <a:gd name="connsiteX12" fmla="*/ 161095 w 165543"/>
                <a:gd name="connsiteY12" fmla="*/ 44491 h 137942"/>
                <a:gd name="connsiteX13" fmla="*/ 165335 w 165543"/>
                <a:gd name="connsiteY13" fmla="*/ 50919 h 137942"/>
                <a:gd name="connsiteX14" fmla="*/ 140481 w 165543"/>
                <a:gd name="connsiteY14" fmla="*/ 97955 h 137942"/>
                <a:gd name="connsiteX15" fmla="*/ 121694 w 165543"/>
                <a:gd name="connsiteY15" fmla="*/ 113221 h 137942"/>
                <a:gd name="connsiteX16" fmla="*/ 41355 w 165543"/>
                <a:gd name="connsiteY16" fmla="*/ 137908 h 13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543" h="137942">
                  <a:moveTo>
                    <a:pt x="41355" y="137908"/>
                  </a:moveTo>
                  <a:cubicBezTo>
                    <a:pt x="28621" y="137937"/>
                    <a:pt x="15959" y="136067"/>
                    <a:pt x="3781" y="132357"/>
                  </a:cubicBezTo>
                  <a:cubicBezTo>
                    <a:pt x="996" y="131451"/>
                    <a:pt x="-627" y="128559"/>
                    <a:pt x="53" y="125710"/>
                  </a:cubicBezTo>
                  <a:cubicBezTo>
                    <a:pt x="10945" y="82617"/>
                    <a:pt x="23737" y="41935"/>
                    <a:pt x="59630" y="18343"/>
                  </a:cubicBezTo>
                  <a:cubicBezTo>
                    <a:pt x="82803" y="3078"/>
                    <a:pt x="104661" y="-2619"/>
                    <a:pt x="126226" y="1033"/>
                  </a:cubicBezTo>
                  <a:cubicBezTo>
                    <a:pt x="129179" y="1866"/>
                    <a:pt x="130890" y="4941"/>
                    <a:pt x="130056" y="7884"/>
                  </a:cubicBezTo>
                  <a:cubicBezTo>
                    <a:pt x="129347" y="10390"/>
                    <a:pt x="126993" y="12062"/>
                    <a:pt x="124398" y="11916"/>
                  </a:cubicBezTo>
                  <a:cubicBezTo>
                    <a:pt x="105684" y="8702"/>
                    <a:pt x="86459" y="13888"/>
                    <a:pt x="65917" y="27546"/>
                  </a:cubicBezTo>
                  <a:cubicBezTo>
                    <a:pt x="34776" y="48070"/>
                    <a:pt x="22422" y="84224"/>
                    <a:pt x="12261" y="123227"/>
                  </a:cubicBezTo>
                  <a:cubicBezTo>
                    <a:pt x="47890" y="131451"/>
                    <a:pt x="85340" y="124491"/>
                    <a:pt x="115626" y="104018"/>
                  </a:cubicBezTo>
                  <a:cubicBezTo>
                    <a:pt x="121781" y="100037"/>
                    <a:pt x="127512" y="95436"/>
                    <a:pt x="132732" y="90286"/>
                  </a:cubicBezTo>
                  <a:cubicBezTo>
                    <a:pt x="143909" y="78900"/>
                    <a:pt x="151526" y="64511"/>
                    <a:pt x="154662" y="48874"/>
                  </a:cubicBezTo>
                  <a:cubicBezTo>
                    <a:pt x="155254" y="45908"/>
                    <a:pt x="158113" y="43958"/>
                    <a:pt x="161095" y="44491"/>
                  </a:cubicBezTo>
                  <a:cubicBezTo>
                    <a:pt x="164034" y="45112"/>
                    <a:pt x="165920" y="47975"/>
                    <a:pt x="165335" y="50919"/>
                  </a:cubicBezTo>
                  <a:cubicBezTo>
                    <a:pt x="161826" y="68689"/>
                    <a:pt x="153186" y="85042"/>
                    <a:pt x="140481" y="97955"/>
                  </a:cubicBezTo>
                  <a:cubicBezTo>
                    <a:pt x="134764" y="103682"/>
                    <a:pt x="128470" y="108794"/>
                    <a:pt x="121694" y="113221"/>
                  </a:cubicBezTo>
                  <a:cubicBezTo>
                    <a:pt x="97906" y="129128"/>
                    <a:pt x="69974" y="137710"/>
                    <a:pt x="41355" y="137908"/>
                  </a:cubicBezTo>
                  <a:close/>
                </a:path>
              </a:pathLst>
            </a:custGeom>
            <a:noFill/>
            <a:ln w="9199" cap="flat">
              <a:solidFill>
                <a:srgbClr val="F3D000"/>
              </a:solidFill>
              <a:prstDash val="solid"/>
              <a:miter/>
            </a:ln>
          </p:spPr>
          <p:txBody>
            <a:bodyPr rtlCol="0" anchor="ctr"/>
            <a:lstStyle/>
            <a:p>
              <a:endParaRPr lang="en-US"/>
            </a:p>
          </p:txBody>
        </p:sp>
        <p:sp>
          <p:nvSpPr>
            <p:cNvPr id="559" name="Freeform 558">
              <a:extLst>
                <a:ext uri="{FF2B5EF4-FFF2-40B4-BE49-F238E27FC236}">
                  <a16:creationId xmlns:a16="http://schemas.microsoft.com/office/drawing/2014/main" id="{2E760BF8-9EF7-A88F-7EA6-27763B8A61E3}"/>
                </a:ext>
              </a:extLst>
            </p:cNvPr>
            <p:cNvSpPr/>
            <p:nvPr/>
          </p:nvSpPr>
          <p:spPr>
            <a:xfrm>
              <a:off x="6262241" y="4669263"/>
              <a:ext cx="119454" cy="166295"/>
            </a:xfrm>
            <a:custGeom>
              <a:avLst/>
              <a:gdLst>
                <a:gd name="connsiteX0" fmla="*/ 8666 w 119454"/>
                <a:gd name="connsiteY0" fmla="*/ 166260 h 166295"/>
                <a:gd name="connsiteX1" fmla="*/ 3110 w 119454"/>
                <a:gd name="connsiteY1" fmla="*/ 161878 h 166295"/>
                <a:gd name="connsiteX2" fmla="*/ 16342 w 119454"/>
                <a:gd name="connsiteY2" fmla="*/ 50275 h 166295"/>
                <a:gd name="connsiteX3" fmla="*/ 17146 w 119454"/>
                <a:gd name="connsiteY3" fmla="*/ 48011 h 166295"/>
                <a:gd name="connsiteX4" fmla="*/ 21678 w 119454"/>
                <a:gd name="connsiteY4" fmla="*/ 36982 h 166295"/>
                <a:gd name="connsiteX5" fmla="*/ 28988 w 119454"/>
                <a:gd name="connsiteY5" fmla="*/ 34279 h 166295"/>
                <a:gd name="connsiteX6" fmla="*/ 31620 w 119454"/>
                <a:gd name="connsiteY6" fmla="*/ 41583 h 166295"/>
                <a:gd name="connsiteX7" fmla="*/ 27453 w 119454"/>
                <a:gd name="connsiteY7" fmla="*/ 51809 h 166295"/>
                <a:gd name="connsiteX8" fmla="*/ 26576 w 119454"/>
                <a:gd name="connsiteY8" fmla="*/ 54073 h 166295"/>
                <a:gd name="connsiteX9" fmla="*/ 12833 w 119454"/>
                <a:gd name="connsiteY9" fmla="*/ 153405 h 166295"/>
                <a:gd name="connsiteX10" fmla="*/ 74019 w 119454"/>
                <a:gd name="connsiteY10" fmla="*/ 111481 h 166295"/>
                <a:gd name="connsiteX11" fmla="*/ 107938 w 119454"/>
                <a:gd name="connsiteY11" fmla="*/ 6305 h 166295"/>
                <a:gd name="connsiteX12" fmla="*/ 112960 w 119454"/>
                <a:gd name="connsiteY12" fmla="*/ 2 h 166295"/>
                <a:gd name="connsiteX13" fmla="*/ 119269 w 119454"/>
                <a:gd name="connsiteY13" fmla="*/ 5020 h 166295"/>
                <a:gd name="connsiteX14" fmla="*/ 119269 w 119454"/>
                <a:gd name="connsiteY14" fmla="*/ 6305 h 166295"/>
                <a:gd name="connsiteX15" fmla="*/ 82718 w 119454"/>
                <a:gd name="connsiteY15" fmla="*/ 118858 h 166295"/>
                <a:gd name="connsiteX16" fmla="*/ 8885 w 119454"/>
                <a:gd name="connsiteY16" fmla="*/ 165968 h 166295"/>
                <a:gd name="connsiteX17" fmla="*/ 8666 w 119454"/>
                <a:gd name="connsiteY17" fmla="*/ 166260 h 16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9454" h="166295">
                  <a:moveTo>
                    <a:pt x="8666" y="166260"/>
                  </a:moveTo>
                  <a:cubicBezTo>
                    <a:pt x="6049" y="166187"/>
                    <a:pt x="3790" y="164405"/>
                    <a:pt x="3110" y="161878"/>
                  </a:cubicBezTo>
                  <a:cubicBezTo>
                    <a:pt x="-4200" y="132662"/>
                    <a:pt x="1283" y="88839"/>
                    <a:pt x="16342" y="50275"/>
                  </a:cubicBezTo>
                  <a:cubicBezTo>
                    <a:pt x="16342" y="49618"/>
                    <a:pt x="16854" y="48960"/>
                    <a:pt x="17146" y="48011"/>
                  </a:cubicBezTo>
                  <a:cubicBezTo>
                    <a:pt x="18389" y="44724"/>
                    <a:pt x="20070" y="40122"/>
                    <a:pt x="21678" y="36982"/>
                  </a:cubicBezTo>
                  <a:cubicBezTo>
                    <a:pt x="22965" y="34235"/>
                    <a:pt x="26225" y="33038"/>
                    <a:pt x="28988" y="34279"/>
                  </a:cubicBezTo>
                  <a:cubicBezTo>
                    <a:pt x="31649" y="35645"/>
                    <a:pt x="32797" y="38837"/>
                    <a:pt x="31620" y="41583"/>
                  </a:cubicBezTo>
                  <a:cubicBezTo>
                    <a:pt x="30377" y="44359"/>
                    <a:pt x="28550" y="48887"/>
                    <a:pt x="27453" y="51809"/>
                  </a:cubicBezTo>
                  <a:cubicBezTo>
                    <a:pt x="27212" y="52583"/>
                    <a:pt x="26920" y="53335"/>
                    <a:pt x="26576" y="54073"/>
                  </a:cubicBezTo>
                  <a:cubicBezTo>
                    <a:pt x="13199" y="88401"/>
                    <a:pt x="7935" y="126600"/>
                    <a:pt x="12833" y="153405"/>
                  </a:cubicBezTo>
                  <a:cubicBezTo>
                    <a:pt x="37256" y="146474"/>
                    <a:pt x="58748" y="131749"/>
                    <a:pt x="74019" y="111481"/>
                  </a:cubicBezTo>
                  <a:cubicBezTo>
                    <a:pt x="97996" y="80878"/>
                    <a:pt x="109108" y="57287"/>
                    <a:pt x="107938" y="6305"/>
                  </a:cubicBezTo>
                  <a:cubicBezTo>
                    <a:pt x="107580" y="3180"/>
                    <a:pt x="109831" y="360"/>
                    <a:pt x="112960" y="2"/>
                  </a:cubicBezTo>
                  <a:cubicBezTo>
                    <a:pt x="116089" y="-356"/>
                    <a:pt x="118911" y="1894"/>
                    <a:pt x="119269" y="5020"/>
                  </a:cubicBezTo>
                  <a:cubicBezTo>
                    <a:pt x="119320" y="5444"/>
                    <a:pt x="119320" y="5875"/>
                    <a:pt x="119269" y="6305"/>
                  </a:cubicBezTo>
                  <a:cubicBezTo>
                    <a:pt x="120512" y="60573"/>
                    <a:pt x="108011" y="86648"/>
                    <a:pt x="82718" y="118858"/>
                  </a:cubicBezTo>
                  <a:cubicBezTo>
                    <a:pt x="60276" y="147708"/>
                    <a:pt x="29500" y="163266"/>
                    <a:pt x="8885" y="165968"/>
                  </a:cubicBezTo>
                  <a:cubicBezTo>
                    <a:pt x="9178" y="166260"/>
                    <a:pt x="8959" y="166260"/>
                    <a:pt x="8666" y="166260"/>
                  </a:cubicBezTo>
                  <a:close/>
                </a:path>
              </a:pathLst>
            </a:custGeom>
            <a:solidFill>
              <a:srgbClr val="F3D000"/>
            </a:solidFill>
            <a:ln w="7301" cap="flat">
              <a:noFill/>
              <a:prstDash val="solid"/>
              <a:miter/>
            </a:ln>
          </p:spPr>
          <p:txBody>
            <a:bodyPr rtlCol="0" anchor="ctr"/>
            <a:lstStyle/>
            <a:p>
              <a:endParaRPr lang="en-US"/>
            </a:p>
          </p:txBody>
        </p:sp>
        <p:sp>
          <p:nvSpPr>
            <p:cNvPr id="560" name="Freeform 559">
              <a:extLst>
                <a:ext uri="{FF2B5EF4-FFF2-40B4-BE49-F238E27FC236}">
                  <a16:creationId xmlns:a16="http://schemas.microsoft.com/office/drawing/2014/main" id="{23453CBC-DDB7-A110-501D-50FFE0C0456D}"/>
                </a:ext>
              </a:extLst>
            </p:cNvPr>
            <p:cNvSpPr/>
            <p:nvPr/>
          </p:nvSpPr>
          <p:spPr>
            <a:xfrm>
              <a:off x="6262241" y="4669263"/>
              <a:ext cx="119454" cy="166295"/>
            </a:xfrm>
            <a:custGeom>
              <a:avLst/>
              <a:gdLst>
                <a:gd name="connsiteX0" fmla="*/ 8666 w 119454"/>
                <a:gd name="connsiteY0" fmla="*/ 166260 h 166295"/>
                <a:gd name="connsiteX1" fmla="*/ 3110 w 119454"/>
                <a:gd name="connsiteY1" fmla="*/ 161878 h 166295"/>
                <a:gd name="connsiteX2" fmla="*/ 16342 w 119454"/>
                <a:gd name="connsiteY2" fmla="*/ 50275 h 166295"/>
                <a:gd name="connsiteX3" fmla="*/ 17146 w 119454"/>
                <a:gd name="connsiteY3" fmla="*/ 48011 h 166295"/>
                <a:gd name="connsiteX4" fmla="*/ 21678 w 119454"/>
                <a:gd name="connsiteY4" fmla="*/ 36982 h 166295"/>
                <a:gd name="connsiteX5" fmla="*/ 28988 w 119454"/>
                <a:gd name="connsiteY5" fmla="*/ 34279 h 166295"/>
                <a:gd name="connsiteX6" fmla="*/ 31620 w 119454"/>
                <a:gd name="connsiteY6" fmla="*/ 41583 h 166295"/>
                <a:gd name="connsiteX7" fmla="*/ 27453 w 119454"/>
                <a:gd name="connsiteY7" fmla="*/ 51809 h 166295"/>
                <a:gd name="connsiteX8" fmla="*/ 26576 w 119454"/>
                <a:gd name="connsiteY8" fmla="*/ 54073 h 166295"/>
                <a:gd name="connsiteX9" fmla="*/ 12833 w 119454"/>
                <a:gd name="connsiteY9" fmla="*/ 153405 h 166295"/>
                <a:gd name="connsiteX10" fmla="*/ 74019 w 119454"/>
                <a:gd name="connsiteY10" fmla="*/ 111481 h 166295"/>
                <a:gd name="connsiteX11" fmla="*/ 107938 w 119454"/>
                <a:gd name="connsiteY11" fmla="*/ 6305 h 166295"/>
                <a:gd name="connsiteX12" fmla="*/ 112960 w 119454"/>
                <a:gd name="connsiteY12" fmla="*/ 2 h 166295"/>
                <a:gd name="connsiteX13" fmla="*/ 119269 w 119454"/>
                <a:gd name="connsiteY13" fmla="*/ 5020 h 166295"/>
                <a:gd name="connsiteX14" fmla="*/ 119269 w 119454"/>
                <a:gd name="connsiteY14" fmla="*/ 6305 h 166295"/>
                <a:gd name="connsiteX15" fmla="*/ 82718 w 119454"/>
                <a:gd name="connsiteY15" fmla="*/ 118858 h 166295"/>
                <a:gd name="connsiteX16" fmla="*/ 8885 w 119454"/>
                <a:gd name="connsiteY16" fmla="*/ 165968 h 166295"/>
                <a:gd name="connsiteX17" fmla="*/ 8666 w 119454"/>
                <a:gd name="connsiteY17" fmla="*/ 166260 h 16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9454" h="166295">
                  <a:moveTo>
                    <a:pt x="8666" y="166260"/>
                  </a:moveTo>
                  <a:cubicBezTo>
                    <a:pt x="6049" y="166187"/>
                    <a:pt x="3790" y="164405"/>
                    <a:pt x="3110" y="161878"/>
                  </a:cubicBezTo>
                  <a:cubicBezTo>
                    <a:pt x="-4200" y="132662"/>
                    <a:pt x="1283" y="88839"/>
                    <a:pt x="16342" y="50275"/>
                  </a:cubicBezTo>
                  <a:cubicBezTo>
                    <a:pt x="16342" y="49618"/>
                    <a:pt x="16854" y="48960"/>
                    <a:pt x="17146" y="48011"/>
                  </a:cubicBezTo>
                  <a:cubicBezTo>
                    <a:pt x="18389" y="44724"/>
                    <a:pt x="20070" y="40122"/>
                    <a:pt x="21678" y="36982"/>
                  </a:cubicBezTo>
                  <a:cubicBezTo>
                    <a:pt x="22965" y="34235"/>
                    <a:pt x="26225" y="33038"/>
                    <a:pt x="28988" y="34279"/>
                  </a:cubicBezTo>
                  <a:cubicBezTo>
                    <a:pt x="31649" y="35645"/>
                    <a:pt x="32797" y="38837"/>
                    <a:pt x="31620" y="41583"/>
                  </a:cubicBezTo>
                  <a:cubicBezTo>
                    <a:pt x="30377" y="44359"/>
                    <a:pt x="28550" y="48887"/>
                    <a:pt x="27453" y="51809"/>
                  </a:cubicBezTo>
                  <a:cubicBezTo>
                    <a:pt x="27212" y="52583"/>
                    <a:pt x="26920" y="53335"/>
                    <a:pt x="26576" y="54073"/>
                  </a:cubicBezTo>
                  <a:cubicBezTo>
                    <a:pt x="13199" y="88401"/>
                    <a:pt x="7935" y="126600"/>
                    <a:pt x="12833" y="153405"/>
                  </a:cubicBezTo>
                  <a:cubicBezTo>
                    <a:pt x="37256" y="146474"/>
                    <a:pt x="58748" y="131749"/>
                    <a:pt x="74019" y="111481"/>
                  </a:cubicBezTo>
                  <a:cubicBezTo>
                    <a:pt x="97996" y="80878"/>
                    <a:pt x="109108" y="57287"/>
                    <a:pt x="107938" y="6305"/>
                  </a:cubicBezTo>
                  <a:cubicBezTo>
                    <a:pt x="107580" y="3180"/>
                    <a:pt x="109831" y="360"/>
                    <a:pt x="112960" y="2"/>
                  </a:cubicBezTo>
                  <a:cubicBezTo>
                    <a:pt x="116089" y="-356"/>
                    <a:pt x="118911" y="1894"/>
                    <a:pt x="119269" y="5020"/>
                  </a:cubicBezTo>
                  <a:cubicBezTo>
                    <a:pt x="119320" y="5444"/>
                    <a:pt x="119320" y="5875"/>
                    <a:pt x="119269" y="6305"/>
                  </a:cubicBezTo>
                  <a:cubicBezTo>
                    <a:pt x="120512" y="60573"/>
                    <a:pt x="108011" y="86648"/>
                    <a:pt x="82718" y="118858"/>
                  </a:cubicBezTo>
                  <a:cubicBezTo>
                    <a:pt x="60276" y="147708"/>
                    <a:pt x="29500" y="163266"/>
                    <a:pt x="8885" y="165968"/>
                  </a:cubicBezTo>
                  <a:cubicBezTo>
                    <a:pt x="9178" y="166260"/>
                    <a:pt x="8959" y="166260"/>
                    <a:pt x="8666" y="166260"/>
                  </a:cubicBezTo>
                  <a:close/>
                </a:path>
              </a:pathLst>
            </a:custGeom>
            <a:noFill/>
            <a:ln w="9199" cap="flat">
              <a:solidFill>
                <a:srgbClr val="F3D000"/>
              </a:solidFill>
              <a:prstDash val="solid"/>
              <a:miter/>
            </a:ln>
          </p:spPr>
          <p:txBody>
            <a:bodyPr rtlCol="0" anchor="ctr"/>
            <a:lstStyle/>
            <a:p>
              <a:endParaRPr lang="en-US"/>
            </a:p>
          </p:txBody>
        </p:sp>
        <p:sp>
          <p:nvSpPr>
            <p:cNvPr id="561" name="Freeform 560">
              <a:extLst>
                <a:ext uri="{FF2B5EF4-FFF2-40B4-BE49-F238E27FC236}">
                  <a16:creationId xmlns:a16="http://schemas.microsoft.com/office/drawing/2014/main" id="{F4029385-A743-D975-BE59-D2CFD5D8F9D6}"/>
                </a:ext>
              </a:extLst>
            </p:cNvPr>
            <p:cNvSpPr/>
            <p:nvPr/>
          </p:nvSpPr>
          <p:spPr>
            <a:xfrm>
              <a:off x="6363555" y="4706870"/>
              <a:ext cx="91878" cy="137891"/>
            </a:xfrm>
            <a:custGeom>
              <a:avLst/>
              <a:gdLst>
                <a:gd name="connsiteX0" fmla="*/ 49754 w 91878"/>
                <a:gd name="connsiteY0" fmla="*/ 137856 h 137891"/>
                <a:gd name="connsiteX1" fmla="*/ 46684 w 91878"/>
                <a:gd name="connsiteY1" fmla="*/ 136906 h 137891"/>
                <a:gd name="connsiteX2" fmla="*/ -101 w 91878"/>
                <a:gd name="connsiteY2" fmla="*/ 20045 h 137891"/>
                <a:gd name="connsiteX3" fmla="*/ 5308 w 91878"/>
                <a:gd name="connsiteY3" fmla="*/ 14348 h 137891"/>
                <a:gd name="connsiteX4" fmla="*/ 5308 w 91878"/>
                <a:gd name="connsiteY4" fmla="*/ 14348 h 137891"/>
                <a:gd name="connsiteX5" fmla="*/ 10791 w 91878"/>
                <a:gd name="connsiteY5" fmla="*/ 19753 h 137891"/>
                <a:gd name="connsiteX6" fmla="*/ 48292 w 91878"/>
                <a:gd name="connsiteY6" fmla="*/ 124490 h 137891"/>
                <a:gd name="connsiteX7" fmla="*/ 80749 w 91878"/>
                <a:gd name="connsiteY7" fmla="*/ 29905 h 137891"/>
                <a:gd name="connsiteX8" fmla="*/ 78556 w 91878"/>
                <a:gd name="connsiteY8" fmla="*/ 9892 h 137891"/>
                <a:gd name="connsiteX9" fmla="*/ 77752 w 91878"/>
                <a:gd name="connsiteY9" fmla="*/ 6533 h 137891"/>
                <a:gd name="connsiteX10" fmla="*/ 82101 w 91878"/>
                <a:gd name="connsiteY10" fmla="*/ 69 h 137891"/>
                <a:gd name="connsiteX11" fmla="*/ 88571 w 91878"/>
                <a:gd name="connsiteY11" fmla="*/ 4415 h 137891"/>
                <a:gd name="connsiteX12" fmla="*/ 89229 w 91878"/>
                <a:gd name="connsiteY12" fmla="*/ 7263 h 137891"/>
                <a:gd name="connsiteX13" fmla="*/ 91714 w 91878"/>
                <a:gd name="connsiteY13" fmla="*/ 30124 h 137891"/>
                <a:gd name="connsiteX14" fmla="*/ 53921 w 91878"/>
                <a:gd name="connsiteY14" fmla="*/ 135738 h 137891"/>
                <a:gd name="connsiteX15" fmla="*/ 49754 w 91878"/>
                <a:gd name="connsiteY15" fmla="*/ 137856 h 13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878" h="137891">
                  <a:moveTo>
                    <a:pt x="49754" y="137856"/>
                  </a:moveTo>
                  <a:cubicBezTo>
                    <a:pt x="48657" y="137856"/>
                    <a:pt x="47590" y="137527"/>
                    <a:pt x="46684" y="136906"/>
                  </a:cubicBezTo>
                  <a:cubicBezTo>
                    <a:pt x="22268" y="120619"/>
                    <a:pt x="1288" y="68031"/>
                    <a:pt x="-101" y="20045"/>
                  </a:cubicBezTo>
                  <a:cubicBezTo>
                    <a:pt x="-145" y="16992"/>
                    <a:pt x="2260" y="14465"/>
                    <a:pt x="5308" y="14348"/>
                  </a:cubicBezTo>
                  <a:lnTo>
                    <a:pt x="5308" y="14348"/>
                  </a:lnTo>
                  <a:cubicBezTo>
                    <a:pt x="8305" y="14348"/>
                    <a:pt x="10754" y="16758"/>
                    <a:pt x="10791" y="19753"/>
                  </a:cubicBezTo>
                  <a:cubicBezTo>
                    <a:pt x="11960" y="60289"/>
                    <a:pt x="28993" y="106961"/>
                    <a:pt x="48292" y="124490"/>
                  </a:cubicBezTo>
                  <a:cubicBezTo>
                    <a:pt x="64594" y="100314"/>
                    <a:pt x="80164" y="63138"/>
                    <a:pt x="80749" y="29905"/>
                  </a:cubicBezTo>
                  <a:cubicBezTo>
                    <a:pt x="81027" y="23163"/>
                    <a:pt x="80288" y="16415"/>
                    <a:pt x="78556" y="9892"/>
                  </a:cubicBezTo>
                  <a:cubicBezTo>
                    <a:pt x="78556" y="8651"/>
                    <a:pt x="77971" y="7555"/>
                    <a:pt x="77752" y="6533"/>
                  </a:cubicBezTo>
                  <a:cubicBezTo>
                    <a:pt x="77167" y="3545"/>
                    <a:pt x="79112" y="653"/>
                    <a:pt x="82101" y="69"/>
                  </a:cubicBezTo>
                  <a:cubicBezTo>
                    <a:pt x="85091" y="-516"/>
                    <a:pt x="87986" y="1427"/>
                    <a:pt x="88571" y="4415"/>
                  </a:cubicBezTo>
                  <a:cubicBezTo>
                    <a:pt x="88739" y="5379"/>
                    <a:pt x="88958" y="6328"/>
                    <a:pt x="89229" y="7263"/>
                  </a:cubicBezTo>
                  <a:cubicBezTo>
                    <a:pt x="91188" y="14720"/>
                    <a:pt x="92021" y="22426"/>
                    <a:pt x="91714" y="30124"/>
                  </a:cubicBezTo>
                  <a:cubicBezTo>
                    <a:pt x="89441" y="68207"/>
                    <a:pt x="76326" y="104850"/>
                    <a:pt x="53921" y="135738"/>
                  </a:cubicBezTo>
                  <a:cubicBezTo>
                    <a:pt x="52927" y="137038"/>
                    <a:pt x="51392" y="137819"/>
                    <a:pt x="49754" y="137856"/>
                  </a:cubicBezTo>
                  <a:close/>
                </a:path>
              </a:pathLst>
            </a:custGeom>
            <a:solidFill>
              <a:srgbClr val="F3D000"/>
            </a:solidFill>
            <a:ln w="7301" cap="flat">
              <a:noFill/>
              <a:prstDash val="solid"/>
              <a:miter/>
            </a:ln>
          </p:spPr>
          <p:txBody>
            <a:bodyPr rtlCol="0" anchor="ctr"/>
            <a:lstStyle/>
            <a:p>
              <a:endParaRPr lang="en-US"/>
            </a:p>
          </p:txBody>
        </p:sp>
        <p:sp>
          <p:nvSpPr>
            <p:cNvPr id="562" name="Freeform 561">
              <a:extLst>
                <a:ext uri="{FF2B5EF4-FFF2-40B4-BE49-F238E27FC236}">
                  <a16:creationId xmlns:a16="http://schemas.microsoft.com/office/drawing/2014/main" id="{7F307AF9-B2FB-6805-15EE-6A2A069A82FC}"/>
                </a:ext>
              </a:extLst>
            </p:cNvPr>
            <p:cNvSpPr/>
            <p:nvPr/>
          </p:nvSpPr>
          <p:spPr>
            <a:xfrm>
              <a:off x="6363555" y="4706870"/>
              <a:ext cx="91878" cy="137891"/>
            </a:xfrm>
            <a:custGeom>
              <a:avLst/>
              <a:gdLst>
                <a:gd name="connsiteX0" fmla="*/ 49754 w 91878"/>
                <a:gd name="connsiteY0" fmla="*/ 137856 h 137891"/>
                <a:gd name="connsiteX1" fmla="*/ 46684 w 91878"/>
                <a:gd name="connsiteY1" fmla="*/ 136906 h 137891"/>
                <a:gd name="connsiteX2" fmla="*/ -101 w 91878"/>
                <a:gd name="connsiteY2" fmla="*/ 20045 h 137891"/>
                <a:gd name="connsiteX3" fmla="*/ 5308 w 91878"/>
                <a:gd name="connsiteY3" fmla="*/ 14348 h 137891"/>
                <a:gd name="connsiteX4" fmla="*/ 5308 w 91878"/>
                <a:gd name="connsiteY4" fmla="*/ 14348 h 137891"/>
                <a:gd name="connsiteX5" fmla="*/ 10791 w 91878"/>
                <a:gd name="connsiteY5" fmla="*/ 19753 h 137891"/>
                <a:gd name="connsiteX6" fmla="*/ 48292 w 91878"/>
                <a:gd name="connsiteY6" fmla="*/ 124490 h 137891"/>
                <a:gd name="connsiteX7" fmla="*/ 80749 w 91878"/>
                <a:gd name="connsiteY7" fmla="*/ 29905 h 137891"/>
                <a:gd name="connsiteX8" fmla="*/ 78556 w 91878"/>
                <a:gd name="connsiteY8" fmla="*/ 9892 h 137891"/>
                <a:gd name="connsiteX9" fmla="*/ 77752 w 91878"/>
                <a:gd name="connsiteY9" fmla="*/ 6533 h 137891"/>
                <a:gd name="connsiteX10" fmla="*/ 82101 w 91878"/>
                <a:gd name="connsiteY10" fmla="*/ 69 h 137891"/>
                <a:gd name="connsiteX11" fmla="*/ 88571 w 91878"/>
                <a:gd name="connsiteY11" fmla="*/ 4415 h 137891"/>
                <a:gd name="connsiteX12" fmla="*/ 89229 w 91878"/>
                <a:gd name="connsiteY12" fmla="*/ 7263 h 137891"/>
                <a:gd name="connsiteX13" fmla="*/ 91714 w 91878"/>
                <a:gd name="connsiteY13" fmla="*/ 30124 h 137891"/>
                <a:gd name="connsiteX14" fmla="*/ 53921 w 91878"/>
                <a:gd name="connsiteY14" fmla="*/ 135738 h 137891"/>
                <a:gd name="connsiteX15" fmla="*/ 49754 w 91878"/>
                <a:gd name="connsiteY15" fmla="*/ 137856 h 13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878" h="137891">
                  <a:moveTo>
                    <a:pt x="49754" y="137856"/>
                  </a:moveTo>
                  <a:cubicBezTo>
                    <a:pt x="48657" y="137856"/>
                    <a:pt x="47590" y="137527"/>
                    <a:pt x="46684" y="136906"/>
                  </a:cubicBezTo>
                  <a:cubicBezTo>
                    <a:pt x="22268" y="120619"/>
                    <a:pt x="1288" y="68031"/>
                    <a:pt x="-101" y="20045"/>
                  </a:cubicBezTo>
                  <a:cubicBezTo>
                    <a:pt x="-145" y="16992"/>
                    <a:pt x="2260" y="14465"/>
                    <a:pt x="5308" y="14348"/>
                  </a:cubicBezTo>
                  <a:lnTo>
                    <a:pt x="5308" y="14348"/>
                  </a:lnTo>
                  <a:cubicBezTo>
                    <a:pt x="8305" y="14348"/>
                    <a:pt x="10754" y="16758"/>
                    <a:pt x="10791" y="19753"/>
                  </a:cubicBezTo>
                  <a:cubicBezTo>
                    <a:pt x="11960" y="60289"/>
                    <a:pt x="28993" y="106961"/>
                    <a:pt x="48292" y="124490"/>
                  </a:cubicBezTo>
                  <a:cubicBezTo>
                    <a:pt x="64594" y="100314"/>
                    <a:pt x="80164" y="63138"/>
                    <a:pt x="80749" y="29905"/>
                  </a:cubicBezTo>
                  <a:cubicBezTo>
                    <a:pt x="81027" y="23163"/>
                    <a:pt x="80288" y="16415"/>
                    <a:pt x="78556" y="9892"/>
                  </a:cubicBezTo>
                  <a:cubicBezTo>
                    <a:pt x="78556" y="8651"/>
                    <a:pt x="77971" y="7555"/>
                    <a:pt x="77752" y="6533"/>
                  </a:cubicBezTo>
                  <a:cubicBezTo>
                    <a:pt x="77167" y="3545"/>
                    <a:pt x="79112" y="653"/>
                    <a:pt x="82101" y="69"/>
                  </a:cubicBezTo>
                  <a:cubicBezTo>
                    <a:pt x="85091" y="-516"/>
                    <a:pt x="87986" y="1427"/>
                    <a:pt x="88571" y="4415"/>
                  </a:cubicBezTo>
                  <a:cubicBezTo>
                    <a:pt x="88739" y="5379"/>
                    <a:pt x="88958" y="6328"/>
                    <a:pt x="89229" y="7263"/>
                  </a:cubicBezTo>
                  <a:cubicBezTo>
                    <a:pt x="91188" y="14720"/>
                    <a:pt x="92021" y="22426"/>
                    <a:pt x="91714" y="30124"/>
                  </a:cubicBezTo>
                  <a:cubicBezTo>
                    <a:pt x="89441" y="68207"/>
                    <a:pt x="76326" y="104850"/>
                    <a:pt x="53921" y="135738"/>
                  </a:cubicBezTo>
                  <a:cubicBezTo>
                    <a:pt x="52927" y="137038"/>
                    <a:pt x="51392" y="137819"/>
                    <a:pt x="49754" y="137856"/>
                  </a:cubicBezTo>
                  <a:close/>
                </a:path>
              </a:pathLst>
            </a:custGeom>
            <a:noFill/>
            <a:ln w="9199" cap="flat">
              <a:solidFill>
                <a:srgbClr val="F3D000"/>
              </a:solidFill>
              <a:prstDash val="solid"/>
              <a:miter/>
            </a:ln>
          </p:spPr>
          <p:txBody>
            <a:bodyPr rtlCol="0" anchor="ctr"/>
            <a:lstStyle/>
            <a:p>
              <a:endParaRPr lang="en-US"/>
            </a:p>
          </p:txBody>
        </p:sp>
        <p:sp>
          <p:nvSpPr>
            <p:cNvPr id="563" name="Freeform 562">
              <a:extLst>
                <a:ext uri="{FF2B5EF4-FFF2-40B4-BE49-F238E27FC236}">
                  <a16:creationId xmlns:a16="http://schemas.microsoft.com/office/drawing/2014/main" id="{BAAB11F9-F670-4E52-7778-BE4A78EAF6D1}"/>
                </a:ext>
              </a:extLst>
            </p:cNvPr>
            <p:cNvSpPr/>
            <p:nvPr/>
          </p:nvSpPr>
          <p:spPr>
            <a:xfrm>
              <a:off x="6428018" y="4632819"/>
              <a:ext cx="146922" cy="165928"/>
            </a:xfrm>
            <a:custGeom>
              <a:avLst/>
              <a:gdLst>
                <a:gd name="connsiteX0" fmla="*/ 139608 w 146922"/>
                <a:gd name="connsiteY0" fmla="*/ 165893 h 165928"/>
                <a:gd name="connsiteX1" fmla="*/ 136392 w 146922"/>
                <a:gd name="connsiteY1" fmla="*/ 164943 h 165928"/>
                <a:gd name="connsiteX2" fmla="*/ 122722 w 146922"/>
                <a:gd name="connsiteY2" fmla="*/ 159977 h 165928"/>
                <a:gd name="connsiteX3" fmla="*/ 121113 w 146922"/>
                <a:gd name="connsiteY3" fmla="*/ 159611 h 165928"/>
                <a:gd name="connsiteX4" fmla="*/ 63217 w 146922"/>
                <a:gd name="connsiteY4" fmla="*/ 136458 h 165928"/>
                <a:gd name="connsiteX5" fmla="*/ 20306 w 146922"/>
                <a:gd name="connsiteY5" fmla="*/ 101692 h 165928"/>
                <a:gd name="connsiteX6" fmla="*/ -89 w 146922"/>
                <a:gd name="connsiteY6" fmla="*/ 36761 h 165928"/>
                <a:gd name="connsiteX7" fmla="*/ 5014 w 146922"/>
                <a:gd name="connsiteY7" fmla="*/ 30925 h 165928"/>
                <a:gd name="connsiteX8" fmla="*/ 5174 w 146922"/>
                <a:gd name="connsiteY8" fmla="*/ 30917 h 165928"/>
                <a:gd name="connsiteX9" fmla="*/ 11315 w 146922"/>
                <a:gd name="connsiteY9" fmla="*/ 36030 h 165928"/>
                <a:gd name="connsiteX10" fmla="*/ 29663 w 146922"/>
                <a:gd name="connsiteY10" fmla="*/ 95411 h 165928"/>
                <a:gd name="connsiteX11" fmla="*/ 68919 w 146922"/>
                <a:gd name="connsiteY11" fmla="*/ 126817 h 165928"/>
                <a:gd name="connsiteX12" fmla="*/ 123818 w 146922"/>
                <a:gd name="connsiteY12" fmla="*/ 148729 h 165928"/>
                <a:gd name="connsiteX13" fmla="*/ 125426 w 146922"/>
                <a:gd name="connsiteY13" fmla="*/ 148729 h 165928"/>
                <a:gd name="connsiteX14" fmla="*/ 134564 w 146922"/>
                <a:gd name="connsiteY14" fmla="*/ 151212 h 165928"/>
                <a:gd name="connsiteX15" fmla="*/ 129228 w 146922"/>
                <a:gd name="connsiteY15" fmla="*/ 86354 h 165928"/>
                <a:gd name="connsiteX16" fmla="*/ 104739 w 146922"/>
                <a:gd name="connsiteY16" fmla="*/ 43407 h 165928"/>
                <a:gd name="connsiteX17" fmla="*/ 53568 w 146922"/>
                <a:gd name="connsiteY17" fmla="*/ 10978 h 165928"/>
                <a:gd name="connsiteX18" fmla="*/ 48640 w 146922"/>
                <a:gd name="connsiteY18" fmla="*/ 4996 h 165928"/>
                <a:gd name="connsiteX19" fmla="*/ 48670 w 146922"/>
                <a:gd name="connsiteY19" fmla="*/ 4770 h 165928"/>
                <a:gd name="connsiteX20" fmla="*/ 55030 w 146922"/>
                <a:gd name="connsiteY20" fmla="*/ 22 h 165928"/>
                <a:gd name="connsiteX21" fmla="*/ 112853 w 146922"/>
                <a:gd name="connsiteY21" fmla="*/ 35957 h 165928"/>
                <a:gd name="connsiteX22" fmla="*/ 139754 w 146922"/>
                <a:gd name="connsiteY22" fmla="*/ 82556 h 165928"/>
                <a:gd name="connsiteX23" fmla="*/ 145018 w 146922"/>
                <a:gd name="connsiteY23" fmla="*/ 160342 h 165928"/>
                <a:gd name="connsiteX24" fmla="*/ 141728 w 146922"/>
                <a:gd name="connsiteY24" fmla="*/ 164870 h 165928"/>
                <a:gd name="connsiteX25" fmla="*/ 139608 w 146922"/>
                <a:gd name="connsiteY25" fmla="*/ 165893 h 165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6922" h="165928">
                  <a:moveTo>
                    <a:pt x="139608" y="165893"/>
                  </a:moveTo>
                  <a:cubicBezTo>
                    <a:pt x="138468" y="165907"/>
                    <a:pt x="137342" y="165571"/>
                    <a:pt x="136392" y="164943"/>
                  </a:cubicBezTo>
                  <a:cubicBezTo>
                    <a:pt x="132137" y="162555"/>
                    <a:pt x="127517" y="160882"/>
                    <a:pt x="122722" y="159977"/>
                  </a:cubicBezTo>
                  <a:lnTo>
                    <a:pt x="121113" y="159611"/>
                  </a:lnTo>
                  <a:cubicBezTo>
                    <a:pt x="100842" y="154586"/>
                    <a:pt x="81361" y="146793"/>
                    <a:pt x="63217" y="136458"/>
                  </a:cubicBezTo>
                  <a:cubicBezTo>
                    <a:pt x="46433" y="128314"/>
                    <a:pt x="31747" y="116416"/>
                    <a:pt x="20306" y="101692"/>
                  </a:cubicBezTo>
                  <a:cubicBezTo>
                    <a:pt x="8727" y="81847"/>
                    <a:pt x="1760" y="59658"/>
                    <a:pt x="-89" y="36761"/>
                  </a:cubicBezTo>
                  <a:cubicBezTo>
                    <a:pt x="-294" y="33744"/>
                    <a:pt x="1987" y="31129"/>
                    <a:pt x="5014" y="30925"/>
                  </a:cubicBezTo>
                  <a:cubicBezTo>
                    <a:pt x="5065" y="30925"/>
                    <a:pt x="5123" y="30917"/>
                    <a:pt x="5174" y="30917"/>
                  </a:cubicBezTo>
                  <a:cubicBezTo>
                    <a:pt x="8274" y="30662"/>
                    <a:pt x="11008" y="32941"/>
                    <a:pt x="11315" y="36030"/>
                  </a:cubicBezTo>
                  <a:cubicBezTo>
                    <a:pt x="12996" y="56927"/>
                    <a:pt x="19261" y="77202"/>
                    <a:pt x="29663" y="95411"/>
                  </a:cubicBezTo>
                  <a:cubicBezTo>
                    <a:pt x="40263" y="108652"/>
                    <a:pt x="53670" y="119374"/>
                    <a:pt x="68919" y="126817"/>
                  </a:cubicBezTo>
                  <a:cubicBezTo>
                    <a:pt x="86134" y="136575"/>
                    <a:pt x="104607" y="143952"/>
                    <a:pt x="123818" y="148729"/>
                  </a:cubicBezTo>
                  <a:lnTo>
                    <a:pt x="125426" y="148729"/>
                  </a:lnTo>
                  <a:cubicBezTo>
                    <a:pt x="128423" y="149532"/>
                    <a:pt x="131567" y="150190"/>
                    <a:pt x="134564" y="151212"/>
                  </a:cubicBezTo>
                  <a:cubicBezTo>
                    <a:pt x="136099" y="129958"/>
                    <a:pt x="136903" y="106805"/>
                    <a:pt x="129228" y="86354"/>
                  </a:cubicBezTo>
                  <a:cubicBezTo>
                    <a:pt x="124008" y="70556"/>
                    <a:pt x="115682" y="55948"/>
                    <a:pt x="104739" y="43407"/>
                  </a:cubicBezTo>
                  <a:cubicBezTo>
                    <a:pt x="98086" y="36468"/>
                    <a:pt x="74767" y="13607"/>
                    <a:pt x="53568" y="10978"/>
                  </a:cubicBezTo>
                  <a:cubicBezTo>
                    <a:pt x="50556" y="10686"/>
                    <a:pt x="48348" y="8005"/>
                    <a:pt x="48640" y="4996"/>
                  </a:cubicBezTo>
                  <a:cubicBezTo>
                    <a:pt x="48648" y="4916"/>
                    <a:pt x="48662" y="4843"/>
                    <a:pt x="48670" y="4770"/>
                  </a:cubicBezTo>
                  <a:cubicBezTo>
                    <a:pt x="49123" y="1709"/>
                    <a:pt x="51967" y="-416"/>
                    <a:pt x="55030" y="22"/>
                  </a:cubicBezTo>
                  <a:cubicBezTo>
                    <a:pt x="79080" y="3163"/>
                    <a:pt x="103496" y="26170"/>
                    <a:pt x="112853" y="35957"/>
                  </a:cubicBezTo>
                  <a:cubicBezTo>
                    <a:pt x="124812" y="49564"/>
                    <a:pt x="133950" y="65399"/>
                    <a:pt x="139754" y="82556"/>
                  </a:cubicBezTo>
                  <a:cubicBezTo>
                    <a:pt x="149330" y="108046"/>
                    <a:pt x="147064" y="135874"/>
                    <a:pt x="145018" y="160342"/>
                  </a:cubicBezTo>
                  <a:cubicBezTo>
                    <a:pt x="144820" y="162336"/>
                    <a:pt x="143563" y="164067"/>
                    <a:pt x="141728" y="164870"/>
                  </a:cubicBezTo>
                  <a:cubicBezTo>
                    <a:pt x="141121" y="165389"/>
                    <a:pt x="140390" y="165747"/>
                    <a:pt x="139608" y="165893"/>
                  </a:cubicBezTo>
                  <a:close/>
                </a:path>
              </a:pathLst>
            </a:custGeom>
            <a:solidFill>
              <a:srgbClr val="F3D000"/>
            </a:solidFill>
            <a:ln w="7301" cap="flat">
              <a:noFill/>
              <a:prstDash val="solid"/>
              <a:miter/>
            </a:ln>
          </p:spPr>
          <p:txBody>
            <a:bodyPr rtlCol="0" anchor="ctr"/>
            <a:lstStyle/>
            <a:p>
              <a:endParaRPr lang="en-US"/>
            </a:p>
          </p:txBody>
        </p:sp>
        <p:sp>
          <p:nvSpPr>
            <p:cNvPr id="564" name="Freeform 563">
              <a:extLst>
                <a:ext uri="{FF2B5EF4-FFF2-40B4-BE49-F238E27FC236}">
                  <a16:creationId xmlns:a16="http://schemas.microsoft.com/office/drawing/2014/main" id="{667D46C8-6F29-5D70-23BA-FCFD78E6ED02}"/>
                </a:ext>
              </a:extLst>
            </p:cNvPr>
            <p:cNvSpPr/>
            <p:nvPr/>
          </p:nvSpPr>
          <p:spPr>
            <a:xfrm>
              <a:off x="6428018" y="4632819"/>
              <a:ext cx="146922" cy="165928"/>
            </a:xfrm>
            <a:custGeom>
              <a:avLst/>
              <a:gdLst>
                <a:gd name="connsiteX0" fmla="*/ 139608 w 146922"/>
                <a:gd name="connsiteY0" fmla="*/ 165893 h 165928"/>
                <a:gd name="connsiteX1" fmla="*/ 136392 w 146922"/>
                <a:gd name="connsiteY1" fmla="*/ 164943 h 165928"/>
                <a:gd name="connsiteX2" fmla="*/ 122722 w 146922"/>
                <a:gd name="connsiteY2" fmla="*/ 159977 h 165928"/>
                <a:gd name="connsiteX3" fmla="*/ 121113 w 146922"/>
                <a:gd name="connsiteY3" fmla="*/ 159611 h 165928"/>
                <a:gd name="connsiteX4" fmla="*/ 63217 w 146922"/>
                <a:gd name="connsiteY4" fmla="*/ 136458 h 165928"/>
                <a:gd name="connsiteX5" fmla="*/ 20306 w 146922"/>
                <a:gd name="connsiteY5" fmla="*/ 101692 h 165928"/>
                <a:gd name="connsiteX6" fmla="*/ -89 w 146922"/>
                <a:gd name="connsiteY6" fmla="*/ 36761 h 165928"/>
                <a:gd name="connsiteX7" fmla="*/ 5014 w 146922"/>
                <a:gd name="connsiteY7" fmla="*/ 30925 h 165928"/>
                <a:gd name="connsiteX8" fmla="*/ 5174 w 146922"/>
                <a:gd name="connsiteY8" fmla="*/ 30917 h 165928"/>
                <a:gd name="connsiteX9" fmla="*/ 11315 w 146922"/>
                <a:gd name="connsiteY9" fmla="*/ 36030 h 165928"/>
                <a:gd name="connsiteX10" fmla="*/ 29663 w 146922"/>
                <a:gd name="connsiteY10" fmla="*/ 95411 h 165928"/>
                <a:gd name="connsiteX11" fmla="*/ 68919 w 146922"/>
                <a:gd name="connsiteY11" fmla="*/ 126817 h 165928"/>
                <a:gd name="connsiteX12" fmla="*/ 123818 w 146922"/>
                <a:gd name="connsiteY12" fmla="*/ 148729 h 165928"/>
                <a:gd name="connsiteX13" fmla="*/ 125426 w 146922"/>
                <a:gd name="connsiteY13" fmla="*/ 148729 h 165928"/>
                <a:gd name="connsiteX14" fmla="*/ 134564 w 146922"/>
                <a:gd name="connsiteY14" fmla="*/ 151212 h 165928"/>
                <a:gd name="connsiteX15" fmla="*/ 129228 w 146922"/>
                <a:gd name="connsiteY15" fmla="*/ 86354 h 165928"/>
                <a:gd name="connsiteX16" fmla="*/ 104739 w 146922"/>
                <a:gd name="connsiteY16" fmla="*/ 43407 h 165928"/>
                <a:gd name="connsiteX17" fmla="*/ 53568 w 146922"/>
                <a:gd name="connsiteY17" fmla="*/ 10978 h 165928"/>
                <a:gd name="connsiteX18" fmla="*/ 48640 w 146922"/>
                <a:gd name="connsiteY18" fmla="*/ 4996 h 165928"/>
                <a:gd name="connsiteX19" fmla="*/ 48670 w 146922"/>
                <a:gd name="connsiteY19" fmla="*/ 4770 h 165928"/>
                <a:gd name="connsiteX20" fmla="*/ 55030 w 146922"/>
                <a:gd name="connsiteY20" fmla="*/ 22 h 165928"/>
                <a:gd name="connsiteX21" fmla="*/ 112853 w 146922"/>
                <a:gd name="connsiteY21" fmla="*/ 35957 h 165928"/>
                <a:gd name="connsiteX22" fmla="*/ 139754 w 146922"/>
                <a:gd name="connsiteY22" fmla="*/ 82556 h 165928"/>
                <a:gd name="connsiteX23" fmla="*/ 145018 w 146922"/>
                <a:gd name="connsiteY23" fmla="*/ 160342 h 165928"/>
                <a:gd name="connsiteX24" fmla="*/ 141728 w 146922"/>
                <a:gd name="connsiteY24" fmla="*/ 164870 h 165928"/>
                <a:gd name="connsiteX25" fmla="*/ 139608 w 146922"/>
                <a:gd name="connsiteY25" fmla="*/ 165893 h 165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6922" h="165928">
                  <a:moveTo>
                    <a:pt x="139608" y="165893"/>
                  </a:moveTo>
                  <a:cubicBezTo>
                    <a:pt x="138468" y="165907"/>
                    <a:pt x="137342" y="165571"/>
                    <a:pt x="136392" y="164943"/>
                  </a:cubicBezTo>
                  <a:cubicBezTo>
                    <a:pt x="132137" y="162555"/>
                    <a:pt x="127517" y="160882"/>
                    <a:pt x="122722" y="159977"/>
                  </a:cubicBezTo>
                  <a:lnTo>
                    <a:pt x="121113" y="159611"/>
                  </a:lnTo>
                  <a:cubicBezTo>
                    <a:pt x="100842" y="154586"/>
                    <a:pt x="81361" y="146793"/>
                    <a:pt x="63217" y="136458"/>
                  </a:cubicBezTo>
                  <a:cubicBezTo>
                    <a:pt x="46433" y="128314"/>
                    <a:pt x="31747" y="116416"/>
                    <a:pt x="20306" y="101692"/>
                  </a:cubicBezTo>
                  <a:cubicBezTo>
                    <a:pt x="8727" y="81847"/>
                    <a:pt x="1760" y="59658"/>
                    <a:pt x="-89" y="36761"/>
                  </a:cubicBezTo>
                  <a:cubicBezTo>
                    <a:pt x="-294" y="33744"/>
                    <a:pt x="1987" y="31129"/>
                    <a:pt x="5014" y="30925"/>
                  </a:cubicBezTo>
                  <a:cubicBezTo>
                    <a:pt x="5065" y="30925"/>
                    <a:pt x="5123" y="30917"/>
                    <a:pt x="5174" y="30917"/>
                  </a:cubicBezTo>
                  <a:cubicBezTo>
                    <a:pt x="8274" y="30662"/>
                    <a:pt x="11008" y="32941"/>
                    <a:pt x="11315" y="36030"/>
                  </a:cubicBezTo>
                  <a:cubicBezTo>
                    <a:pt x="12996" y="56927"/>
                    <a:pt x="19261" y="77202"/>
                    <a:pt x="29663" y="95411"/>
                  </a:cubicBezTo>
                  <a:cubicBezTo>
                    <a:pt x="40263" y="108652"/>
                    <a:pt x="53670" y="119374"/>
                    <a:pt x="68919" y="126817"/>
                  </a:cubicBezTo>
                  <a:cubicBezTo>
                    <a:pt x="86134" y="136575"/>
                    <a:pt x="104607" y="143952"/>
                    <a:pt x="123818" y="148729"/>
                  </a:cubicBezTo>
                  <a:lnTo>
                    <a:pt x="125426" y="148729"/>
                  </a:lnTo>
                  <a:cubicBezTo>
                    <a:pt x="128423" y="149532"/>
                    <a:pt x="131567" y="150190"/>
                    <a:pt x="134564" y="151212"/>
                  </a:cubicBezTo>
                  <a:cubicBezTo>
                    <a:pt x="136099" y="129958"/>
                    <a:pt x="136903" y="106805"/>
                    <a:pt x="129228" y="86354"/>
                  </a:cubicBezTo>
                  <a:cubicBezTo>
                    <a:pt x="124008" y="70556"/>
                    <a:pt x="115682" y="55948"/>
                    <a:pt x="104739" y="43407"/>
                  </a:cubicBezTo>
                  <a:cubicBezTo>
                    <a:pt x="98086" y="36468"/>
                    <a:pt x="74767" y="13607"/>
                    <a:pt x="53568" y="10978"/>
                  </a:cubicBezTo>
                  <a:cubicBezTo>
                    <a:pt x="50556" y="10686"/>
                    <a:pt x="48348" y="8005"/>
                    <a:pt x="48640" y="4996"/>
                  </a:cubicBezTo>
                  <a:cubicBezTo>
                    <a:pt x="48648" y="4916"/>
                    <a:pt x="48662" y="4843"/>
                    <a:pt x="48670" y="4770"/>
                  </a:cubicBezTo>
                  <a:cubicBezTo>
                    <a:pt x="49123" y="1709"/>
                    <a:pt x="51967" y="-416"/>
                    <a:pt x="55030" y="22"/>
                  </a:cubicBezTo>
                  <a:cubicBezTo>
                    <a:pt x="79080" y="3163"/>
                    <a:pt x="103496" y="26170"/>
                    <a:pt x="112853" y="35957"/>
                  </a:cubicBezTo>
                  <a:cubicBezTo>
                    <a:pt x="124812" y="49564"/>
                    <a:pt x="133950" y="65399"/>
                    <a:pt x="139754" y="82556"/>
                  </a:cubicBezTo>
                  <a:cubicBezTo>
                    <a:pt x="149330" y="108046"/>
                    <a:pt x="147064" y="135874"/>
                    <a:pt x="145018" y="160342"/>
                  </a:cubicBezTo>
                  <a:cubicBezTo>
                    <a:pt x="144820" y="162336"/>
                    <a:pt x="143563" y="164067"/>
                    <a:pt x="141728" y="164870"/>
                  </a:cubicBezTo>
                  <a:cubicBezTo>
                    <a:pt x="141121" y="165389"/>
                    <a:pt x="140390" y="165747"/>
                    <a:pt x="139608" y="165893"/>
                  </a:cubicBezTo>
                  <a:close/>
                </a:path>
              </a:pathLst>
            </a:custGeom>
            <a:noFill/>
            <a:ln w="9199" cap="flat">
              <a:solidFill>
                <a:srgbClr val="F3D000"/>
              </a:solidFill>
              <a:prstDash val="solid"/>
              <a:miter/>
            </a:ln>
          </p:spPr>
          <p:txBody>
            <a:bodyPr rtlCol="0" anchor="ctr"/>
            <a:lstStyle/>
            <a:p>
              <a:endParaRPr lang="en-US"/>
            </a:p>
          </p:txBody>
        </p:sp>
        <p:sp>
          <p:nvSpPr>
            <p:cNvPr id="565" name="Freeform 564">
              <a:extLst>
                <a:ext uri="{FF2B5EF4-FFF2-40B4-BE49-F238E27FC236}">
                  <a16:creationId xmlns:a16="http://schemas.microsoft.com/office/drawing/2014/main" id="{BEAABADE-1980-DE25-FDAD-F44EFAE86B2F}"/>
                </a:ext>
              </a:extLst>
            </p:cNvPr>
            <p:cNvSpPr/>
            <p:nvPr/>
          </p:nvSpPr>
          <p:spPr>
            <a:xfrm>
              <a:off x="6473681" y="4366330"/>
              <a:ext cx="138056" cy="165752"/>
            </a:xfrm>
            <a:custGeom>
              <a:avLst/>
              <a:gdLst>
                <a:gd name="connsiteX0" fmla="*/ 39923 w 138056"/>
                <a:gd name="connsiteY0" fmla="*/ 165717 h 165752"/>
                <a:gd name="connsiteX1" fmla="*/ 34587 w 138056"/>
                <a:gd name="connsiteY1" fmla="*/ 159954 h 165752"/>
                <a:gd name="connsiteX2" fmla="*/ 38607 w 138056"/>
                <a:gd name="connsiteY2" fmla="*/ 154835 h 165752"/>
                <a:gd name="connsiteX3" fmla="*/ 73257 w 138056"/>
                <a:gd name="connsiteY3" fmla="*/ 137963 h 165752"/>
                <a:gd name="connsiteX4" fmla="*/ 117118 w 138056"/>
                <a:gd name="connsiteY4" fmla="*/ 82599 h 165752"/>
                <a:gd name="connsiteX5" fmla="*/ 127353 w 138056"/>
                <a:gd name="connsiteY5" fmla="*/ 13140 h 165752"/>
                <a:gd name="connsiteX6" fmla="*/ 95261 w 138056"/>
                <a:gd name="connsiteY6" fmla="*/ 23876 h 165752"/>
                <a:gd name="connsiteX7" fmla="*/ 37657 w 138056"/>
                <a:gd name="connsiteY7" fmla="*/ 54114 h 165752"/>
                <a:gd name="connsiteX8" fmla="*/ 10536 w 138056"/>
                <a:gd name="connsiteY8" fmla="*/ 108747 h 165752"/>
                <a:gd name="connsiteX9" fmla="*/ 5858 w 138056"/>
                <a:gd name="connsiteY9" fmla="*/ 114663 h 165752"/>
                <a:gd name="connsiteX10" fmla="*/ -63 w 138056"/>
                <a:gd name="connsiteY10" fmla="*/ 109996 h 165752"/>
                <a:gd name="connsiteX11" fmla="*/ -63 w 138056"/>
                <a:gd name="connsiteY11" fmla="*/ 108747 h 165752"/>
                <a:gd name="connsiteX12" fmla="*/ 30566 w 138056"/>
                <a:gd name="connsiteY12" fmla="*/ 45642 h 165752"/>
                <a:gd name="connsiteX13" fmla="*/ 91825 w 138056"/>
                <a:gd name="connsiteY13" fmla="*/ 13067 h 165752"/>
                <a:gd name="connsiteX14" fmla="*/ 131227 w 138056"/>
                <a:gd name="connsiteY14" fmla="*/ 139 h 165752"/>
                <a:gd name="connsiteX15" fmla="*/ 135832 w 138056"/>
                <a:gd name="connsiteY15" fmla="*/ 1015 h 165752"/>
                <a:gd name="connsiteX16" fmla="*/ 137952 w 138056"/>
                <a:gd name="connsiteY16" fmla="*/ 5325 h 165752"/>
                <a:gd name="connsiteX17" fmla="*/ 126914 w 138056"/>
                <a:gd name="connsiteY17" fmla="*/ 86689 h 165752"/>
                <a:gd name="connsiteX18" fmla="*/ 79325 w 138056"/>
                <a:gd name="connsiteY18" fmla="*/ 146581 h 165752"/>
                <a:gd name="connsiteX19" fmla="*/ 40946 w 138056"/>
                <a:gd name="connsiteY19" fmla="*/ 165133 h 165752"/>
                <a:gd name="connsiteX20" fmla="*/ 39923 w 138056"/>
                <a:gd name="connsiteY20" fmla="*/ 165717 h 16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8056" h="165752">
                  <a:moveTo>
                    <a:pt x="39923" y="165717"/>
                  </a:moveTo>
                  <a:cubicBezTo>
                    <a:pt x="36860" y="165600"/>
                    <a:pt x="34470" y="163022"/>
                    <a:pt x="34587" y="159954"/>
                  </a:cubicBezTo>
                  <a:cubicBezTo>
                    <a:pt x="34682" y="157559"/>
                    <a:pt x="36305" y="155492"/>
                    <a:pt x="38607" y="154835"/>
                  </a:cubicBezTo>
                  <a:cubicBezTo>
                    <a:pt x="51188" y="151635"/>
                    <a:pt x="62979" y="145895"/>
                    <a:pt x="73257" y="137963"/>
                  </a:cubicBezTo>
                  <a:cubicBezTo>
                    <a:pt x="92264" y="123443"/>
                    <a:pt x="107337" y="104416"/>
                    <a:pt x="117118" y="82599"/>
                  </a:cubicBezTo>
                  <a:cubicBezTo>
                    <a:pt x="126621" y="60688"/>
                    <a:pt x="127426" y="35928"/>
                    <a:pt x="127353" y="13140"/>
                  </a:cubicBezTo>
                  <a:cubicBezTo>
                    <a:pt x="116607" y="16426"/>
                    <a:pt x="105861" y="20005"/>
                    <a:pt x="95261" y="23876"/>
                  </a:cubicBezTo>
                  <a:cubicBezTo>
                    <a:pt x="83272" y="28186"/>
                    <a:pt x="48695" y="43597"/>
                    <a:pt x="37657" y="54114"/>
                  </a:cubicBezTo>
                  <a:cubicBezTo>
                    <a:pt x="19820" y="71132"/>
                    <a:pt x="10171" y="90634"/>
                    <a:pt x="10536" y="108747"/>
                  </a:cubicBezTo>
                  <a:cubicBezTo>
                    <a:pt x="10880" y="111669"/>
                    <a:pt x="8789" y="114320"/>
                    <a:pt x="5858" y="114663"/>
                  </a:cubicBezTo>
                  <a:cubicBezTo>
                    <a:pt x="2934" y="115007"/>
                    <a:pt x="280" y="112918"/>
                    <a:pt x="-63" y="109996"/>
                  </a:cubicBezTo>
                  <a:cubicBezTo>
                    <a:pt x="-115" y="109580"/>
                    <a:pt x="-115" y="109164"/>
                    <a:pt x="-63" y="108747"/>
                  </a:cubicBezTo>
                  <a:cubicBezTo>
                    <a:pt x="-429" y="87274"/>
                    <a:pt x="10463" y="64924"/>
                    <a:pt x="30566" y="45642"/>
                  </a:cubicBezTo>
                  <a:cubicBezTo>
                    <a:pt x="43651" y="33225"/>
                    <a:pt x="80641" y="17230"/>
                    <a:pt x="91825" y="13067"/>
                  </a:cubicBezTo>
                  <a:cubicBezTo>
                    <a:pt x="104837" y="8319"/>
                    <a:pt x="118069" y="4010"/>
                    <a:pt x="131227" y="139"/>
                  </a:cubicBezTo>
                  <a:cubicBezTo>
                    <a:pt x="132813" y="-270"/>
                    <a:pt x="134509" y="51"/>
                    <a:pt x="135832" y="1015"/>
                  </a:cubicBezTo>
                  <a:cubicBezTo>
                    <a:pt x="137112" y="2096"/>
                    <a:pt x="137879" y="3652"/>
                    <a:pt x="137952" y="5325"/>
                  </a:cubicBezTo>
                  <a:cubicBezTo>
                    <a:pt x="137952" y="31107"/>
                    <a:pt x="138391" y="60323"/>
                    <a:pt x="126914" y="86689"/>
                  </a:cubicBezTo>
                  <a:cubicBezTo>
                    <a:pt x="116256" y="110281"/>
                    <a:pt x="99903" y="130863"/>
                    <a:pt x="79325" y="146581"/>
                  </a:cubicBezTo>
                  <a:cubicBezTo>
                    <a:pt x="67914" y="155287"/>
                    <a:pt x="54858" y="161598"/>
                    <a:pt x="40946" y="165133"/>
                  </a:cubicBezTo>
                  <a:cubicBezTo>
                    <a:pt x="40647" y="165389"/>
                    <a:pt x="40296" y="165586"/>
                    <a:pt x="39923" y="165717"/>
                  </a:cubicBezTo>
                  <a:close/>
                </a:path>
              </a:pathLst>
            </a:custGeom>
            <a:solidFill>
              <a:srgbClr val="F3D000"/>
            </a:solidFill>
            <a:ln w="7301" cap="flat">
              <a:noFill/>
              <a:prstDash val="solid"/>
              <a:miter/>
            </a:ln>
          </p:spPr>
          <p:txBody>
            <a:bodyPr rtlCol="0" anchor="ctr"/>
            <a:lstStyle/>
            <a:p>
              <a:endParaRPr lang="en-US"/>
            </a:p>
          </p:txBody>
        </p:sp>
        <p:sp>
          <p:nvSpPr>
            <p:cNvPr id="566" name="Freeform 565">
              <a:extLst>
                <a:ext uri="{FF2B5EF4-FFF2-40B4-BE49-F238E27FC236}">
                  <a16:creationId xmlns:a16="http://schemas.microsoft.com/office/drawing/2014/main" id="{B8E57359-0047-286C-E3F3-890B89D91952}"/>
                </a:ext>
              </a:extLst>
            </p:cNvPr>
            <p:cNvSpPr/>
            <p:nvPr/>
          </p:nvSpPr>
          <p:spPr>
            <a:xfrm>
              <a:off x="6473681" y="4366404"/>
              <a:ext cx="138056" cy="165679"/>
            </a:xfrm>
            <a:custGeom>
              <a:avLst/>
              <a:gdLst>
                <a:gd name="connsiteX0" fmla="*/ 39923 w 138056"/>
                <a:gd name="connsiteY0" fmla="*/ 165644 h 165679"/>
                <a:gd name="connsiteX1" fmla="*/ 34587 w 138056"/>
                <a:gd name="connsiteY1" fmla="*/ 159881 h 165679"/>
                <a:gd name="connsiteX2" fmla="*/ 38607 w 138056"/>
                <a:gd name="connsiteY2" fmla="*/ 154761 h 165679"/>
                <a:gd name="connsiteX3" fmla="*/ 73257 w 138056"/>
                <a:gd name="connsiteY3" fmla="*/ 137890 h 165679"/>
                <a:gd name="connsiteX4" fmla="*/ 117118 w 138056"/>
                <a:gd name="connsiteY4" fmla="*/ 82526 h 165679"/>
                <a:gd name="connsiteX5" fmla="*/ 127353 w 138056"/>
                <a:gd name="connsiteY5" fmla="*/ 13067 h 165679"/>
                <a:gd name="connsiteX6" fmla="*/ 95261 w 138056"/>
                <a:gd name="connsiteY6" fmla="*/ 23803 h 165679"/>
                <a:gd name="connsiteX7" fmla="*/ 37657 w 138056"/>
                <a:gd name="connsiteY7" fmla="*/ 54041 h 165679"/>
                <a:gd name="connsiteX8" fmla="*/ 10536 w 138056"/>
                <a:gd name="connsiteY8" fmla="*/ 108747 h 165679"/>
                <a:gd name="connsiteX9" fmla="*/ 5858 w 138056"/>
                <a:gd name="connsiteY9" fmla="*/ 114663 h 165679"/>
                <a:gd name="connsiteX10" fmla="*/ -63 w 138056"/>
                <a:gd name="connsiteY10" fmla="*/ 109996 h 165679"/>
                <a:gd name="connsiteX11" fmla="*/ -63 w 138056"/>
                <a:gd name="connsiteY11" fmla="*/ 108747 h 165679"/>
                <a:gd name="connsiteX12" fmla="*/ 30566 w 138056"/>
                <a:gd name="connsiteY12" fmla="*/ 45642 h 165679"/>
                <a:gd name="connsiteX13" fmla="*/ 91825 w 138056"/>
                <a:gd name="connsiteY13" fmla="*/ 13067 h 165679"/>
                <a:gd name="connsiteX14" fmla="*/ 131227 w 138056"/>
                <a:gd name="connsiteY14" fmla="*/ 139 h 165679"/>
                <a:gd name="connsiteX15" fmla="*/ 135832 w 138056"/>
                <a:gd name="connsiteY15" fmla="*/ 1015 h 165679"/>
                <a:gd name="connsiteX16" fmla="*/ 137952 w 138056"/>
                <a:gd name="connsiteY16" fmla="*/ 5325 h 165679"/>
                <a:gd name="connsiteX17" fmla="*/ 126914 w 138056"/>
                <a:gd name="connsiteY17" fmla="*/ 86689 h 165679"/>
                <a:gd name="connsiteX18" fmla="*/ 79325 w 138056"/>
                <a:gd name="connsiteY18" fmla="*/ 146581 h 165679"/>
                <a:gd name="connsiteX19" fmla="*/ 40946 w 138056"/>
                <a:gd name="connsiteY19" fmla="*/ 165133 h 165679"/>
                <a:gd name="connsiteX20" fmla="*/ 39923 w 138056"/>
                <a:gd name="connsiteY20" fmla="*/ 165644 h 165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8056" h="165679">
                  <a:moveTo>
                    <a:pt x="39923" y="165644"/>
                  </a:moveTo>
                  <a:cubicBezTo>
                    <a:pt x="36860" y="165527"/>
                    <a:pt x="34470" y="162949"/>
                    <a:pt x="34587" y="159881"/>
                  </a:cubicBezTo>
                  <a:cubicBezTo>
                    <a:pt x="34682" y="157486"/>
                    <a:pt x="36305" y="155419"/>
                    <a:pt x="38607" y="154761"/>
                  </a:cubicBezTo>
                  <a:cubicBezTo>
                    <a:pt x="51188" y="151562"/>
                    <a:pt x="62979" y="145822"/>
                    <a:pt x="73257" y="137890"/>
                  </a:cubicBezTo>
                  <a:cubicBezTo>
                    <a:pt x="92264" y="123369"/>
                    <a:pt x="107337" y="104343"/>
                    <a:pt x="117118" y="82526"/>
                  </a:cubicBezTo>
                  <a:cubicBezTo>
                    <a:pt x="126621" y="60615"/>
                    <a:pt x="127426" y="35855"/>
                    <a:pt x="127353" y="13067"/>
                  </a:cubicBezTo>
                  <a:cubicBezTo>
                    <a:pt x="116607" y="16353"/>
                    <a:pt x="105861" y="19932"/>
                    <a:pt x="95261" y="23803"/>
                  </a:cubicBezTo>
                  <a:cubicBezTo>
                    <a:pt x="83272" y="28113"/>
                    <a:pt x="48695" y="43524"/>
                    <a:pt x="37657" y="54041"/>
                  </a:cubicBezTo>
                  <a:cubicBezTo>
                    <a:pt x="19820" y="71059"/>
                    <a:pt x="10171" y="90560"/>
                    <a:pt x="10536" y="108747"/>
                  </a:cubicBezTo>
                  <a:cubicBezTo>
                    <a:pt x="10880" y="111669"/>
                    <a:pt x="8789" y="114320"/>
                    <a:pt x="5858" y="114663"/>
                  </a:cubicBezTo>
                  <a:cubicBezTo>
                    <a:pt x="2934" y="115007"/>
                    <a:pt x="280" y="112918"/>
                    <a:pt x="-63" y="109996"/>
                  </a:cubicBezTo>
                  <a:cubicBezTo>
                    <a:pt x="-115" y="109580"/>
                    <a:pt x="-115" y="109163"/>
                    <a:pt x="-63" y="108747"/>
                  </a:cubicBezTo>
                  <a:cubicBezTo>
                    <a:pt x="-429" y="87274"/>
                    <a:pt x="10463" y="64924"/>
                    <a:pt x="30566" y="45642"/>
                  </a:cubicBezTo>
                  <a:cubicBezTo>
                    <a:pt x="43651" y="33225"/>
                    <a:pt x="80641" y="17230"/>
                    <a:pt x="91825" y="13067"/>
                  </a:cubicBezTo>
                  <a:cubicBezTo>
                    <a:pt x="104837" y="8319"/>
                    <a:pt x="118069" y="4010"/>
                    <a:pt x="131227" y="139"/>
                  </a:cubicBezTo>
                  <a:cubicBezTo>
                    <a:pt x="132813" y="-270"/>
                    <a:pt x="134509" y="51"/>
                    <a:pt x="135832" y="1015"/>
                  </a:cubicBezTo>
                  <a:cubicBezTo>
                    <a:pt x="137112" y="2096"/>
                    <a:pt x="137879" y="3652"/>
                    <a:pt x="137952" y="5325"/>
                  </a:cubicBezTo>
                  <a:cubicBezTo>
                    <a:pt x="137952" y="31107"/>
                    <a:pt x="138391" y="60323"/>
                    <a:pt x="126914" y="86689"/>
                  </a:cubicBezTo>
                  <a:cubicBezTo>
                    <a:pt x="116256" y="110281"/>
                    <a:pt x="99903" y="130863"/>
                    <a:pt x="79325" y="146581"/>
                  </a:cubicBezTo>
                  <a:cubicBezTo>
                    <a:pt x="67914" y="155287"/>
                    <a:pt x="54858" y="161598"/>
                    <a:pt x="40946" y="165133"/>
                  </a:cubicBezTo>
                  <a:cubicBezTo>
                    <a:pt x="40639" y="165359"/>
                    <a:pt x="40289" y="165535"/>
                    <a:pt x="39923" y="165644"/>
                  </a:cubicBezTo>
                  <a:close/>
                </a:path>
              </a:pathLst>
            </a:custGeom>
            <a:noFill/>
            <a:ln w="9199" cap="flat">
              <a:solidFill>
                <a:srgbClr val="F3D000"/>
              </a:solidFill>
              <a:prstDash val="solid"/>
              <a:miter/>
            </a:ln>
          </p:spPr>
          <p:txBody>
            <a:bodyPr rtlCol="0" anchor="ctr"/>
            <a:lstStyle/>
            <a:p>
              <a:endParaRPr lang="en-US"/>
            </a:p>
          </p:txBody>
        </p:sp>
        <p:sp>
          <p:nvSpPr>
            <p:cNvPr id="567" name="Freeform 566">
              <a:extLst>
                <a:ext uri="{FF2B5EF4-FFF2-40B4-BE49-F238E27FC236}">
                  <a16:creationId xmlns:a16="http://schemas.microsoft.com/office/drawing/2014/main" id="{6A4633B5-D162-B306-F8A3-DD187073D007}"/>
                </a:ext>
              </a:extLst>
            </p:cNvPr>
            <p:cNvSpPr/>
            <p:nvPr/>
          </p:nvSpPr>
          <p:spPr>
            <a:xfrm>
              <a:off x="6510896" y="4504613"/>
              <a:ext cx="165645" cy="82686"/>
            </a:xfrm>
            <a:custGeom>
              <a:avLst/>
              <a:gdLst>
                <a:gd name="connsiteX0" fmla="*/ 53879 w 165645"/>
                <a:gd name="connsiteY0" fmla="*/ 82652 h 82686"/>
                <a:gd name="connsiteX1" fmla="*/ 47446 w 165645"/>
                <a:gd name="connsiteY1" fmla="*/ 82652 h 82686"/>
                <a:gd name="connsiteX2" fmla="*/ 5048 w 165645"/>
                <a:gd name="connsiteY2" fmla="*/ 73814 h 82686"/>
                <a:gd name="connsiteX3" fmla="*/ 2708 w 165645"/>
                <a:gd name="connsiteY3" fmla="*/ 66510 h 82686"/>
                <a:gd name="connsiteX4" fmla="*/ 10018 w 165645"/>
                <a:gd name="connsiteY4" fmla="*/ 64173 h 82686"/>
                <a:gd name="connsiteX5" fmla="*/ 47958 w 165645"/>
                <a:gd name="connsiteY5" fmla="*/ 71988 h 82686"/>
                <a:gd name="connsiteX6" fmla="*/ 108705 w 165645"/>
                <a:gd name="connsiteY6" fmla="*/ 60740 h 82686"/>
                <a:gd name="connsiteX7" fmla="*/ 150958 w 165645"/>
                <a:gd name="connsiteY7" fmla="*/ 34081 h 82686"/>
                <a:gd name="connsiteX8" fmla="*/ 147230 w 165645"/>
                <a:gd name="connsiteY8" fmla="*/ 32401 h 82686"/>
                <a:gd name="connsiteX9" fmla="*/ 120987 w 165645"/>
                <a:gd name="connsiteY9" fmla="*/ 20715 h 82686"/>
                <a:gd name="connsiteX10" fmla="*/ 55634 w 165645"/>
                <a:gd name="connsiteY10" fmla="*/ 11731 h 82686"/>
                <a:gd name="connsiteX11" fmla="*/ 10165 w 165645"/>
                <a:gd name="connsiteY11" fmla="*/ 38244 h 82686"/>
                <a:gd name="connsiteX12" fmla="*/ 3074 w 165645"/>
                <a:gd name="connsiteY12" fmla="*/ 40947 h 82686"/>
                <a:gd name="connsiteX13" fmla="*/ 369 w 165645"/>
                <a:gd name="connsiteY13" fmla="*/ 33862 h 82686"/>
                <a:gd name="connsiteX14" fmla="*/ 54464 w 165645"/>
                <a:gd name="connsiteY14" fmla="*/ 995 h 82686"/>
                <a:gd name="connsiteX15" fmla="*/ 125226 w 165645"/>
                <a:gd name="connsiteY15" fmla="*/ 10709 h 82686"/>
                <a:gd name="connsiteX16" fmla="*/ 151689 w 165645"/>
                <a:gd name="connsiteY16" fmla="*/ 22468 h 82686"/>
                <a:gd name="connsiteX17" fmla="*/ 162362 w 165645"/>
                <a:gd name="connsiteY17" fmla="*/ 27361 h 82686"/>
                <a:gd name="connsiteX18" fmla="*/ 165432 w 165645"/>
                <a:gd name="connsiteY18" fmla="*/ 31160 h 82686"/>
                <a:gd name="connsiteX19" fmla="*/ 164116 w 165645"/>
                <a:gd name="connsiteY19" fmla="*/ 35834 h 82686"/>
                <a:gd name="connsiteX20" fmla="*/ 112580 w 165645"/>
                <a:gd name="connsiteY20" fmla="*/ 70527 h 82686"/>
                <a:gd name="connsiteX21" fmla="*/ 53879 w 165645"/>
                <a:gd name="connsiteY21" fmla="*/ 82652 h 8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5645" h="82686">
                  <a:moveTo>
                    <a:pt x="53879" y="82652"/>
                  </a:moveTo>
                  <a:cubicBezTo>
                    <a:pt x="51759" y="82652"/>
                    <a:pt x="49566" y="82652"/>
                    <a:pt x="47446" y="82652"/>
                  </a:cubicBezTo>
                  <a:cubicBezTo>
                    <a:pt x="32885" y="82389"/>
                    <a:pt x="18498" y="79387"/>
                    <a:pt x="5048" y="73814"/>
                  </a:cubicBezTo>
                  <a:cubicBezTo>
                    <a:pt x="2409" y="72419"/>
                    <a:pt x="1370" y="69176"/>
                    <a:pt x="2708" y="66510"/>
                  </a:cubicBezTo>
                  <a:cubicBezTo>
                    <a:pt x="4126" y="63903"/>
                    <a:pt x="7350" y="62873"/>
                    <a:pt x="10018" y="64173"/>
                  </a:cubicBezTo>
                  <a:cubicBezTo>
                    <a:pt x="22036" y="69220"/>
                    <a:pt x="34924" y="71871"/>
                    <a:pt x="47958" y="71988"/>
                  </a:cubicBezTo>
                  <a:cubicBezTo>
                    <a:pt x="68777" y="72638"/>
                    <a:pt x="89502" y="68804"/>
                    <a:pt x="108705" y="60740"/>
                  </a:cubicBezTo>
                  <a:cubicBezTo>
                    <a:pt x="124371" y="54649"/>
                    <a:pt x="138721" y="45592"/>
                    <a:pt x="150958" y="34081"/>
                  </a:cubicBezTo>
                  <a:lnTo>
                    <a:pt x="147230" y="32401"/>
                  </a:lnTo>
                  <a:cubicBezTo>
                    <a:pt x="138677" y="28457"/>
                    <a:pt x="129832" y="24440"/>
                    <a:pt x="120987" y="20715"/>
                  </a:cubicBezTo>
                  <a:cubicBezTo>
                    <a:pt x="100365" y="12060"/>
                    <a:pt x="77827" y="8963"/>
                    <a:pt x="55634" y="11731"/>
                  </a:cubicBezTo>
                  <a:cubicBezTo>
                    <a:pt x="42402" y="13192"/>
                    <a:pt x="19083" y="18670"/>
                    <a:pt x="10165" y="38244"/>
                  </a:cubicBezTo>
                  <a:cubicBezTo>
                    <a:pt x="8951" y="40947"/>
                    <a:pt x="5779" y="42159"/>
                    <a:pt x="3074" y="40947"/>
                  </a:cubicBezTo>
                  <a:cubicBezTo>
                    <a:pt x="369" y="39734"/>
                    <a:pt x="-844" y="36564"/>
                    <a:pt x="369" y="33862"/>
                  </a:cubicBezTo>
                  <a:cubicBezTo>
                    <a:pt x="5048" y="23344"/>
                    <a:pt x="18206" y="5085"/>
                    <a:pt x="54464" y="995"/>
                  </a:cubicBezTo>
                  <a:cubicBezTo>
                    <a:pt x="78493" y="-1934"/>
                    <a:pt x="102879" y="1411"/>
                    <a:pt x="125226" y="10709"/>
                  </a:cubicBezTo>
                  <a:cubicBezTo>
                    <a:pt x="134145" y="14434"/>
                    <a:pt x="143063" y="18524"/>
                    <a:pt x="151689" y="22468"/>
                  </a:cubicBezTo>
                  <a:lnTo>
                    <a:pt x="162362" y="27361"/>
                  </a:lnTo>
                  <a:cubicBezTo>
                    <a:pt x="163934" y="28070"/>
                    <a:pt x="165074" y="29480"/>
                    <a:pt x="165432" y="31160"/>
                  </a:cubicBezTo>
                  <a:cubicBezTo>
                    <a:pt x="165783" y="32839"/>
                    <a:pt x="165293" y="34585"/>
                    <a:pt x="164116" y="35834"/>
                  </a:cubicBezTo>
                  <a:cubicBezTo>
                    <a:pt x="149810" y="51179"/>
                    <a:pt x="132186" y="63048"/>
                    <a:pt x="112580" y="70527"/>
                  </a:cubicBezTo>
                  <a:cubicBezTo>
                    <a:pt x="93975" y="78299"/>
                    <a:pt x="74041" y="82418"/>
                    <a:pt x="53879" y="82652"/>
                  </a:cubicBezTo>
                  <a:close/>
                </a:path>
              </a:pathLst>
            </a:custGeom>
            <a:solidFill>
              <a:srgbClr val="F3D000"/>
            </a:solidFill>
            <a:ln w="7301" cap="flat">
              <a:noFill/>
              <a:prstDash val="solid"/>
              <a:miter/>
            </a:ln>
          </p:spPr>
          <p:txBody>
            <a:bodyPr rtlCol="0" anchor="ctr"/>
            <a:lstStyle/>
            <a:p>
              <a:endParaRPr lang="en-US"/>
            </a:p>
          </p:txBody>
        </p:sp>
        <p:sp>
          <p:nvSpPr>
            <p:cNvPr id="568" name="Freeform 567">
              <a:extLst>
                <a:ext uri="{FF2B5EF4-FFF2-40B4-BE49-F238E27FC236}">
                  <a16:creationId xmlns:a16="http://schemas.microsoft.com/office/drawing/2014/main" id="{3F0632D2-1307-AE37-2F70-C0AC725D0C11}"/>
                </a:ext>
              </a:extLst>
            </p:cNvPr>
            <p:cNvSpPr/>
            <p:nvPr/>
          </p:nvSpPr>
          <p:spPr>
            <a:xfrm>
              <a:off x="6510896" y="4504613"/>
              <a:ext cx="165645" cy="82686"/>
            </a:xfrm>
            <a:custGeom>
              <a:avLst/>
              <a:gdLst>
                <a:gd name="connsiteX0" fmla="*/ 53879 w 165645"/>
                <a:gd name="connsiteY0" fmla="*/ 82652 h 82686"/>
                <a:gd name="connsiteX1" fmla="*/ 47446 w 165645"/>
                <a:gd name="connsiteY1" fmla="*/ 82652 h 82686"/>
                <a:gd name="connsiteX2" fmla="*/ 5048 w 165645"/>
                <a:gd name="connsiteY2" fmla="*/ 73814 h 82686"/>
                <a:gd name="connsiteX3" fmla="*/ 2708 w 165645"/>
                <a:gd name="connsiteY3" fmla="*/ 66510 h 82686"/>
                <a:gd name="connsiteX4" fmla="*/ 10018 w 165645"/>
                <a:gd name="connsiteY4" fmla="*/ 64173 h 82686"/>
                <a:gd name="connsiteX5" fmla="*/ 47958 w 165645"/>
                <a:gd name="connsiteY5" fmla="*/ 71988 h 82686"/>
                <a:gd name="connsiteX6" fmla="*/ 108705 w 165645"/>
                <a:gd name="connsiteY6" fmla="*/ 60740 h 82686"/>
                <a:gd name="connsiteX7" fmla="*/ 150958 w 165645"/>
                <a:gd name="connsiteY7" fmla="*/ 34081 h 82686"/>
                <a:gd name="connsiteX8" fmla="*/ 147230 w 165645"/>
                <a:gd name="connsiteY8" fmla="*/ 32401 h 82686"/>
                <a:gd name="connsiteX9" fmla="*/ 120987 w 165645"/>
                <a:gd name="connsiteY9" fmla="*/ 20715 h 82686"/>
                <a:gd name="connsiteX10" fmla="*/ 55634 w 165645"/>
                <a:gd name="connsiteY10" fmla="*/ 11731 h 82686"/>
                <a:gd name="connsiteX11" fmla="*/ 10165 w 165645"/>
                <a:gd name="connsiteY11" fmla="*/ 38244 h 82686"/>
                <a:gd name="connsiteX12" fmla="*/ 3074 w 165645"/>
                <a:gd name="connsiteY12" fmla="*/ 40947 h 82686"/>
                <a:gd name="connsiteX13" fmla="*/ 369 w 165645"/>
                <a:gd name="connsiteY13" fmla="*/ 33862 h 82686"/>
                <a:gd name="connsiteX14" fmla="*/ 54464 w 165645"/>
                <a:gd name="connsiteY14" fmla="*/ 995 h 82686"/>
                <a:gd name="connsiteX15" fmla="*/ 125226 w 165645"/>
                <a:gd name="connsiteY15" fmla="*/ 10709 h 82686"/>
                <a:gd name="connsiteX16" fmla="*/ 151689 w 165645"/>
                <a:gd name="connsiteY16" fmla="*/ 22468 h 82686"/>
                <a:gd name="connsiteX17" fmla="*/ 162362 w 165645"/>
                <a:gd name="connsiteY17" fmla="*/ 27361 h 82686"/>
                <a:gd name="connsiteX18" fmla="*/ 165432 w 165645"/>
                <a:gd name="connsiteY18" fmla="*/ 31160 h 82686"/>
                <a:gd name="connsiteX19" fmla="*/ 164116 w 165645"/>
                <a:gd name="connsiteY19" fmla="*/ 35834 h 82686"/>
                <a:gd name="connsiteX20" fmla="*/ 112580 w 165645"/>
                <a:gd name="connsiteY20" fmla="*/ 70527 h 82686"/>
                <a:gd name="connsiteX21" fmla="*/ 53879 w 165645"/>
                <a:gd name="connsiteY21" fmla="*/ 82652 h 8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5645" h="82686">
                  <a:moveTo>
                    <a:pt x="53879" y="82652"/>
                  </a:moveTo>
                  <a:cubicBezTo>
                    <a:pt x="51759" y="82652"/>
                    <a:pt x="49566" y="82652"/>
                    <a:pt x="47446" y="82652"/>
                  </a:cubicBezTo>
                  <a:cubicBezTo>
                    <a:pt x="32885" y="82389"/>
                    <a:pt x="18498" y="79387"/>
                    <a:pt x="5048" y="73814"/>
                  </a:cubicBezTo>
                  <a:cubicBezTo>
                    <a:pt x="2409" y="72419"/>
                    <a:pt x="1370" y="69176"/>
                    <a:pt x="2708" y="66510"/>
                  </a:cubicBezTo>
                  <a:cubicBezTo>
                    <a:pt x="4126" y="63903"/>
                    <a:pt x="7350" y="62873"/>
                    <a:pt x="10018" y="64173"/>
                  </a:cubicBezTo>
                  <a:cubicBezTo>
                    <a:pt x="22036" y="69220"/>
                    <a:pt x="34924" y="71871"/>
                    <a:pt x="47958" y="71988"/>
                  </a:cubicBezTo>
                  <a:cubicBezTo>
                    <a:pt x="68777" y="72638"/>
                    <a:pt x="89502" y="68804"/>
                    <a:pt x="108705" y="60740"/>
                  </a:cubicBezTo>
                  <a:cubicBezTo>
                    <a:pt x="124371" y="54649"/>
                    <a:pt x="138721" y="45592"/>
                    <a:pt x="150958" y="34081"/>
                  </a:cubicBezTo>
                  <a:lnTo>
                    <a:pt x="147230" y="32401"/>
                  </a:lnTo>
                  <a:cubicBezTo>
                    <a:pt x="138677" y="28457"/>
                    <a:pt x="129832" y="24440"/>
                    <a:pt x="120987" y="20715"/>
                  </a:cubicBezTo>
                  <a:cubicBezTo>
                    <a:pt x="100365" y="12060"/>
                    <a:pt x="77827" y="8963"/>
                    <a:pt x="55634" y="11731"/>
                  </a:cubicBezTo>
                  <a:cubicBezTo>
                    <a:pt x="42402" y="13192"/>
                    <a:pt x="19083" y="18670"/>
                    <a:pt x="10165" y="38244"/>
                  </a:cubicBezTo>
                  <a:cubicBezTo>
                    <a:pt x="8951" y="40947"/>
                    <a:pt x="5779" y="42159"/>
                    <a:pt x="3074" y="40947"/>
                  </a:cubicBezTo>
                  <a:cubicBezTo>
                    <a:pt x="369" y="39734"/>
                    <a:pt x="-844" y="36564"/>
                    <a:pt x="369" y="33862"/>
                  </a:cubicBezTo>
                  <a:cubicBezTo>
                    <a:pt x="5048" y="23344"/>
                    <a:pt x="18206" y="5085"/>
                    <a:pt x="54464" y="995"/>
                  </a:cubicBezTo>
                  <a:cubicBezTo>
                    <a:pt x="78493" y="-1934"/>
                    <a:pt x="102879" y="1411"/>
                    <a:pt x="125226" y="10709"/>
                  </a:cubicBezTo>
                  <a:cubicBezTo>
                    <a:pt x="134145" y="14434"/>
                    <a:pt x="143063" y="18524"/>
                    <a:pt x="151689" y="22468"/>
                  </a:cubicBezTo>
                  <a:lnTo>
                    <a:pt x="162362" y="27361"/>
                  </a:lnTo>
                  <a:cubicBezTo>
                    <a:pt x="163934" y="28070"/>
                    <a:pt x="165074" y="29480"/>
                    <a:pt x="165432" y="31160"/>
                  </a:cubicBezTo>
                  <a:cubicBezTo>
                    <a:pt x="165783" y="32839"/>
                    <a:pt x="165293" y="34585"/>
                    <a:pt x="164116" y="35834"/>
                  </a:cubicBezTo>
                  <a:cubicBezTo>
                    <a:pt x="149810" y="51179"/>
                    <a:pt x="132186" y="63048"/>
                    <a:pt x="112580" y="70527"/>
                  </a:cubicBezTo>
                  <a:cubicBezTo>
                    <a:pt x="93975" y="78299"/>
                    <a:pt x="74041" y="82418"/>
                    <a:pt x="53879" y="82652"/>
                  </a:cubicBezTo>
                  <a:close/>
                </a:path>
              </a:pathLst>
            </a:custGeom>
            <a:noFill/>
            <a:ln w="9199" cap="flat">
              <a:solidFill>
                <a:srgbClr val="F3D000"/>
              </a:solidFill>
              <a:prstDash val="solid"/>
              <a:miter/>
            </a:ln>
          </p:spPr>
          <p:txBody>
            <a:bodyPr rtlCol="0" anchor="ctr"/>
            <a:lstStyle/>
            <a:p>
              <a:endParaRPr lang="en-US"/>
            </a:p>
          </p:txBody>
        </p:sp>
        <p:sp>
          <p:nvSpPr>
            <p:cNvPr id="569" name="Freeform 568">
              <a:extLst>
                <a:ext uri="{FF2B5EF4-FFF2-40B4-BE49-F238E27FC236}">
                  <a16:creationId xmlns:a16="http://schemas.microsoft.com/office/drawing/2014/main" id="{CABF811F-DEB6-4783-F224-C495E6C63B50}"/>
                </a:ext>
              </a:extLst>
            </p:cNvPr>
            <p:cNvSpPr/>
            <p:nvPr/>
          </p:nvSpPr>
          <p:spPr>
            <a:xfrm>
              <a:off x="6529019" y="4578189"/>
              <a:ext cx="147402" cy="110268"/>
            </a:xfrm>
            <a:custGeom>
              <a:avLst/>
              <a:gdLst>
                <a:gd name="connsiteX0" fmla="*/ 67482 w 147402"/>
                <a:gd name="connsiteY0" fmla="*/ 110234 h 110268"/>
                <a:gd name="connsiteX1" fmla="*/ 3592 w 147402"/>
                <a:gd name="connsiteY1" fmla="*/ 99059 h 110268"/>
                <a:gd name="connsiteX2" fmla="*/ 229 w 147402"/>
                <a:gd name="connsiteY2" fmla="*/ 91755 h 110268"/>
                <a:gd name="connsiteX3" fmla="*/ 7057 w 147402"/>
                <a:gd name="connsiteY3" fmla="*/ 88081 h 110268"/>
                <a:gd name="connsiteX4" fmla="*/ 7539 w 147402"/>
                <a:gd name="connsiteY4" fmla="*/ 88249 h 110268"/>
                <a:gd name="connsiteX5" fmla="*/ 72161 w 147402"/>
                <a:gd name="connsiteY5" fmla="*/ 98694 h 110268"/>
                <a:gd name="connsiteX6" fmla="*/ 134370 w 147402"/>
                <a:gd name="connsiteY6" fmla="*/ 79850 h 110268"/>
                <a:gd name="connsiteX7" fmla="*/ 87293 w 147402"/>
                <a:gd name="connsiteY7" fmla="*/ 31060 h 110268"/>
                <a:gd name="connsiteX8" fmla="*/ 84954 w 147402"/>
                <a:gd name="connsiteY8" fmla="*/ 29526 h 110268"/>
                <a:gd name="connsiteX9" fmla="*/ 50888 w 147402"/>
                <a:gd name="connsiteY9" fmla="*/ 11120 h 110268"/>
                <a:gd name="connsiteX10" fmla="*/ 47014 w 147402"/>
                <a:gd name="connsiteY10" fmla="*/ 4182 h 110268"/>
                <a:gd name="connsiteX11" fmla="*/ 53483 w 147402"/>
                <a:gd name="connsiteY11" fmla="*/ 99 h 110268"/>
                <a:gd name="connsiteX12" fmla="*/ 53739 w 147402"/>
                <a:gd name="connsiteY12" fmla="*/ 165 h 110268"/>
                <a:gd name="connsiteX13" fmla="*/ 90875 w 147402"/>
                <a:gd name="connsiteY13" fmla="*/ 19958 h 110268"/>
                <a:gd name="connsiteX14" fmla="*/ 93068 w 147402"/>
                <a:gd name="connsiteY14" fmla="*/ 21492 h 110268"/>
                <a:gd name="connsiteX15" fmla="*/ 146724 w 147402"/>
                <a:gd name="connsiteY15" fmla="*/ 79046 h 110268"/>
                <a:gd name="connsiteX16" fmla="*/ 144897 w 147402"/>
                <a:gd name="connsiteY16" fmla="*/ 86350 h 110268"/>
                <a:gd name="connsiteX17" fmla="*/ 72307 w 147402"/>
                <a:gd name="connsiteY17" fmla="*/ 110088 h 11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7402" h="110268">
                  <a:moveTo>
                    <a:pt x="67482" y="110234"/>
                  </a:moveTo>
                  <a:cubicBezTo>
                    <a:pt x="45705" y="110124"/>
                    <a:pt x="24111" y="106348"/>
                    <a:pt x="3592" y="99059"/>
                  </a:cubicBezTo>
                  <a:cubicBezTo>
                    <a:pt x="675" y="97934"/>
                    <a:pt x="-809" y="94699"/>
                    <a:pt x="229" y="91755"/>
                  </a:cubicBezTo>
                  <a:cubicBezTo>
                    <a:pt x="1099" y="88855"/>
                    <a:pt x="4154" y="87212"/>
                    <a:pt x="7057" y="88081"/>
                  </a:cubicBezTo>
                  <a:cubicBezTo>
                    <a:pt x="7217" y="88125"/>
                    <a:pt x="7378" y="88183"/>
                    <a:pt x="7539" y="88249"/>
                  </a:cubicBezTo>
                  <a:cubicBezTo>
                    <a:pt x="28249" y="95699"/>
                    <a:pt x="50157" y="99242"/>
                    <a:pt x="72161" y="98694"/>
                  </a:cubicBezTo>
                  <a:cubicBezTo>
                    <a:pt x="94157" y="97781"/>
                    <a:pt x="115568" y="91295"/>
                    <a:pt x="134370" y="79850"/>
                  </a:cubicBezTo>
                  <a:cubicBezTo>
                    <a:pt x="121358" y="61203"/>
                    <a:pt x="105466" y="44733"/>
                    <a:pt x="87293" y="31060"/>
                  </a:cubicBezTo>
                  <a:lnTo>
                    <a:pt x="84954" y="29526"/>
                  </a:lnTo>
                  <a:cubicBezTo>
                    <a:pt x="74485" y="21879"/>
                    <a:pt x="63023" y="15693"/>
                    <a:pt x="50888" y="11120"/>
                  </a:cubicBezTo>
                  <a:cubicBezTo>
                    <a:pt x="47906" y="10273"/>
                    <a:pt x="46166" y="7169"/>
                    <a:pt x="47014" y="4182"/>
                  </a:cubicBezTo>
                  <a:cubicBezTo>
                    <a:pt x="47672" y="1268"/>
                    <a:pt x="50567" y="-558"/>
                    <a:pt x="53483" y="99"/>
                  </a:cubicBezTo>
                  <a:cubicBezTo>
                    <a:pt x="53571" y="121"/>
                    <a:pt x="53652" y="143"/>
                    <a:pt x="53739" y="165"/>
                  </a:cubicBezTo>
                  <a:cubicBezTo>
                    <a:pt x="66993" y="4971"/>
                    <a:pt x="79500" y="11632"/>
                    <a:pt x="90875" y="19958"/>
                  </a:cubicBezTo>
                  <a:lnTo>
                    <a:pt x="93068" y="21492"/>
                  </a:lnTo>
                  <a:cubicBezTo>
                    <a:pt x="114275" y="37298"/>
                    <a:pt x="132448" y="56792"/>
                    <a:pt x="146724" y="79046"/>
                  </a:cubicBezTo>
                  <a:cubicBezTo>
                    <a:pt x="147945" y="81603"/>
                    <a:pt x="147178" y="84670"/>
                    <a:pt x="144897" y="86350"/>
                  </a:cubicBezTo>
                  <a:cubicBezTo>
                    <a:pt x="123346" y="100775"/>
                    <a:pt x="98229" y="108992"/>
                    <a:pt x="72307" y="110088"/>
                  </a:cubicBezTo>
                  <a:close/>
                </a:path>
              </a:pathLst>
            </a:custGeom>
            <a:solidFill>
              <a:srgbClr val="F3D000"/>
            </a:solidFill>
            <a:ln w="7301" cap="flat">
              <a:noFill/>
              <a:prstDash val="solid"/>
              <a:miter/>
            </a:ln>
          </p:spPr>
          <p:txBody>
            <a:bodyPr rtlCol="0" anchor="ctr"/>
            <a:lstStyle/>
            <a:p>
              <a:endParaRPr lang="en-US"/>
            </a:p>
          </p:txBody>
        </p:sp>
        <p:sp>
          <p:nvSpPr>
            <p:cNvPr id="570" name="Freeform 569">
              <a:extLst>
                <a:ext uri="{FF2B5EF4-FFF2-40B4-BE49-F238E27FC236}">
                  <a16:creationId xmlns:a16="http://schemas.microsoft.com/office/drawing/2014/main" id="{DA9C390A-4713-6E2B-19BF-073D96BC709A}"/>
                </a:ext>
              </a:extLst>
            </p:cNvPr>
            <p:cNvSpPr/>
            <p:nvPr/>
          </p:nvSpPr>
          <p:spPr>
            <a:xfrm>
              <a:off x="6529019" y="4578189"/>
              <a:ext cx="147402" cy="110268"/>
            </a:xfrm>
            <a:custGeom>
              <a:avLst/>
              <a:gdLst>
                <a:gd name="connsiteX0" fmla="*/ 67482 w 147402"/>
                <a:gd name="connsiteY0" fmla="*/ 110234 h 110268"/>
                <a:gd name="connsiteX1" fmla="*/ 3592 w 147402"/>
                <a:gd name="connsiteY1" fmla="*/ 99059 h 110268"/>
                <a:gd name="connsiteX2" fmla="*/ 229 w 147402"/>
                <a:gd name="connsiteY2" fmla="*/ 91755 h 110268"/>
                <a:gd name="connsiteX3" fmla="*/ 7057 w 147402"/>
                <a:gd name="connsiteY3" fmla="*/ 88081 h 110268"/>
                <a:gd name="connsiteX4" fmla="*/ 7539 w 147402"/>
                <a:gd name="connsiteY4" fmla="*/ 88249 h 110268"/>
                <a:gd name="connsiteX5" fmla="*/ 72161 w 147402"/>
                <a:gd name="connsiteY5" fmla="*/ 98694 h 110268"/>
                <a:gd name="connsiteX6" fmla="*/ 134370 w 147402"/>
                <a:gd name="connsiteY6" fmla="*/ 79850 h 110268"/>
                <a:gd name="connsiteX7" fmla="*/ 87293 w 147402"/>
                <a:gd name="connsiteY7" fmla="*/ 31060 h 110268"/>
                <a:gd name="connsiteX8" fmla="*/ 84954 w 147402"/>
                <a:gd name="connsiteY8" fmla="*/ 29526 h 110268"/>
                <a:gd name="connsiteX9" fmla="*/ 50888 w 147402"/>
                <a:gd name="connsiteY9" fmla="*/ 11120 h 110268"/>
                <a:gd name="connsiteX10" fmla="*/ 47014 w 147402"/>
                <a:gd name="connsiteY10" fmla="*/ 4182 h 110268"/>
                <a:gd name="connsiteX11" fmla="*/ 53483 w 147402"/>
                <a:gd name="connsiteY11" fmla="*/ 99 h 110268"/>
                <a:gd name="connsiteX12" fmla="*/ 53739 w 147402"/>
                <a:gd name="connsiteY12" fmla="*/ 165 h 110268"/>
                <a:gd name="connsiteX13" fmla="*/ 90875 w 147402"/>
                <a:gd name="connsiteY13" fmla="*/ 19958 h 110268"/>
                <a:gd name="connsiteX14" fmla="*/ 93068 w 147402"/>
                <a:gd name="connsiteY14" fmla="*/ 21492 h 110268"/>
                <a:gd name="connsiteX15" fmla="*/ 146724 w 147402"/>
                <a:gd name="connsiteY15" fmla="*/ 79046 h 110268"/>
                <a:gd name="connsiteX16" fmla="*/ 144897 w 147402"/>
                <a:gd name="connsiteY16" fmla="*/ 86350 h 110268"/>
                <a:gd name="connsiteX17" fmla="*/ 72307 w 147402"/>
                <a:gd name="connsiteY17" fmla="*/ 110088 h 11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7402" h="110268">
                  <a:moveTo>
                    <a:pt x="67482" y="110234"/>
                  </a:moveTo>
                  <a:cubicBezTo>
                    <a:pt x="45705" y="110124"/>
                    <a:pt x="24111" y="106348"/>
                    <a:pt x="3592" y="99059"/>
                  </a:cubicBezTo>
                  <a:cubicBezTo>
                    <a:pt x="675" y="97934"/>
                    <a:pt x="-809" y="94699"/>
                    <a:pt x="229" y="91755"/>
                  </a:cubicBezTo>
                  <a:cubicBezTo>
                    <a:pt x="1099" y="88855"/>
                    <a:pt x="4154" y="87212"/>
                    <a:pt x="7057" y="88081"/>
                  </a:cubicBezTo>
                  <a:cubicBezTo>
                    <a:pt x="7217" y="88125"/>
                    <a:pt x="7378" y="88183"/>
                    <a:pt x="7539" y="88249"/>
                  </a:cubicBezTo>
                  <a:cubicBezTo>
                    <a:pt x="28249" y="95699"/>
                    <a:pt x="50157" y="99242"/>
                    <a:pt x="72161" y="98694"/>
                  </a:cubicBezTo>
                  <a:cubicBezTo>
                    <a:pt x="94157" y="97781"/>
                    <a:pt x="115568" y="91295"/>
                    <a:pt x="134370" y="79850"/>
                  </a:cubicBezTo>
                  <a:cubicBezTo>
                    <a:pt x="121358" y="61203"/>
                    <a:pt x="105466" y="44733"/>
                    <a:pt x="87293" y="31060"/>
                  </a:cubicBezTo>
                  <a:lnTo>
                    <a:pt x="84954" y="29526"/>
                  </a:lnTo>
                  <a:cubicBezTo>
                    <a:pt x="74485" y="21879"/>
                    <a:pt x="63023" y="15693"/>
                    <a:pt x="50888" y="11120"/>
                  </a:cubicBezTo>
                  <a:cubicBezTo>
                    <a:pt x="47906" y="10273"/>
                    <a:pt x="46166" y="7169"/>
                    <a:pt x="47014" y="4182"/>
                  </a:cubicBezTo>
                  <a:cubicBezTo>
                    <a:pt x="47672" y="1268"/>
                    <a:pt x="50567" y="-558"/>
                    <a:pt x="53483" y="99"/>
                  </a:cubicBezTo>
                  <a:cubicBezTo>
                    <a:pt x="53571" y="121"/>
                    <a:pt x="53652" y="143"/>
                    <a:pt x="53739" y="165"/>
                  </a:cubicBezTo>
                  <a:cubicBezTo>
                    <a:pt x="66993" y="4971"/>
                    <a:pt x="79500" y="11632"/>
                    <a:pt x="90875" y="19958"/>
                  </a:cubicBezTo>
                  <a:lnTo>
                    <a:pt x="93068" y="21492"/>
                  </a:lnTo>
                  <a:cubicBezTo>
                    <a:pt x="114275" y="37298"/>
                    <a:pt x="132448" y="56792"/>
                    <a:pt x="146724" y="79046"/>
                  </a:cubicBezTo>
                  <a:cubicBezTo>
                    <a:pt x="147945" y="81603"/>
                    <a:pt x="147178" y="84670"/>
                    <a:pt x="144897" y="86350"/>
                  </a:cubicBezTo>
                  <a:cubicBezTo>
                    <a:pt x="123346" y="100775"/>
                    <a:pt x="98229" y="108992"/>
                    <a:pt x="72307" y="110088"/>
                  </a:cubicBezTo>
                  <a:close/>
                </a:path>
              </a:pathLst>
            </a:custGeom>
            <a:noFill/>
            <a:ln w="9199" cap="flat">
              <a:solidFill>
                <a:srgbClr val="F3D000"/>
              </a:solidFill>
              <a:prstDash val="solid"/>
              <a:miter/>
            </a:ln>
          </p:spPr>
          <p:txBody>
            <a:bodyPr rtlCol="0" anchor="ctr"/>
            <a:lstStyle/>
            <a:p>
              <a:endParaRPr lang="en-US"/>
            </a:p>
          </p:txBody>
        </p:sp>
        <p:sp>
          <p:nvSpPr>
            <p:cNvPr id="571" name="Freeform 570">
              <a:extLst>
                <a:ext uri="{FF2B5EF4-FFF2-40B4-BE49-F238E27FC236}">
                  <a16:creationId xmlns:a16="http://schemas.microsoft.com/office/drawing/2014/main" id="{4D9BF74D-0C8F-D785-F28A-60EB0931A426}"/>
                </a:ext>
              </a:extLst>
            </p:cNvPr>
            <p:cNvSpPr/>
            <p:nvPr/>
          </p:nvSpPr>
          <p:spPr>
            <a:xfrm>
              <a:off x="6179705" y="4330054"/>
              <a:ext cx="82731" cy="128479"/>
            </a:xfrm>
            <a:custGeom>
              <a:avLst/>
              <a:gdLst>
                <a:gd name="connsiteX0" fmla="*/ 55968 w 82731"/>
                <a:gd name="connsiteY0" fmla="*/ 128444 h 128479"/>
                <a:gd name="connsiteX1" fmla="*/ 52971 w 82731"/>
                <a:gd name="connsiteY1" fmla="*/ 127568 h 128479"/>
                <a:gd name="connsiteX2" fmla="*/ 9914 w 82731"/>
                <a:gd name="connsiteY2" fmla="*/ 61103 h 128479"/>
                <a:gd name="connsiteX3" fmla="*/ 9914 w 82731"/>
                <a:gd name="connsiteY3" fmla="*/ 61103 h 128479"/>
                <a:gd name="connsiteX4" fmla="*/ -101 w 82731"/>
                <a:gd name="connsiteY4" fmla="*/ 5374 h 128479"/>
                <a:gd name="connsiteX5" fmla="*/ 1361 w 82731"/>
                <a:gd name="connsiteY5" fmla="*/ 1430 h 128479"/>
                <a:gd name="connsiteX6" fmla="*/ 5162 w 82731"/>
                <a:gd name="connsiteY6" fmla="*/ -31 h 128479"/>
                <a:gd name="connsiteX7" fmla="*/ 22560 w 82731"/>
                <a:gd name="connsiteY7" fmla="*/ 1357 h 128479"/>
                <a:gd name="connsiteX8" fmla="*/ 80603 w 82731"/>
                <a:gd name="connsiteY8" fmla="*/ 22830 h 128479"/>
                <a:gd name="connsiteX9" fmla="*/ 81699 w 82731"/>
                <a:gd name="connsiteY9" fmla="*/ 30134 h 128479"/>
                <a:gd name="connsiteX10" fmla="*/ 74579 w 82731"/>
                <a:gd name="connsiteY10" fmla="*/ 31442 h 128479"/>
                <a:gd name="connsiteX11" fmla="*/ 74389 w 82731"/>
                <a:gd name="connsiteY11" fmla="*/ 31303 h 128479"/>
                <a:gd name="connsiteX12" fmla="*/ 21318 w 82731"/>
                <a:gd name="connsiteY12" fmla="*/ 11875 h 128479"/>
                <a:gd name="connsiteX13" fmla="*/ 10352 w 82731"/>
                <a:gd name="connsiteY13" fmla="*/ 10852 h 128479"/>
                <a:gd name="connsiteX14" fmla="*/ 19709 w 82731"/>
                <a:gd name="connsiteY14" fmla="*/ 57378 h 128479"/>
                <a:gd name="connsiteX15" fmla="*/ 59038 w 82731"/>
                <a:gd name="connsiteY15" fmla="*/ 118803 h 128479"/>
                <a:gd name="connsiteX16" fmla="*/ 60281 w 82731"/>
                <a:gd name="connsiteY16" fmla="*/ 126107 h 128479"/>
                <a:gd name="connsiteX17" fmla="*/ 55968 w 82731"/>
                <a:gd name="connsiteY17" fmla="*/ 128444 h 12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731" h="128479">
                  <a:moveTo>
                    <a:pt x="55968" y="128444"/>
                  </a:moveTo>
                  <a:cubicBezTo>
                    <a:pt x="54908" y="128422"/>
                    <a:pt x="53870" y="128123"/>
                    <a:pt x="52971" y="127568"/>
                  </a:cubicBezTo>
                  <a:cubicBezTo>
                    <a:pt x="30163" y="110842"/>
                    <a:pt x="18320" y="84475"/>
                    <a:pt x="9914" y="61103"/>
                  </a:cubicBezTo>
                  <a:cubicBezTo>
                    <a:pt x="9914" y="61103"/>
                    <a:pt x="9914" y="61103"/>
                    <a:pt x="9914" y="61103"/>
                  </a:cubicBezTo>
                  <a:cubicBezTo>
                    <a:pt x="3759" y="43142"/>
                    <a:pt x="381" y="24350"/>
                    <a:pt x="-101" y="5374"/>
                  </a:cubicBezTo>
                  <a:cubicBezTo>
                    <a:pt x="-123" y="3921"/>
                    <a:pt x="403" y="2518"/>
                    <a:pt x="1361" y="1430"/>
                  </a:cubicBezTo>
                  <a:cubicBezTo>
                    <a:pt x="2370" y="437"/>
                    <a:pt x="3744" y="-89"/>
                    <a:pt x="5162" y="-31"/>
                  </a:cubicBezTo>
                  <a:cubicBezTo>
                    <a:pt x="11376" y="-31"/>
                    <a:pt x="17078" y="700"/>
                    <a:pt x="22560" y="1357"/>
                  </a:cubicBezTo>
                  <a:cubicBezTo>
                    <a:pt x="43504" y="3088"/>
                    <a:pt x="63578" y="10516"/>
                    <a:pt x="80603" y="22830"/>
                  </a:cubicBezTo>
                  <a:cubicBezTo>
                    <a:pt x="82803" y="24613"/>
                    <a:pt x="83278" y="27782"/>
                    <a:pt x="81699" y="30134"/>
                  </a:cubicBezTo>
                  <a:cubicBezTo>
                    <a:pt x="80098" y="32457"/>
                    <a:pt x="76911" y="33041"/>
                    <a:pt x="74579" y="31442"/>
                  </a:cubicBezTo>
                  <a:cubicBezTo>
                    <a:pt x="74514" y="31398"/>
                    <a:pt x="74455" y="31354"/>
                    <a:pt x="74389" y="31303"/>
                  </a:cubicBezTo>
                  <a:cubicBezTo>
                    <a:pt x="58811" y="20099"/>
                    <a:pt x="40455" y="13379"/>
                    <a:pt x="21318" y="11875"/>
                  </a:cubicBezTo>
                  <a:cubicBezTo>
                    <a:pt x="17809" y="11363"/>
                    <a:pt x="14007" y="11144"/>
                    <a:pt x="10352" y="10852"/>
                  </a:cubicBezTo>
                  <a:cubicBezTo>
                    <a:pt x="11434" y="26701"/>
                    <a:pt x="14578" y="42339"/>
                    <a:pt x="19709" y="57378"/>
                  </a:cubicBezTo>
                  <a:cubicBezTo>
                    <a:pt x="27604" y="79289"/>
                    <a:pt x="38496" y="103830"/>
                    <a:pt x="59038" y="118803"/>
                  </a:cubicBezTo>
                  <a:cubicBezTo>
                    <a:pt x="61253" y="120563"/>
                    <a:pt x="61794" y="123711"/>
                    <a:pt x="60281" y="126107"/>
                  </a:cubicBezTo>
                  <a:cubicBezTo>
                    <a:pt x="59308" y="127539"/>
                    <a:pt x="57700" y="128408"/>
                    <a:pt x="55968" y="128444"/>
                  </a:cubicBezTo>
                  <a:close/>
                </a:path>
              </a:pathLst>
            </a:custGeom>
            <a:solidFill>
              <a:srgbClr val="F3D000"/>
            </a:solidFill>
            <a:ln w="7301" cap="flat">
              <a:noFill/>
              <a:prstDash val="solid"/>
              <a:miter/>
            </a:ln>
          </p:spPr>
          <p:txBody>
            <a:bodyPr rtlCol="0" anchor="ctr"/>
            <a:lstStyle/>
            <a:p>
              <a:endParaRPr lang="en-US"/>
            </a:p>
          </p:txBody>
        </p:sp>
        <p:sp>
          <p:nvSpPr>
            <p:cNvPr id="572" name="Freeform 571">
              <a:extLst>
                <a:ext uri="{FF2B5EF4-FFF2-40B4-BE49-F238E27FC236}">
                  <a16:creationId xmlns:a16="http://schemas.microsoft.com/office/drawing/2014/main" id="{8E5ED0E3-7D68-57B9-2385-B366B9F91C1F}"/>
                </a:ext>
              </a:extLst>
            </p:cNvPr>
            <p:cNvSpPr/>
            <p:nvPr/>
          </p:nvSpPr>
          <p:spPr>
            <a:xfrm>
              <a:off x="6179705" y="4330054"/>
              <a:ext cx="82731" cy="128479"/>
            </a:xfrm>
            <a:custGeom>
              <a:avLst/>
              <a:gdLst>
                <a:gd name="connsiteX0" fmla="*/ 55968 w 82731"/>
                <a:gd name="connsiteY0" fmla="*/ 128444 h 128479"/>
                <a:gd name="connsiteX1" fmla="*/ 52971 w 82731"/>
                <a:gd name="connsiteY1" fmla="*/ 127568 h 128479"/>
                <a:gd name="connsiteX2" fmla="*/ 9914 w 82731"/>
                <a:gd name="connsiteY2" fmla="*/ 61103 h 128479"/>
                <a:gd name="connsiteX3" fmla="*/ 9914 w 82731"/>
                <a:gd name="connsiteY3" fmla="*/ 61103 h 128479"/>
                <a:gd name="connsiteX4" fmla="*/ -101 w 82731"/>
                <a:gd name="connsiteY4" fmla="*/ 5374 h 128479"/>
                <a:gd name="connsiteX5" fmla="*/ 1361 w 82731"/>
                <a:gd name="connsiteY5" fmla="*/ 1430 h 128479"/>
                <a:gd name="connsiteX6" fmla="*/ 5162 w 82731"/>
                <a:gd name="connsiteY6" fmla="*/ -31 h 128479"/>
                <a:gd name="connsiteX7" fmla="*/ 22560 w 82731"/>
                <a:gd name="connsiteY7" fmla="*/ 1357 h 128479"/>
                <a:gd name="connsiteX8" fmla="*/ 80603 w 82731"/>
                <a:gd name="connsiteY8" fmla="*/ 22830 h 128479"/>
                <a:gd name="connsiteX9" fmla="*/ 81699 w 82731"/>
                <a:gd name="connsiteY9" fmla="*/ 30134 h 128479"/>
                <a:gd name="connsiteX10" fmla="*/ 74579 w 82731"/>
                <a:gd name="connsiteY10" fmla="*/ 31442 h 128479"/>
                <a:gd name="connsiteX11" fmla="*/ 74389 w 82731"/>
                <a:gd name="connsiteY11" fmla="*/ 31303 h 128479"/>
                <a:gd name="connsiteX12" fmla="*/ 21318 w 82731"/>
                <a:gd name="connsiteY12" fmla="*/ 11875 h 128479"/>
                <a:gd name="connsiteX13" fmla="*/ 10352 w 82731"/>
                <a:gd name="connsiteY13" fmla="*/ 10852 h 128479"/>
                <a:gd name="connsiteX14" fmla="*/ 19709 w 82731"/>
                <a:gd name="connsiteY14" fmla="*/ 57378 h 128479"/>
                <a:gd name="connsiteX15" fmla="*/ 59038 w 82731"/>
                <a:gd name="connsiteY15" fmla="*/ 118803 h 128479"/>
                <a:gd name="connsiteX16" fmla="*/ 60281 w 82731"/>
                <a:gd name="connsiteY16" fmla="*/ 126107 h 128479"/>
                <a:gd name="connsiteX17" fmla="*/ 55968 w 82731"/>
                <a:gd name="connsiteY17" fmla="*/ 128444 h 12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731" h="128479">
                  <a:moveTo>
                    <a:pt x="55968" y="128444"/>
                  </a:moveTo>
                  <a:cubicBezTo>
                    <a:pt x="54908" y="128422"/>
                    <a:pt x="53870" y="128123"/>
                    <a:pt x="52971" y="127568"/>
                  </a:cubicBezTo>
                  <a:cubicBezTo>
                    <a:pt x="30163" y="110842"/>
                    <a:pt x="18320" y="84475"/>
                    <a:pt x="9914" y="61103"/>
                  </a:cubicBezTo>
                  <a:cubicBezTo>
                    <a:pt x="9914" y="61103"/>
                    <a:pt x="9914" y="61103"/>
                    <a:pt x="9914" y="61103"/>
                  </a:cubicBezTo>
                  <a:cubicBezTo>
                    <a:pt x="3759" y="43142"/>
                    <a:pt x="381" y="24350"/>
                    <a:pt x="-101" y="5374"/>
                  </a:cubicBezTo>
                  <a:cubicBezTo>
                    <a:pt x="-123" y="3921"/>
                    <a:pt x="403" y="2518"/>
                    <a:pt x="1361" y="1430"/>
                  </a:cubicBezTo>
                  <a:cubicBezTo>
                    <a:pt x="2370" y="437"/>
                    <a:pt x="3744" y="-89"/>
                    <a:pt x="5162" y="-31"/>
                  </a:cubicBezTo>
                  <a:cubicBezTo>
                    <a:pt x="11376" y="-31"/>
                    <a:pt x="17078" y="700"/>
                    <a:pt x="22560" y="1357"/>
                  </a:cubicBezTo>
                  <a:cubicBezTo>
                    <a:pt x="43504" y="3088"/>
                    <a:pt x="63578" y="10516"/>
                    <a:pt x="80603" y="22830"/>
                  </a:cubicBezTo>
                  <a:cubicBezTo>
                    <a:pt x="82803" y="24613"/>
                    <a:pt x="83278" y="27782"/>
                    <a:pt x="81699" y="30134"/>
                  </a:cubicBezTo>
                  <a:cubicBezTo>
                    <a:pt x="80098" y="32457"/>
                    <a:pt x="76911" y="33041"/>
                    <a:pt x="74579" y="31442"/>
                  </a:cubicBezTo>
                  <a:cubicBezTo>
                    <a:pt x="74514" y="31398"/>
                    <a:pt x="74455" y="31354"/>
                    <a:pt x="74389" y="31303"/>
                  </a:cubicBezTo>
                  <a:cubicBezTo>
                    <a:pt x="58811" y="20099"/>
                    <a:pt x="40455" y="13379"/>
                    <a:pt x="21318" y="11875"/>
                  </a:cubicBezTo>
                  <a:cubicBezTo>
                    <a:pt x="17809" y="11363"/>
                    <a:pt x="14007" y="11144"/>
                    <a:pt x="10352" y="10852"/>
                  </a:cubicBezTo>
                  <a:cubicBezTo>
                    <a:pt x="11434" y="26701"/>
                    <a:pt x="14578" y="42339"/>
                    <a:pt x="19709" y="57378"/>
                  </a:cubicBezTo>
                  <a:cubicBezTo>
                    <a:pt x="27604" y="79289"/>
                    <a:pt x="38496" y="103830"/>
                    <a:pt x="59038" y="118803"/>
                  </a:cubicBezTo>
                  <a:cubicBezTo>
                    <a:pt x="61253" y="120563"/>
                    <a:pt x="61794" y="123711"/>
                    <a:pt x="60281" y="126107"/>
                  </a:cubicBezTo>
                  <a:cubicBezTo>
                    <a:pt x="59308" y="127539"/>
                    <a:pt x="57700" y="128408"/>
                    <a:pt x="55968" y="128444"/>
                  </a:cubicBezTo>
                  <a:close/>
                </a:path>
              </a:pathLst>
            </a:custGeom>
            <a:noFill/>
            <a:ln w="9199" cap="flat">
              <a:solidFill>
                <a:srgbClr val="F3D000"/>
              </a:solidFill>
              <a:prstDash val="solid"/>
              <a:miter/>
            </a:ln>
          </p:spPr>
          <p:txBody>
            <a:bodyPr rtlCol="0" anchor="ctr"/>
            <a:lstStyle/>
            <a:p>
              <a:endParaRPr lang="en-US"/>
            </a:p>
          </p:txBody>
        </p:sp>
        <p:sp>
          <p:nvSpPr>
            <p:cNvPr id="573" name="Freeform 572">
              <a:extLst>
                <a:ext uri="{FF2B5EF4-FFF2-40B4-BE49-F238E27FC236}">
                  <a16:creationId xmlns:a16="http://schemas.microsoft.com/office/drawing/2014/main" id="{B207EB3D-25C3-551C-1489-582831ED76FF}"/>
                </a:ext>
              </a:extLst>
            </p:cNvPr>
            <p:cNvSpPr/>
            <p:nvPr/>
          </p:nvSpPr>
          <p:spPr>
            <a:xfrm>
              <a:off x="6124621" y="4394191"/>
              <a:ext cx="82784" cy="64343"/>
            </a:xfrm>
            <a:custGeom>
              <a:avLst/>
              <a:gdLst>
                <a:gd name="connsiteX0" fmla="*/ 36560 w 82784"/>
                <a:gd name="connsiteY0" fmla="*/ 64307 h 64343"/>
                <a:gd name="connsiteX1" fmla="*/ 32467 w 82784"/>
                <a:gd name="connsiteY1" fmla="*/ 62847 h 64343"/>
                <a:gd name="connsiteX2" fmla="*/ 8928 w 82784"/>
                <a:gd name="connsiteY2" fmla="*/ 34508 h 64343"/>
                <a:gd name="connsiteX3" fmla="*/ 7393 w 82784"/>
                <a:gd name="connsiteY3" fmla="*/ 31221 h 64343"/>
                <a:gd name="connsiteX4" fmla="*/ 83 w 82784"/>
                <a:gd name="connsiteY4" fmla="*/ 11792 h 64343"/>
                <a:gd name="connsiteX5" fmla="*/ 4045 w 82784"/>
                <a:gd name="connsiteY5" fmla="*/ 5015 h 64343"/>
                <a:gd name="connsiteX6" fmla="*/ 4103 w 82784"/>
                <a:gd name="connsiteY6" fmla="*/ 5000 h 64343"/>
                <a:gd name="connsiteX7" fmla="*/ 78301 w 82784"/>
                <a:gd name="connsiteY7" fmla="*/ 4635 h 64343"/>
                <a:gd name="connsiteX8" fmla="*/ 82556 w 82784"/>
                <a:gd name="connsiteY8" fmla="*/ 11237 h 64343"/>
                <a:gd name="connsiteX9" fmla="*/ 82468 w 82784"/>
                <a:gd name="connsiteY9" fmla="*/ 11573 h 64343"/>
                <a:gd name="connsiteX10" fmla="*/ 75158 w 82784"/>
                <a:gd name="connsiteY10" fmla="*/ 15518 h 64343"/>
                <a:gd name="connsiteX11" fmla="*/ 13387 w 82784"/>
                <a:gd name="connsiteY11" fmla="*/ 14422 h 64343"/>
                <a:gd name="connsiteX12" fmla="*/ 18724 w 82784"/>
                <a:gd name="connsiteY12" fmla="*/ 26692 h 64343"/>
                <a:gd name="connsiteX13" fmla="*/ 20332 w 82784"/>
                <a:gd name="connsiteY13" fmla="*/ 29979 h 64343"/>
                <a:gd name="connsiteX14" fmla="*/ 41093 w 82784"/>
                <a:gd name="connsiteY14" fmla="*/ 54739 h 64343"/>
                <a:gd name="connsiteX15" fmla="*/ 41561 w 82784"/>
                <a:gd name="connsiteY15" fmla="*/ 62160 h 64343"/>
                <a:gd name="connsiteX16" fmla="*/ 41093 w 82784"/>
                <a:gd name="connsiteY16" fmla="*/ 62628 h 64343"/>
                <a:gd name="connsiteX17" fmla="*/ 36560 w 82784"/>
                <a:gd name="connsiteY17" fmla="*/ 64307 h 6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784" h="64343">
                  <a:moveTo>
                    <a:pt x="36560" y="64307"/>
                  </a:moveTo>
                  <a:cubicBezTo>
                    <a:pt x="35062" y="64336"/>
                    <a:pt x="33607" y="63818"/>
                    <a:pt x="32467" y="62847"/>
                  </a:cubicBezTo>
                  <a:cubicBezTo>
                    <a:pt x="22817" y="55053"/>
                    <a:pt x="14820" y="45419"/>
                    <a:pt x="8928" y="34508"/>
                  </a:cubicBezTo>
                  <a:cubicBezTo>
                    <a:pt x="8438" y="33339"/>
                    <a:pt x="7927" y="32243"/>
                    <a:pt x="7393" y="31221"/>
                  </a:cubicBezTo>
                  <a:cubicBezTo>
                    <a:pt x="4301" y="25013"/>
                    <a:pt x="1852" y="18498"/>
                    <a:pt x="83" y="11792"/>
                  </a:cubicBezTo>
                  <a:cubicBezTo>
                    <a:pt x="-699" y="8827"/>
                    <a:pt x="1077" y="5796"/>
                    <a:pt x="4045" y="5015"/>
                  </a:cubicBezTo>
                  <a:cubicBezTo>
                    <a:pt x="4067" y="5007"/>
                    <a:pt x="4081" y="5007"/>
                    <a:pt x="4103" y="5000"/>
                  </a:cubicBezTo>
                  <a:cubicBezTo>
                    <a:pt x="28380" y="-1588"/>
                    <a:pt x="53959" y="-1712"/>
                    <a:pt x="78301" y="4635"/>
                  </a:cubicBezTo>
                  <a:cubicBezTo>
                    <a:pt x="81299" y="5285"/>
                    <a:pt x="83206" y="8243"/>
                    <a:pt x="82556" y="11237"/>
                  </a:cubicBezTo>
                  <a:cubicBezTo>
                    <a:pt x="82527" y="11347"/>
                    <a:pt x="82497" y="11464"/>
                    <a:pt x="82468" y="11573"/>
                  </a:cubicBezTo>
                  <a:cubicBezTo>
                    <a:pt x="81489" y="14634"/>
                    <a:pt x="78257" y="16379"/>
                    <a:pt x="75158" y="15518"/>
                  </a:cubicBezTo>
                  <a:cubicBezTo>
                    <a:pt x="54953" y="10186"/>
                    <a:pt x="33768" y="9813"/>
                    <a:pt x="13387" y="14422"/>
                  </a:cubicBezTo>
                  <a:cubicBezTo>
                    <a:pt x="14922" y="18614"/>
                    <a:pt x="16706" y="22712"/>
                    <a:pt x="18724" y="26692"/>
                  </a:cubicBezTo>
                  <a:lnTo>
                    <a:pt x="20332" y="29979"/>
                  </a:lnTo>
                  <a:cubicBezTo>
                    <a:pt x="25537" y="39533"/>
                    <a:pt x="32591" y="47947"/>
                    <a:pt x="41093" y="54739"/>
                  </a:cubicBezTo>
                  <a:cubicBezTo>
                    <a:pt x="43271" y="56660"/>
                    <a:pt x="43483" y="59984"/>
                    <a:pt x="41561" y="62160"/>
                  </a:cubicBezTo>
                  <a:cubicBezTo>
                    <a:pt x="41414" y="62328"/>
                    <a:pt x="41261" y="62481"/>
                    <a:pt x="41093" y="62628"/>
                  </a:cubicBezTo>
                  <a:cubicBezTo>
                    <a:pt x="39813" y="63686"/>
                    <a:pt x="38220" y="64278"/>
                    <a:pt x="36560" y="64307"/>
                  </a:cubicBezTo>
                  <a:close/>
                </a:path>
              </a:pathLst>
            </a:custGeom>
            <a:solidFill>
              <a:srgbClr val="F3D000"/>
            </a:solidFill>
            <a:ln w="7301" cap="flat">
              <a:noFill/>
              <a:prstDash val="solid"/>
              <a:miter/>
            </a:ln>
          </p:spPr>
          <p:txBody>
            <a:bodyPr rtlCol="0" anchor="ctr"/>
            <a:lstStyle/>
            <a:p>
              <a:endParaRPr lang="en-US"/>
            </a:p>
          </p:txBody>
        </p:sp>
        <p:sp>
          <p:nvSpPr>
            <p:cNvPr id="574" name="Freeform 573">
              <a:extLst>
                <a:ext uri="{FF2B5EF4-FFF2-40B4-BE49-F238E27FC236}">
                  <a16:creationId xmlns:a16="http://schemas.microsoft.com/office/drawing/2014/main" id="{D8F45D1B-B262-F25B-F3F1-05AD18679ABF}"/>
                </a:ext>
              </a:extLst>
            </p:cNvPr>
            <p:cNvSpPr/>
            <p:nvPr/>
          </p:nvSpPr>
          <p:spPr>
            <a:xfrm>
              <a:off x="6124621" y="4394191"/>
              <a:ext cx="82784" cy="64343"/>
            </a:xfrm>
            <a:custGeom>
              <a:avLst/>
              <a:gdLst>
                <a:gd name="connsiteX0" fmla="*/ 36560 w 82784"/>
                <a:gd name="connsiteY0" fmla="*/ 64307 h 64343"/>
                <a:gd name="connsiteX1" fmla="*/ 32467 w 82784"/>
                <a:gd name="connsiteY1" fmla="*/ 62847 h 64343"/>
                <a:gd name="connsiteX2" fmla="*/ 8928 w 82784"/>
                <a:gd name="connsiteY2" fmla="*/ 34508 h 64343"/>
                <a:gd name="connsiteX3" fmla="*/ 7393 w 82784"/>
                <a:gd name="connsiteY3" fmla="*/ 31221 h 64343"/>
                <a:gd name="connsiteX4" fmla="*/ 83 w 82784"/>
                <a:gd name="connsiteY4" fmla="*/ 11792 h 64343"/>
                <a:gd name="connsiteX5" fmla="*/ 4045 w 82784"/>
                <a:gd name="connsiteY5" fmla="*/ 5015 h 64343"/>
                <a:gd name="connsiteX6" fmla="*/ 4103 w 82784"/>
                <a:gd name="connsiteY6" fmla="*/ 5000 h 64343"/>
                <a:gd name="connsiteX7" fmla="*/ 78301 w 82784"/>
                <a:gd name="connsiteY7" fmla="*/ 4635 h 64343"/>
                <a:gd name="connsiteX8" fmla="*/ 82556 w 82784"/>
                <a:gd name="connsiteY8" fmla="*/ 11237 h 64343"/>
                <a:gd name="connsiteX9" fmla="*/ 82468 w 82784"/>
                <a:gd name="connsiteY9" fmla="*/ 11573 h 64343"/>
                <a:gd name="connsiteX10" fmla="*/ 75158 w 82784"/>
                <a:gd name="connsiteY10" fmla="*/ 15518 h 64343"/>
                <a:gd name="connsiteX11" fmla="*/ 13387 w 82784"/>
                <a:gd name="connsiteY11" fmla="*/ 14422 h 64343"/>
                <a:gd name="connsiteX12" fmla="*/ 18724 w 82784"/>
                <a:gd name="connsiteY12" fmla="*/ 26692 h 64343"/>
                <a:gd name="connsiteX13" fmla="*/ 20332 w 82784"/>
                <a:gd name="connsiteY13" fmla="*/ 29979 h 64343"/>
                <a:gd name="connsiteX14" fmla="*/ 41093 w 82784"/>
                <a:gd name="connsiteY14" fmla="*/ 54739 h 64343"/>
                <a:gd name="connsiteX15" fmla="*/ 41561 w 82784"/>
                <a:gd name="connsiteY15" fmla="*/ 62160 h 64343"/>
                <a:gd name="connsiteX16" fmla="*/ 41093 w 82784"/>
                <a:gd name="connsiteY16" fmla="*/ 62628 h 64343"/>
                <a:gd name="connsiteX17" fmla="*/ 36560 w 82784"/>
                <a:gd name="connsiteY17" fmla="*/ 64307 h 6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784" h="64343">
                  <a:moveTo>
                    <a:pt x="36560" y="64307"/>
                  </a:moveTo>
                  <a:cubicBezTo>
                    <a:pt x="35062" y="64336"/>
                    <a:pt x="33607" y="63818"/>
                    <a:pt x="32467" y="62847"/>
                  </a:cubicBezTo>
                  <a:cubicBezTo>
                    <a:pt x="22817" y="55053"/>
                    <a:pt x="14820" y="45419"/>
                    <a:pt x="8928" y="34508"/>
                  </a:cubicBezTo>
                  <a:cubicBezTo>
                    <a:pt x="8438" y="33339"/>
                    <a:pt x="7927" y="32243"/>
                    <a:pt x="7393" y="31221"/>
                  </a:cubicBezTo>
                  <a:cubicBezTo>
                    <a:pt x="4301" y="25013"/>
                    <a:pt x="1852" y="18498"/>
                    <a:pt x="83" y="11792"/>
                  </a:cubicBezTo>
                  <a:cubicBezTo>
                    <a:pt x="-699" y="8827"/>
                    <a:pt x="1077" y="5796"/>
                    <a:pt x="4045" y="5015"/>
                  </a:cubicBezTo>
                  <a:cubicBezTo>
                    <a:pt x="4067" y="5007"/>
                    <a:pt x="4081" y="5007"/>
                    <a:pt x="4103" y="5000"/>
                  </a:cubicBezTo>
                  <a:cubicBezTo>
                    <a:pt x="28380" y="-1588"/>
                    <a:pt x="53959" y="-1712"/>
                    <a:pt x="78301" y="4635"/>
                  </a:cubicBezTo>
                  <a:cubicBezTo>
                    <a:pt x="81299" y="5285"/>
                    <a:pt x="83206" y="8243"/>
                    <a:pt x="82556" y="11237"/>
                  </a:cubicBezTo>
                  <a:cubicBezTo>
                    <a:pt x="82527" y="11347"/>
                    <a:pt x="82497" y="11464"/>
                    <a:pt x="82468" y="11573"/>
                  </a:cubicBezTo>
                  <a:cubicBezTo>
                    <a:pt x="81489" y="14634"/>
                    <a:pt x="78257" y="16379"/>
                    <a:pt x="75158" y="15518"/>
                  </a:cubicBezTo>
                  <a:cubicBezTo>
                    <a:pt x="54953" y="10186"/>
                    <a:pt x="33768" y="9813"/>
                    <a:pt x="13387" y="14422"/>
                  </a:cubicBezTo>
                  <a:cubicBezTo>
                    <a:pt x="14922" y="18614"/>
                    <a:pt x="16706" y="22712"/>
                    <a:pt x="18724" y="26692"/>
                  </a:cubicBezTo>
                  <a:lnTo>
                    <a:pt x="20332" y="29979"/>
                  </a:lnTo>
                  <a:cubicBezTo>
                    <a:pt x="25537" y="39533"/>
                    <a:pt x="32591" y="47947"/>
                    <a:pt x="41093" y="54739"/>
                  </a:cubicBezTo>
                  <a:cubicBezTo>
                    <a:pt x="43271" y="56660"/>
                    <a:pt x="43483" y="59984"/>
                    <a:pt x="41561" y="62160"/>
                  </a:cubicBezTo>
                  <a:cubicBezTo>
                    <a:pt x="41414" y="62328"/>
                    <a:pt x="41261" y="62481"/>
                    <a:pt x="41093" y="62628"/>
                  </a:cubicBezTo>
                  <a:cubicBezTo>
                    <a:pt x="39813" y="63686"/>
                    <a:pt x="38220" y="64278"/>
                    <a:pt x="36560" y="64307"/>
                  </a:cubicBezTo>
                  <a:close/>
                </a:path>
              </a:pathLst>
            </a:custGeom>
            <a:noFill/>
            <a:ln w="9199" cap="flat">
              <a:solidFill>
                <a:srgbClr val="F3D000"/>
              </a:solidFill>
              <a:prstDash val="solid"/>
              <a:miter/>
            </a:ln>
          </p:spPr>
          <p:txBody>
            <a:bodyPr rtlCol="0" anchor="ctr"/>
            <a:lstStyle/>
            <a:p>
              <a:endParaRPr lang="en-US"/>
            </a:p>
          </p:txBody>
        </p:sp>
        <p:sp>
          <p:nvSpPr>
            <p:cNvPr id="575" name="Freeform 574">
              <a:extLst>
                <a:ext uri="{FF2B5EF4-FFF2-40B4-BE49-F238E27FC236}">
                  <a16:creationId xmlns:a16="http://schemas.microsoft.com/office/drawing/2014/main" id="{0F0A2691-7273-1BDD-4552-E5C874B8A521}"/>
                </a:ext>
              </a:extLst>
            </p:cNvPr>
            <p:cNvSpPr/>
            <p:nvPr/>
          </p:nvSpPr>
          <p:spPr>
            <a:xfrm>
              <a:off x="6078003" y="4504733"/>
              <a:ext cx="91944" cy="82567"/>
            </a:xfrm>
            <a:custGeom>
              <a:avLst/>
              <a:gdLst>
                <a:gd name="connsiteX0" fmla="*/ 54011 w 91944"/>
                <a:gd name="connsiteY0" fmla="*/ 82532 h 82567"/>
                <a:gd name="connsiteX1" fmla="*/ 52549 w 91944"/>
                <a:gd name="connsiteY1" fmla="*/ 82532 h 82567"/>
                <a:gd name="connsiteX2" fmla="*/ 1378 w 91944"/>
                <a:gd name="connsiteY2" fmla="*/ 51418 h 82567"/>
                <a:gd name="connsiteX3" fmla="*/ -84 w 91944"/>
                <a:gd name="connsiteY3" fmla="*/ 47035 h 82567"/>
                <a:gd name="connsiteX4" fmla="*/ 2109 w 91944"/>
                <a:gd name="connsiteY4" fmla="*/ 42945 h 82567"/>
                <a:gd name="connsiteX5" fmla="*/ 41730 w 91944"/>
                <a:gd name="connsiteY5" fmla="*/ 15483 h 82567"/>
                <a:gd name="connsiteX6" fmla="*/ 85591 w 91944"/>
                <a:gd name="connsiteY6" fmla="*/ -1 h 82567"/>
                <a:gd name="connsiteX7" fmla="*/ 91797 w 91944"/>
                <a:gd name="connsiteY7" fmla="*/ 4980 h 82567"/>
                <a:gd name="connsiteX8" fmla="*/ 91805 w 91944"/>
                <a:gd name="connsiteY8" fmla="*/ 5038 h 82567"/>
                <a:gd name="connsiteX9" fmla="*/ 86980 w 91944"/>
                <a:gd name="connsiteY9" fmla="*/ 11393 h 82567"/>
                <a:gd name="connsiteX10" fmla="*/ 47067 w 91944"/>
                <a:gd name="connsiteY10" fmla="*/ 25416 h 82567"/>
                <a:gd name="connsiteX11" fmla="*/ 13805 w 91944"/>
                <a:gd name="connsiteY11" fmla="*/ 48277 h 82567"/>
                <a:gd name="connsiteX12" fmla="*/ 55108 w 91944"/>
                <a:gd name="connsiteY12" fmla="*/ 71357 h 82567"/>
                <a:gd name="connsiteX13" fmla="*/ 59114 w 91944"/>
                <a:gd name="connsiteY13" fmla="*/ 78471 h 82567"/>
                <a:gd name="connsiteX14" fmla="*/ 59055 w 91944"/>
                <a:gd name="connsiteY14" fmla="*/ 78661 h 82567"/>
                <a:gd name="connsiteX15" fmla="*/ 54011 w 91944"/>
                <a:gd name="connsiteY15" fmla="*/ 82532 h 82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944" h="82567">
                  <a:moveTo>
                    <a:pt x="54011" y="82532"/>
                  </a:moveTo>
                  <a:lnTo>
                    <a:pt x="52549" y="82532"/>
                  </a:lnTo>
                  <a:cubicBezTo>
                    <a:pt x="32709" y="77639"/>
                    <a:pt x="14843" y="66778"/>
                    <a:pt x="1378" y="51418"/>
                  </a:cubicBezTo>
                  <a:cubicBezTo>
                    <a:pt x="318" y="50213"/>
                    <a:pt x="-208" y="48635"/>
                    <a:pt x="-84" y="47035"/>
                  </a:cubicBezTo>
                  <a:cubicBezTo>
                    <a:pt x="121" y="45450"/>
                    <a:pt x="903" y="43990"/>
                    <a:pt x="2109" y="42945"/>
                  </a:cubicBezTo>
                  <a:cubicBezTo>
                    <a:pt x="14704" y="32939"/>
                    <a:pt x="27943" y="23765"/>
                    <a:pt x="41730" y="15483"/>
                  </a:cubicBezTo>
                  <a:cubicBezTo>
                    <a:pt x="55115" y="7332"/>
                    <a:pt x="70050" y="2058"/>
                    <a:pt x="85591" y="-1"/>
                  </a:cubicBezTo>
                  <a:cubicBezTo>
                    <a:pt x="88683" y="-337"/>
                    <a:pt x="91461" y="1890"/>
                    <a:pt x="91797" y="4980"/>
                  </a:cubicBezTo>
                  <a:cubicBezTo>
                    <a:pt x="91797" y="4994"/>
                    <a:pt x="91805" y="5016"/>
                    <a:pt x="91805" y="5038"/>
                  </a:cubicBezTo>
                  <a:cubicBezTo>
                    <a:pt x="92156" y="8106"/>
                    <a:pt x="90028" y="10903"/>
                    <a:pt x="86980" y="11393"/>
                  </a:cubicBezTo>
                  <a:cubicBezTo>
                    <a:pt x="72842" y="13240"/>
                    <a:pt x="59245" y="18017"/>
                    <a:pt x="47067" y="25416"/>
                  </a:cubicBezTo>
                  <a:cubicBezTo>
                    <a:pt x="35473" y="32267"/>
                    <a:pt x="24354" y="39907"/>
                    <a:pt x="13805" y="48277"/>
                  </a:cubicBezTo>
                  <a:cubicBezTo>
                    <a:pt x="25253" y="59532"/>
                    <a:pt x="39522" y="67501"/>
                    <a:pt x="55108" y="71357"/>
                  </a:cubicBezTo>
                  <a:cubicBezTo>
                    <a:pt x="58178" y="72219"/>
                    <a:pt x="59969" y="75404"/>
                    <a:pt x="59114" y="78471"/>
                  </a:cubicBezTo>
                  <a:cubicBezTo>
                    <a:pt x="59092" y="78529"/>
                    <a:pt x="59077" y="78595"/>
                    <a:pt x="59055" y="78661"/>
                  </a:cubicBezTo>
                  <a:cubicBezTo>
                    <a:pt x="58368" y="80896"/>
                    <a:pt x="56343" y="82444"/>
                    <a:pt x="54011" y="82532"/>
                  </a:cubicBezTo>
                  <a:close/>
                </a:path>
              </a:pathLst>
            </a:custGeom>
            <a:solidFill>
              <a:srgbClr val="F3D000"/>
            </a:solidFill>
            <a:ln w="7301" cap="flat">
              <a:noFill/>
              <a:prstDash val="solid"/>
              <a:miter/>
            </a:ln>
          </p:spPr>
          <p:txBody>
            <a:bodyPr rtlCol="0" anchor="ctr"/>
            <a:lstStyle/>
            <a:p>
              <a:endParaRPr lang="en-US"/>
            </a:p>
          </p:txBody>
        </p:sp>
        <p:sp>
          <p:nvSpPr>
            <p:cNvPr id="1088" name="Freeform 1087">
              <a:extLst>
                <a:ext uri="{FF2B5EF4-FFF2-40B4-BE49-F238E27FC236}">
                  <a16:creationId xmlns:a16="http://schemas.microsoft.com/office/drawing/2014/main" id="{695BBA78-3D61-3304-DA94-47F2A6A13649}"/>
                </a:ext>
              </a:extLst>
            </p:cNvPr>
            <p:cNvSpPr/>
            <p:nvPr/>
          </p:nvSpPr>
          <p:spPr>
            <a:xfrm>
              <a:off x="6078003" y="4504733"/>
              <a:ext cx="91944" cy="82567"/>
            </a:xfrm>
            <a:custGeom>
              <a:avLst/>
              <a:gdLst>
                <a:gd name="connsiteX0" fmla="*/ 54011 w 91944"/>
                <a:gd name="connsiteY0" fmla="*/ 82532 h 82567"/>
                <a:gd name="connsiteX1" fmla="*/ 52549 w 91944"/>
                <a:gd name="connsiteY1" fmla="*/ 82532 h 82567"/>
                <a:gd name="connsiteX2" fmla="*/ 1378 w 91944"/>
                <a:gd name="connsiteY2" fmla="*/ 51418 h 82567"/>
                <a:gd name="connsiteX3" fmla="*/ -84 w 91944"/>
                <a:gd name="connsiteY3" fmla="*/ 47035 h 82567"/>
                <a:gd name="connsiteX4" fmla="*/ 2109 w 91944"/>
                <a:gd name="connsiteY4" fmla="*/ 42945 h 82567"/>
                <a:gd name="connsiteX5" fmla="*/ 41730 w 91944"/>
                <a:gd name="connsiteY5" fmla="*/ 15483 h 82567"/>
                <a:gd name="connsiteX6" fmla="*/ 85591 w 91944"/>
                <a:gd name="connsiteY6" fmla="*/ -1 h 82567"/>
                <a:gd name="connsiteX7" fmla="*/ 91797 w 91944"/>
                <a:gd name="connsiteY7" fmla="*/ 4980 h 82567"/>
                <a:gd name="connsiteX8" fmla="*/ 91805 w 91944"/>
                <a:gd name="connsiteY8" fmla="*/ 5038 h 82567"/>
                <a:gd name="connsiteX9" fmla="*/ 86980 w 91944"/>
                <a:gd name="connsiteY9" fmla="*/ 11393 h 82567"/>
                <a:gd name="connsiteX10" fmla="*/ 47067 w 91944"/>
                <a:gd name="connsiteY10" fmla="*/ 25416 h 82567"/>
                <a:gd name="connsiteX11" fmla="*/ 13805 w 91944"/>
                <a:gd name="connsiteY11" fmla="*/ 48277 h 82567"/>
                <a:gd name="connsiteX12" fmla="*/ 55108 w 91944"/>
                <a:gd name="connsiteY12" fmla="*/ 71357 h 82567"/>
                <a:gd name="connsiteX13" fmla="*/ 59114 w 91944"/>
                <a:gd name="connsiteY13" fmla="*/ 78471 h 82567"/>
                <a:gd name="connsiteX14" fmla="*/ 59055 w 91944"/>
                <a:gd name="connsiteY14" fmla="*/ 78661 h 82567"/>
                <a:gd name="connsiteX15" fmla="*/ 54011 w 91944"/>
                <a:gd name="connsiteY15" fmla="*/ 82532 h 82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944" h="82567">
                  <a:moveTo>
                    <a:pt x="54011" y="82532"/>
                  </a:moveTo>
                  <a:lnTo>
                    <a:pt x="52549" y="82532"/>
                  </a:lnTo>
                  <a:cubicBezTo>
                    <a:pt x="32709" y="77639"/>
                    <a:pt x="14843" y="66778"/>
                    <a:pt x="1378" y="51418"/>
                  </a:cubicBezTo>
                  <a:cubicBezTo>
                    <a:pt x="318" y="50213"/>
                    <a:pt x="-208" y="48635"/>
                    <a:pt x="-84" y="47035"/>
                  </a:cubicBezTo>
                  <a:cubicBezTo>
                    <a:pt x="121" y="45450"/>
                    <a:pt x="903" y="43990"/>
                    <a:pt x="2109" y="42945"/>
                  </a:cubicBezTo>
                  <a:cubicBezTo>
                    <a:pt x="14704" y="32939"/>
                    <a:pt x="27943" y="23765"/>
                    <a:pt x="41730" y="15483"/>
                  </a:cubicBezTo>
                  <a:cubicBezTo>
                    <a:pt x="55115" y="7332"/>
                    <a:pt x="70050" y="2058"/>
                    <a:pt x="85591" y="-1"/>
                  </a:cubicBezTo>
                  <a:cubicBezTo>
                    <a:pt x="88683" y="-337"/>
                    <a:pt x="91461" y="1890"/>
                    <a:pt x="91797" y="4980"/>
                  </a:cubicBezTo>
                  <a:cubicBezTo>
                    <a:pt x="91797" y="4994"/>
                    <a:pt x="91805" y="5016"/>
                    <a:pt x="91805" y="5038"/>
                  </a:cubicBezTo>
                  <a:cubicBezTo>
                    <a:pt x="92156" y="8106"/>
                    <a:pt x="90028" y="10903"/>
                    <a:pt x="86980" y="11393"/>
                  </a:cubicBezTo>
                  <a:cubicBezTo>
                    <a:pt x="72842" y="13240"/>
                    <a:pt x="59245" y="18017"/>
                    <a:pt x="47067" y="25416"/>
                  </a:cubicBezTo>
                  <a:cubicBezTo>
                    <a:pt x="35473" y="32267"/>
                    <a:pt x="24354" y="39907"/>
                    <a:pt x="13805" y="48277"/>
                  </a:cubicBezTo>
                  <a:cubicBezTo>
                    <a:pt x="25253" y="59532"/>
                    <a:pt x="39522" y="67501"/>
                    <a:pt x="55108" y="71357"/>
                  </a:cubicBezTo>
                  <a:cubicBezTo>
                    <a:pt x="58178" y="72219"/>
                    <a:pt x="59969" y="75404"/>
                    <a:pt x="59114" y="78471"/>
                  </a:cubicBezTo>
                  <a:cubicBezTo>
                    <a:pt x="59092" y="78529"/>
                    <a:pt x="59077" y="78595"/>
                    <a:pt x="59055" y="78661"/>
                  </a:cubicBezTo>
                  <a:cubicBezTo>
                    <a:pt x="58368" y="80896"/>
                    <a:pt x="56343" y="82444"/>
                    <a:pt x="54011" y="82532"/>
                  </a:cubicBezTo>
                  <a:close/>
                </a:path>
              </a:pathLst>
            </a:custGeom>
            <a:noFill/>
            <a:ln w="9199" cap="flat">
              <a:solidFill>
                <a:srgbClr val="F3D000"/>
              </a:solidFill>
              <a:prstDash val="solid"/>
              <a:miter/>
            </a:ln>
          </p:spPr>
          <p:txBody>
            <a:bodyPr rtlCol="0" anchor="ctr"/>
            <a:lstStyle/>
            <a:p>
              <a:endParaRPr lang="en-US"/>
            </a:p>
          </p:txBody>
        </p:sp>
        <p:sp>
          <p:nvSpPr>
            <p:cNvPr id="1089" name="Freeform 1088">
              <a:extLst>
                <a:ext uri="{FF2B5EF4-FFF2-40B4-BE49-F238E27FC236}">
                  <a16:creationId xmlns:a16="http://schemas.microsoft.com/office/drawing/2014/main" id="{653CB9CC-2868-6F17-160B-3BCAFC74C4D3}"/>
                </a:ext>
              </a:extLst>
            </p:cNvPr>
            <p:cNvSpPr/>
            <p:nvPr/>
          </p:nvSpPr>
          <p:spPr>
            <a:xfrm>
              <a:off x="6087481" y="4623795"/>
              <a:ext cx="92369" cy="82708"/>
            </a:xfrm>
            <a:custGeom>
              <a:avLst/>
              <a:gdLst>
                <a:gd name="connsiteX0" fmla="*/ 67195 w 92369"/>
                <a:gd name="connsiteY0" fmla="*/ 82669 h 82708"/>
                <a:gd name="connsiteX1" fmla="*/ 2500 w 92369"/>
                <a:gd name="connsiteY1" fmla="*/ 64702 h 82708"/>
                <a:gd name="connsiteX2" fmla="*/ 14 w 92369"/>
                <a:gd name="connsiteY2" fmla="*/ 61196 h 82708"/>
                <a:gd name="connsiteX3" fmla="*/ 818 w 92369"/>
                <a:gd name="connsiteY3" fmla="*/ 56887 h 82708"/>
                <a:gd name="connsiteX4" fmla="*/ 25161 w 92369"/>
                <a:gd name="connsiteY4" fmla="*/ 24823 h 82708"/>
                <a:gd name="connsiteX5" fmla="*/ 58130 w 92369"/>
                <a:gd name="connsiteY5" fmla="*/ 355 h 82708"/>
                <a:gd name="connsiteX6" fmla="*/ 64987 w 92369"/>
                <a:gd name="connsiteY6" fmla="*/ 3247 h 82708"/>
                <a:gd name="connsiteX7" fmla="*/ 65002 w 92369"/>
                <a:gd name="connsiteY7" fmla="*/ 3276 h 82708"/>
                <a:gd name="connsiteX8" fmla="*/ 62151 w 92369"/>
                <a:gd name="connsiteY8" fmla="*/ 10580 h 82708"/>
                <a:gd name="connsiteX9" fmla="*/ 32910 w 92369"/>
                <a:gd name="connsiteY9" fmla="*/ 32492 h 82708"/>
                <a:gd name="connsiteX10" fmla="*/ 13026 w 92369"/>
                <a:gd name="connsiteY10" fmla="*/ 58348 h 82708"/>
                <a:gd name="connsiteX11" fmla="*/ 86128 w 92369"/>
                <a:gd name="connsiteY11" fmla="*/ 70472 h 82708"/>
                <a:gd name="connsiteX12" fmla="*/ 92181 w 92369"/>
                <a:gd name="connsiteY12" fmla="*/ 74971 h 82708"/>
                <a:gd name="connsiteX13" fmla="*/ 92195 w 92369"/>
                <a:gd name="connsiteY13" fmla="*/ 75073 h 82708"/>
                <a:gd name="connsiteX14" fmla="*/ 87736 w 92369"/>
                <a:gd name="connsiteY14" fmla="*/ 81355 h 82708"/>
                <a:gd name="connsiteX15" fmla="*/ 67195 w 92369"/>
                <a:gd name="connsiteY15" fmla="*/ 82669 h 8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369" h="82708">
                  <a:moveTo>
                    <a:pt x="67195" y="82669"/>
                  </a:moveTo>
                  <a:cubicBezTo>
                    <a:pt x="44402" y="82647"/>
                    <a:pt x="22032" y="76439"/>
                    <a:pt x="2500" y="64702"/>
                  </a:cubicBezTo>
                  <a:cubicBezTo>
                    <a:pt x="1206" y="63942"/>
                    <a:pt x="307" y="62664"/>
                    <a:pt x="14" y="61196"/>
                  </a:cubicBezTo>
                  <a:cubicBezTo>
                    <a:pt x="-285" y="59713"/>
                    <a:pt x="0" y="58165"/>
                    <a:pt x="818" y="56887"/>
                  </a:cubicBezTo>
                  <a:cubicBezTo>
                    <a:pt x="8121" y="45609"/>
                    <a:pt x="16257" y="34887"/>
                    <a:pt x="25161" y="24823"/>
                  </a:cubicBezTo>
                  <a:cubicBezTo>
                    <a:pt x="34299" y="14429"/>
                    <a:pt x="45535" y="6088"/>
                    <a:pt x="58130" y="355"/>
                  </a:cubicBezTo>
                  <a:cubicBezTo>
                    <a:pt x="60820" y="-741"/>
                    <a:pt x="63890" y="552"/>
                    <a:pt x="64987" y="3247"/>
                  </a:cubicBezTo>
                  <a:cubicBezTo>
                    <a:pt x="64994" y="3255"/>
                    <a:pt x="64994" y="3269"/>
                    <a:pt x="65002" y="3276"/>
                  </a:cubicBezTo>
                  <a:cubicBezTo>
                    <a:pt x="66186" y="6081"/>
                    <a:pt x="64921" y="9317"/>
                    <a:pt x="62151" y="10580"/>
                  </a:cubicBezTo>
                  <a:cubicBezTo>
                    <a:pt x="50959" y="15729"/>
                    <a:pt x="40988" y="23201"/>
                    <a:pt x="32910" y="32492"/>
                  </a:cubicBezTo>
                  <a:cubicBezTo>
                    <a:pt x="25644" y="40599"/>
                    <a:pt x="18999" y="49240"/>
                    <a:pt x="13026" y="58348"/>
                  </a:cubicBezTo>
                  <a:cubicBezTo>
                    <a:pt x="35417" y="70245"/>
                    <a:pt x="61091" y="74503"/>
                    <a:pt x="86128" y="70472"/>
                  </a:cubicBezTo>
                  <a:cubicBezTo>
                    <a:pt x="89045" y="70048"/>
                    <a:pt x="91757" y="72064"/>
                    <a:pt x="92181" y="74971"/>
                  </a:cubicBezTo>
                  <a:cubicBezTo>
                    <a:pt x="92188" y="75007"/>
                    <a:pt x="92188" y="75037"/>
                    <a:pt x="92195" y="75073"/>
                  </a:cubicBezTo>
                  <a:cubicBezTo>
                    <a:pt x="92678" y="78031"/>
                    <a:pt x="90697" y="80836"/>
                    <a:pt x="87736" y="81355"/>
                  </a:cubicBezTo>
                  <a:cubicBezTo>
                    <a:pt x="80930" y="82282"/>
                    <a:pt x="74066" y="82720"/>
                    <a:pt x="67195" y="82669"/>
                  </a:cubicBezTo>
                  <a:close/>
                </a:path>
              </a:pathLst>
            </a:custGeom>
            <a:solidFill>
              <a:srgbClr val="F3D000"/>
            </a:solidFill>
            <a:ln w="7301" cap="flat">
              <a:noFill/>
              <a:prstDash val="solid"/>
              <a:miter/>
            </a:ln>
          </p:spPr>
          <p:txBody>
            <a:bodyPr rtlCol="0" anchor="ctr"/>
            <a:lstStyle/>
            <a:p>
              <a:endParaRPr lang="en-US"/>
            </a:p>
          </p:txBody>
        </p:sp>
        <p:sp>
          <p:nvSpPr>
            <p:cNvPr id="1090" name="Freeform 1089">
              <a:extLst>
                <a:ext uri="{FF2B5EF4-FFF2-40B4-BE49-F238E27FC236}">
                  <a16:creationId xmlns:a16="http://schemas.microsoft.com/office/drawing/2014/main" id="{4377D32C-2D4C-B51C-F1FF-656F19924390}"/>
                </a:ext>
              </a:extLst>
            </p:cNvPr>
            <p:cNvSpPr/>
            <p:nvPr/>
          </p:nvSpPr>
          <p:spPr>
            <a:xfrm>
              <a:off x="6087481" y="4623795"/>
              <a:ext cx="92359" cy="82708"/>
            </a:xfrm>
            <a:custGeom>
              <a:avLst/>
              <a:gdLst>
                <a:gd name="connsiteX0" fmla="*/ 67195 w 92359"/>
                <a:gd name="connsiteY0" fmla="*/ 82669 h 82708"/>
                <a:gd name="connsiteX1" fmla="*/ 2500 w 92359"/>
                <a:gd name="connsiteY1" fmla="*/ 64702 h 82708"/>
                <a:gd name="connsiteX2" fmla="*/ 14 w 92359"/>
                <a:gd name="connsiteY2" fmla="*/ 61196 h 82708"/>
                <a:gd name="connsiteX3" fmla="*/ 818 w 92359"/>
                <a:gd name="connsiteY3" fmla="*/ 56887 h 82708"/>
                <a:gd name="connsiteX4" fmla="*/ 25161 w 92359"/>
                <a:gd name="connsiteY4" fmla="*/ 24823 h 82708"/>
                <a:gd name="connsiteX5" fmla="*/ 58130 w 92359"/>
                <a:gd name="connsiteY5" fmla="*/ 355 h 82708"/>
                <a:gd name="connsiteX6" fmla="*/ 64987 w 92359"/>
                <a:gd name="connsiteY6" fmla="*/ 3247 h 82708"/>
                <a:gd name="connsiteX7" fmla="*/ 65002 w 92359"/>
                <a:gd name="connsiteY7" fmla="*/ 3276 h 82708"/>
                <a:gd name="connsiteX8" fmla="*/ 62151 w 92359"/>
                <a:gd name="connsiteY8" fmla="*/ 10580 h 82708"/>
                <a:gd name="connsiteX9" fmla="*/ 32910 w 92359"/>
                <a:gd name="connsiteY9" fmla="*/ 32492 h 82708"/>
                <a:gd name="connsiteX10" fmla="*/ 13026 w 92359"/>
                <a:gd name="connsiteY10" fmla="*/ 58348 h 82708"/>
                <a:gd name="connsiteX11" fmla="*/ 86128 w 92359"/>
                <a:gd name="connsiteY11" fmla="*/ 70472 h 82708"/>
                <a:gd name="connsiteX12" fmla="*/ 92181 w 92359"/>
                <a:gd name="connsiteY12" fmla="*/ 74971 h 82708"/>
                <a:gd name="connsiteX13" fmla="*/ 92195 w 92359"/>
                <a:gd name="connsiteY13" fmla="*/ 75073 h 82708"/>
                <a:gd name="connsiteX14" fmla="*/ 87736 w 92359"/>
                <a:gd name="connsiteY14" fmla="*/ 81355 h 82708"/>
                <a:gd name="connsiteX15" fmla="*/ 67195 w 92359"/>
                <a:gd name="connsiteY15" fmla="*/ 82669 h 8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359" h="82708">
                  <a:moveTo>
                    <a:pt x="67195" y="82669"/>
                  </a:moveTo>
                  <a:cubicBezTo>
                    <a:pt x="44402" y="82647"/>
                    <a:pt x="22032" y="76439"/>
                    <a:pt x="2500" y="64702"/>
                  </a:cubicBezTo>
                  <a:cubicBezTo>
                    <a:pt x="1206" y="63942"/>
                    <a:pt x="307" y="62664"/>
                    <a:pt x="14" y="61196"/>
                  </a:cubicBezTo>
                  <a:cubicBezTo>
                    <a:pt x="-285" y="59713"/>
                    <a:pt x="0" y="58165"/>
                    <a:pt x="818" y="56887"/>
                  </a:cubicBezTo>
                  <a:cubicBezTo>
                    <a:pt x="8121" y="45609"/>
                    <a:pt x="16257" y="34887"/>
                    <a:pt x="25161" y="24823"/>
                  </a:cubicBezTo>
                  <a:cubicBezTo>
                    <a:pt x="34299" y="14429"/>
                    <a:pt x="45535" y="6088"/>
                    <a:pt x="58130" y="355"/>
                  </a:cubicBezTo>
                  <a:cubicBezTo>
                    <a:pt x="60820" y="-741"/>
                    <a:pt x="63890" y="552"/>
                    <a:pt x="64987" y="3247"/>
                  </a:cubicBezTo>
                  <a:cubicBezTo>
                    <a:pt x="64994" y="3255"/>
                    <a:pt x="64994" y="3269"/>
                    <a:pt x="65002" y="3276"/>
                  </a:cubicBezTo>
                  <a:cubicBezTo>
                    <a:pt x="66186" y="6081"/>
                    <a:pt x="64921" y="9317"/>
                    <a:pt x="62151" y="10580"/>
                  </a:cubicBezTo>
                  <a:cubicBezTo>
                    <a:pt x="50959" y="15729"/>
                    <a:pt x="40988" y="23201"/>
                    <a:pt x="32910" y="32492"/>
                  </a:cubicBezTo>
                  <a:cubicBezTo>
                    <a:pt x="25644" y="40599"/>
                    <a:pt x="18999" y="49240"/>
                    <a:pt x="13026" y="58348"/>
                  </a:cubicBezTo>
                  <a:cubicBezTo>
                    <a:pt x="35417" y="70245"/>
                    <a:pt x="61091" y="74503"/>
                    <a:pt x="86128" y="70472"/>
                  </a:cubicBezTo>
                  <a:cubicBezTo>
                    <a:pt x="89045" y="70048"/>
                    <a:pt x="91757" y="72064"/>
                    <a:pt x="92181" y="74971"/>
                  </a:cubicBezTo>
                  <a:cubicBezTo>
                    <a:pt x="92188" y="75007"/>
                    <a:pt x="92188" y="75037"/>
                    <a:pt x="92195" y="75073"/>
                  </a:cubicBezTo>
                  <a:cubicBezTo>
                    <a:pt x="92641" y="78024"/>
                    <a:pt x="90667" y="80799"/>
                    <a:pt x="87736" y="81355"/>
                  </a:cubicBezTo>
                  <a:cubicBezTo>
                    <a:pt x="80930" y="82282"/>
                    <a:pt x="74066" y="82720"/>
                    <a:pt x="67195" y="82669"/>
                  </a:cubicBezTo>
                  <a:close/>
                </a:path>
              </a:pathLst>
            </a:custGeom>
            <a:noFill/>
            <a:ln w="9199" cap="flat">
              <a:solidFill>
                <a:srgbClr val="F3D000"/>
              </a:solidFill>
              <a:prstDash val="solid"/>
              <a:miter/>
            </a:ln>
          </p:spPr>
          <p:txBody>
            <a:bodyPr rtlCol="0" anchor="ctr"/>
            <a:lstStyle/>
            <a:p>
              <a:endParaRPr lang="en-US"/>
            </a:p>
          </p:txBody>
        </p:sp>
        <p:sp>
          <p:nvSpPr>
            <p:cNvPr id="1091" name="Freeform 1090">
              <a:extLst>
                <a:ext uri="{FF2B5EF4-FFF2-40B4-BE49-F238E27FC236}">
                  <a16:creationId xmlns:a16="http://schemas.microsoft.com/office/drawing/2014/main" id="{721356D2-D6DF-CC42-26AF-8EE78A78F6D6}"/>
                </a:ext>
              </a:extLst>
            </p:cNvPr>
            <p:cNvSpPr/>
            <p:nvPr/>
          </p:nvSpPr>
          <p:spPr>
            <a:xfrm>
              <a:off x="6197930" y="4734326"/>
              <a:ext cx="73624" cy="92040"/>
            </a:xfrm>
            <a:custGeom>
              <a:avLst/>
              <a:gdLst>
                <a:gd name="connsiteX0" fmla="*/ 7916 w 73624"/>
                <a:gd name="connsiteY0" fmla="*/ 91994 h 92040"/>
                <a:gd name="connsiteX1" fmla="*/ 1849 w 73624"/>
                <a:gd name="connsiteY1" fmla="*/ 87465 h 92040"/>
                <a:gd name="connsiteX2" fmla="*/ 314 w 73624"/>
                <a:gd name="connsiteY2" fmla="*/ 49631 h 92040"/>
                <a:gd name="connsiteX3" fmla="*/ 20928 w 73624"/>
                <a:gd name="connsiteY3" fmla="*/ 1499 h 92040"/>
                <a:gd name="connsiteX4" fmla="*/ 29481 w 73624"/>
                <a:gd name="connsiteY4" fmla="*/ 1499 h 92040"/>
                <a:gd name="connsiteX5" fmla="*/ 30212 w 73624"/>
                <a:gd name="connsiteY5" fmla="*/ 8065 h 92040"/>
                <a:gd name="connsiteX6" fmla="*/ 29481 w 73624"/>
                <a:gd name="connsiteY6" fmla="*/ 8803 h 92040"/>
                <a:gd name="connsiteX7" fmla="*/ 12595 w 73624"/>
                <a:gd name="connsiteY7" fmla="*/ 50143 h 92040"/>
                <a:gd name="connsiteX8" fmla="*/ 13326 w 73624"/>
                <a:gd name="connsiteY8" fmla="*/ 80892 h 92040"/>
                <a:gd name="connsiteX9" fmla="*/ 63181 w 73624"/>
                <a:gd name="connsiteY9" fmla="*/ 60514 h 92040"/>
                <a:gd name="connsiteX10" fmla="*/ 71807 w 73624"/>
                <a:gd name="connsiteY10" fmla="*/ 60514 h 92040"/>
                <a:gd name="connsiteX11" fmla="*/ 72428 w 73624"/>
                <a:gd name="connsiteY11" fmla="*/ 67197 h 92040"/>
                <a:gd name="connsiteX12" fmla="*/ 71807 w 73624"/>
                <a:gd name="connsiteY12" fmla="*/ 67818 h 92040"/>
                <a:gd name="connsiteX13" fmla="*/ 8428 w 73624"/>
                <a:gd name="connsiteY13" fmla="*/ 91994 h 9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624" h="92040">
                  <a:moveTo>
                    <a:pt x="7916" y="91994"/>
                  </a:moveTo>
                  <a:cubicBezTo>
                    <a:pt x="5058" y="92176"/>
                    <a:pt x="2485" y="90255"/>
                    <a:pt x="1849" y="87465"/>
                  </a:cubicBezTo>
                  <a:cubicBezTo>
                    <a:pt x="-52" y="74946"/>
                    <a:pt x="-564" y="62260"/>
                    <a:pt x="314" y="49631"/>
                  </a:cubicBezTo>
                  <a:cubicBezTo>
                    <a:pt x="1776" y="27720"/>
                    <a:pt x="8501" y="11870"/>
                    <a:pt x="20928" y="1499"/>
                  </a:cubicBezTo>
                  <a:cubicBezTo>
                    <a:pt x="23414" y="-546"/>
                    <a:pt x="26996" y="-546"/>
                    <a:pt x="29481" y="1499"/>
                  </a:cubicBezTo>
                  <a:cubicBezTo>
                    <a:pt x="31499" y="3113"/>
                    <a:pt x="31828" y="6049"/>
                    <a:pt x="30212" y="8065"/>
                  </a:cubicBezTo>
                  <a:cubicBezTo>
                    <a:pt x="30000" y="8343"/>
                    <a:pt x="29752" y="8584"/>
                    <a:pt x="29481" y="8803"/>
                  </a:cubicBezTo>
                  <a:cubicBezTo>
                    <a:pt x="19466" y="17275"/>
                    <a:pt x="13838" y="30714"/>
                    <a:pt x="12595" y="50143"/>
                  </a:cubicBezTo>
                  <a:cubicBezTo>
                    <a:pt x="11886" y="60390"/>
                    <a:pt x="12134" y="70688"/>
                    <a:pt x="13326" y="80892"/>
                  </a:cubicBezTo>
                  <a:cubicBezTo>
                    <a:pt x="31718" y="79694"/>
                    <a:pt x="49219" y="72536"/>
                    <a:pt x="63181" y="60514"/>
                  </a:cubicBezTo>
                  <a:cubicBezTo>
                    <a:pt x="65688" y="58454"/>
                    <a:pt x="69300" y="58454"/>
                    <a:pt x="71807" y="60514"/>
                  </a:cubicBezTo>
                  <a:cubicBezTo>
                    <a:pt x="73825" y="62187"/>
                    <a:pt x="74102" y="65181"/>
                    <a:pt x="72428" y="67197"/>
                  </a:cubicBezTo>
                  <a:cubicBezTo>
                    <a:pt x="72238" y="67423"/>
                    <a:pt x="72034" y="67628"/>
                    <a:pt x="71807" y="67818"/>
                  </a:cubicBezTo>
                  <a:cubicBezTo>
                    <a:pt x="55871" y="82426"/>
                    <a:pt x="36353" y="89730"/>
                    <a:pt x="8428" y="91994"/>
                  </a:cubicBezTo>
                  <a:close/>
                </a:path>
              </a:pathLst>
            </a:custGeom>
            <a:solidFill>
              <a:srgbClr val="F3D000"/>
            </a:solidFill>
            <a:ln w="7301" cap="flat">
              <a:noFill/>
              <a:prstDash val="solid"/>
              <a:miter/>
            </a:ln>
          </p:spPr>
          <p:txBody>
            <a:bodyPr rtlCol="0" anchor="ctr"/>
            <a:lstStyle/>
            <a:p>
              <a:endParaRPr lang="en-US"/>
            </a:p>
          </p:txBody>
        </p:sp>
        <p:sp>
          <p:nvSpPr>
            <p:cNvPr id="1092" name="Freeform 1091">
              <a:extLst>
                <a:ext uri="{FF2B5EF4-FFF2-40B4-BE49-F238E27FC236}">
                  <a16:creationId xmlns:a16="http://schemas.microsoft.com/office/drawing/2014/main" id="{97D0F5CD-E795-E257-D0EF-A29A783864EF}"/>
                </a:ext>
              </a:extLst>
            </p:cNvPr>
            <p:cNvSpPr/>
            <p:nvPr/>
          </p:nvSpPr>
          <p:spPr>
            <a:xfrm>
              <a:off x="6197930" y="4734326"/>
              <a:ext cx="73624" cy="92040"/>
            </a:xfrm>
            <a:custGeom>
              <a:avLst/>
              <a:gdLst>
                <a:gd name="connsiteX0" fmla="*/ 7916 w 73624"/>
                <a:gd name="connsiteY0" fmla="*/ 91994 h 92040"/>
                <a:gd name="connsiteX1" fmla="*/ 1849 w 73624"/>
                <a:gd name="connsiteY1" fmla="*/ 87465 h 92040"/>
                <a:gd name="connsiteX2" fmla="*/ 314 w 73624"/>
                <a:gd name="connsiteY2" fmla="*/ 49631 h 92040"/>
                <a:gd name="connsiteX3" fmla="*/ 20928 w 73624"/>
                <a:gd name="connsiteY3" fmla="*/ 1499 h 92040"/>
                <a:gd name="connsiteX4" fmla="*/ 29481 w 73624"/>
                <a:gd name="connsiteY4" fmla="*/ 1499 h 92040"/>
                <a:gd name="connsiteX5" fmla="*/ 30212 w 73624"/>
                <a:gd name="connsiteY5" fmla="*/ 8065 h 92040"/>
                <a:gd name="connsiteX6" fmla="*/ 29481 w 73624"/>
                <a:gd name="connsiteY6" fmla="*/ 8803 h 92040"/>
                <a:gd name="connsiteX7" fmla="*/ 12595 w 73624"/>
                <a:gd name="connsiteY7" fmla="*/ 50143 h 92040"/>
                <a:gd name="connsiteX8" fmla="*/ 13326 w 73624"/>
                <a:gd name="connsiteY8" fmla="*/ 80892 h 92040"/>
                <a:gd name="connsiteX9" fmla="*/ 63181 w 73624"/>
                <a:gd name="connsiteY9" fmla="*/ 60514 h 92040"/>
                <a:gd name="connsiteX10" fmla="*/ 71807 w 73624"/>
                <a:gd name="connsiteY10" fmla="*/ 60514 h 92040"/>
                <a:gd name="connsiteX11" fmla="*/ 72428 w 73624"/>
                <a:gd name="connsiteY11" fmla="*/ 67197 h 92040"/>
                <a:gd name="connsiteX12" fmla="*/ 71807 w 73624"/>
                <a:gd name="connsiteY12" fmla="*/ 67818 h 92040"/>
                <a:gd name="connsiteX13" fmla="*/ 8428 w 73624"/>
                <a:gd name="connsiteY13" fmla="*/ 91994 h 9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624" h="92040">
                  <a:moveTo>
                    <a:pt x="7916" y="91994"/>
                  </a:moveTo>
                  <a:cubicBezTo>
                    <a:pt x="5058" y="92176"/>
                    <a:pt x="2485" y="90255"/>
                    <a:pt x="1849" y="87465"/>
                  </a:cubicBezTo>
                  <a:cubicBezTo>
                    <a:pt x="-52" y="74946"/>
                    <a:pt x="-564" y="62260"/>
                    <a:pt x="314" y="49631"/>
                  </a:cubicBezTo>
                  <a:cubicBezTo>
                    <a:pt x="1776" y="27720"/>
                    <a:pt x="8501" y="11870"/>
                    <a:pt x="20928" y="1499"/>
                  </a:cubicBezTo>
                  <a:cubicBezTo>
                    <a:pt x="23414" y="-546"/>
                    <a:pt x="26996" y="-546"/>
                    <a:pt x="29481" y="1499"/>
                  </a:cubicBezTo>
                  <a:cubicBezTo>
                    <a:pt x="31499" y="3113"/>
                    <a:pt x="31828" y="6049"/>
                    <a:pt x="30212" y="8065"/>
                  </a:cubicBezTo>
                  <a:cubicBezTo>
                    <a:pt x="30000" y="8343"/>
                    <a:pt x="29752" y="8584"/>
                    <a:pt x="29481" y="8803"/>
                  </a:cubicBezTo>
                  <a:cubicBezTo>
                    <a:pt x="19466" y="17275"/>
                    <a:pt x="13838" y="30714"/>
                    <a:pt x="12595" y="50143"/>
                  </a:cubicBezTo>
                  <a:cubicBezTo>
                    <a:pt x="11886" y="60390"/>
                    <a:pt x="12134" y="70688"/>
                    <a:pt x="13326" y="80892"/>
                  </a:cubicBezTo>
                  <a:cubicBezTo>
                    <a:pt x="31718" y="79694"/>
                    <a:pt x="49219" y="72536"/>
                    <a:pt x="63181" y="60514"/>
                  </a:cubicBezTo>
                  <a:cubicBezTo>
                    <a:pt x="65688" y="58454"/>
                    <a:pt x="69300" y="58454"/>
                    <a:pt x="71807" y="60514"/>
                  </a:cubicBezTo>
                  <a:cubicBezTo>
                    <a:pt x="73825" y="62187"/>
                    <a:pt x="74102" y="65181"/>
                    <a:pt x="72428" y="67197"/>
                  </a:cubicBezTo>
                  <a:cubicBezTo>
                    <a:pt x="72238" y="67423"/>
                    <a:pt x="72034" y="67628"/>
                    <a:pt x="71807" y="67818"/>
                  </a:cubicBezTo>
                  <a:cubicBezTo>
                    <a:pt x="55871" y="82426"/>
                    <a:pt x="36353" y="89730"/>
                    <a:pt x="8428" y="91994"/>
                  </a:cubicBezTo>
                  <a:close/>
                </a:path>
              </a:pathLst>
            </a:custGeom>
            <a:noFill/>
            <a:ln w="9199" cap="flat">
              <a:solidFill>
                <a:srgbClr val="F3D000"/>
              </a:solidFill>
              <a:prstDash val="solid"/>
              <a:miter/>
            </a:ln>
          </p:spPr>
          <p:txBody>
            <a:bodyPr rtlCol="0" anchor="ctr"/>
            <a:lstStyle/>
            <a:p>
              <a:endParaRPr lang="en-US"/>
            </a:p>
          </p:txBody>
        </p:sp>
        <p:sp>
          <p:nvSpPr>
            <p:cNvPr id="1093" name="Freeform 1092">
              <a:extLst>
                <a:ext uri="{FF2B5EF4-FFF2-40B4-BE49-F238E27FC236}">
                  <a16:creationId xmlns:a16="http://schemas.microsoft.com/office/drawing/2014/main" id="{539E70C8-D762-5977-33A9-F341C8D9AB9A}"/>
                </a:ext>
              </a:extLst>
            </p:cNvPr>
            <p:cNvSpPr/>
            <p:nvPr/>
          </p:nvSpPr>
          <p:spPr>
            <a:xfrm>
              <a:off x="6326668" y="4789822"/>
              <a:ext cx="64160" cy="82475"/>
            </a:xfrm>
            <a:custGeom>
              <a:avLst/>
              <a:gdLst>
                <a:gd name="connsiteX0" fmla="*/ 24504 w 64160"/>
                <a:gd name="connsiteY0" fmla="*/ 82440 h 82475"/>
                <a:gd name="connsiteX1" fmla="*/ 20264 w 64160"/>
                <a:gd name="connsiteY1" fmla="*/ 80176 h 82475"/>
                <a:gd name="connsiteX2" fmla="*/ 2647 w 64160"/>
                <a:gd name="connsiteY2" fmla="*/ 42415 h 82475"/>
                <a:gd name="connsiteX3" fmla="*/ 1258 w 64160"/>
                <a:gd name="connsiteY3" fmla="*/ 4289 h 82475"/>
                <a:gd name="connsiteX4" fmla="*/ 7238 w 64160"/>
                <a:gd name="connsiteY4" fmla="*/ 38 h 82475"/>
                <a:gd name="connsiteX5" fmla="*/ 7325 w 64160"/>
                <a:gd name="connsiteY5" fmla="*/ 52 h 82475"/>
                <a:gd name="connsiteX6" fmla="*/ 11346 w 64160"/>
                <a:gd name="connsiteY6" fmla="*/ 6480 h 82475"/>
                <a:gd name="connsiteX7" fmla="*/ 12369 w 64160"/>
                <a:gd name="connsiteY7" fmla="*/ 40005 h 82475"/>
                <a:gd name="connsiteX8" fmla="*/ 25674 w 64160"/>
                <a:gd name="connsiteY8" fmla="*/ 69877 h 82475"/>
                <a:gd name="connsiteX9" fmla="*/ 41902 w 64160"/>
                <a:gd name="connsiteY9" fmla="*/ 52713 h 82475"/>
                <a:gd name="connsiteX10" fmla="*/ 41902 w 64160"/>
                <a:gd name="connsiteY10" fmla="*/ 52713 h 82475"/>
                <a:gd name="connsiteX11" fmla="*/ 53818 w 64160"/>
                <a:gd name="connsiteY11" fmla="*/ 26054 h 82475"/>
                <a:gd name="connsiteX12" fmla="*/ 59717 w 64160"/>
                <a:gd name="connsiteY12" fmla="*/ 21526 h 82475"/>
                <a:gd name="connsiteX13" fmla="*/ 59739 w 64160"/>
                <a:gd name="connsiteY13" fmla="*/ 21526 h 82475"/>
                <a:gd name="connsiteX14" fmla="*/ 63979 w 64160"/>
                <a:gd name="connsiteY14" fmla="*/ 27734 h 82475"/>
                <a:gd name="connsiteX15" fmla="*/ 50309 w 64160"/>
                <a:gd name="connsiteY15" fmla="*/ 58848 h 82475"/>
                <a:gd name="connsiteX16" fmla="*/ 50309 w 64160"/>
                <a:gd name="connsiteY16" fmla="*/ 58848 h 82475"/>
                <a:gd name="connsiteX17" fmla="*/ 26843 w 64160"/>
                <a:gd name="connsiteY17" fmla="*/ 81856 h 82475"/>
                <a:gd name="connsiteX18" fmla="*/ 24504 w 64160"/>
                <a:gd name="connsiteY18" fmla="*/ 82440 h 8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160" h="82475">
                  <a:moveTo>
                    <a:pt x="24504" y="82440"/>
                  </a:moveTo>
                  <a:cubicBezTo>
                    <a:pt x="22801" y="82447"/>
                    <a:pt x="21200" y="81600"/>
                    <a:pt x="20264" y="80176"/>
                  </a:cubicBezTo>
                  <a:cubicBezTo>
                    <a:pt x="11894" y="68906"/>
                    <a:pt x="5907" y="56066"/>
                    <a:pt x="2647" y="42415"/>
                  </a:cubicBezTo>
                  <a:cubicBezTo>
                    <a:pt x="-467" y="29940"/>
                    <a:pt x="-942" y="16954"/>
                    <a:pt x="1258" y="4289"/>
                  </a:cubicBezTo>
                  <a:cubicBezTo>
                    <a:pt x="1733" y="1462"/>
                    <a:pt x="4409" y="-437"/>
                    <a:pt x="7238" y="38"/>
                  </a:cubicBezTo>
                  <a:cubicBezTo>
                    <a:pt x="7267" y="45"/>
                    <a:pt x="7296" y="45"/>
                    <a:pt x="7325" y="52"/>
                  </a:cubicBezTo>
                  <a:cubicBezTo>
                    <a:pt x="10169" y="776"/>
                    <a:pt x="11945" y="3609"/>
                    <a:pt x="11346" y="6480"/>
                  </a:cubicBezTo>
                  <a:cubicBezTo>
                    <a:pt x="9321" y="17604"/>
                    <a:pt x="9672" y="29027"/>
                    <a:pt x="12369" y="40005"/>
                  </a:cubicBezTo>
                  <a:cubicBezTo>
                    <a:pt x="14913" y="50697"/>
                    <a:pt x="19424" y="60828"/>
                    <a:pt x="25674" y="69877"/>
                  </a:cubicBezTo>
                  <a:cubicBezTo>
                    <a:pt x="32260" y="65393"/>
                    <a:pt x="37794" y="59535"/>
                    <a:pt x="41902" y="52713"/>
                  </a:cubicBezTo>
                  <a:lnTo>
                    <a:pt x="41902" y="52713"/>
                  </a:lnTo>
                  <a:cubicBezTo>
                    <a:pt x="47626" y="44715"/>
                    <a:pt x="51683" y="35651"/>
                    <a:pt x="53818" y="26054"/>
                  </a:cubicBezTo>
                  <a:cubicBezTo>
                    <a:pt x="54198" y="23176"/>
                    <a:pt x="56837" y="21146"/>
                    <a:pt x="59717" y="21526"/>
                  </a:cubicBezTo>
                  <a:cubicBezTo>
                    <a:pt x="59725" y="21526"/>
                    <a:pt x="59732" y="21526"/>
                    <a:pt x="59739" y="21526"/>
                  </a:cubicBezTo>
                  <a:cubicBezTo>
                    <a:pt x="62597" y="22117"/>
                    <a:pt x="64476" y="24863"/>
                    <a:pt x="63979" y="27734"/>
                  </a:cubicBezTo>
                  <a:cubicBezTo>
                    <a:pt x="61735" y="38975"/>
                    <a:pt x="57071" y="49587"/>
                    <a:pt x="50309" y="58848"/>
                  </a:cubicBezTo>
                  <a:lnTo>
                    <a:pt x="50309" y="58848"/>
                  </a:lnTo>
                  <a:cubicBezTo>
                    <a:pt x="44417" y="68263"/>
                    <a:pt x="36376" y="76151"/>
                    <a:pt x="26843" y="81856"/>
                  </a:cubicBezTo>
                  <a:cubicBezTo>
                    <a:pt x="26120" y="82235"/>
                    <a:pt x="25323" y="82433"/>
                    <a:pt x="24504" y="82440"/>
                  </a:cubicBezTo>
                  <a:close/>
                </a:path>
              </a:pathLst>
            </a:custGeom>
            <a:solidFill>
              <a:srgbClr val="F3D000"/>
            </a:solidFill>
            <a:ln w="7301" cap="flat">
              <a:noFill/>
              <a:prstDash val="solid"/>
              <a:miter/>
            </a:ln>
          </p:spPr>
          <p:txBody>
            <a:bodyPr rtlCol="0" anchor="ctr"/>
            <a:lstStyle/>
            <a:p>
              <a:endParaRPr lang="en-US"/>
            </a:p>
          </p:txBody>
        </p:sp>
        <p:sp>
          <p:nvSpPr>
            <p:cNvPr id="1094" name="Freeform 1093">
              <a:extLst>
                <a:ext uri="{FF2B5EF4-FFF2-40B4-BE49-F238E27FC236}">
                  <a16:creationId xmlns:a16="http://schemas.microsoft.com/office/drawing/2014/main" id="{820D6489-F697-8CF3-9F4D-30FA029FFE86}"/>
                </a:ext>
              </a:extLst>
            </p:cNvPr>
            <p:cNvSpPr/>
            <p:nvPr/>
          </p:nvSpPr>
          <p:spPr>
            <a:xfrm>
              <a:off x="6326668" y="4789822"/>
              <a:ext cx="64160" cy="82475"/>
            </a:xfrm>
            <a:custGeom>
              <a:avLst/>
              <a:gdLst>
                <a:gd name="connsiteX0" fmla="*/ 24504 w 64160"/>
                <a:gd name="connsiteY0" fmla="*/ 82440 h 82475"/>
                <a:gd name="connsiteX1" fmla="*/ 20264 w 64160"/>
                <a:gd name="connsiteY1" fmla="*/ 80176 h 82475"/>
                <a:gd name="connsiteX2" fmla="*/ 2647 w 64160"/>
                <a:gd name="connsiteY2" fmla="*/ 42415 h 82475"/>
                <a:gd name="connsiteX3" fmla="*/ 1258 w 64160"/>
                <a:gd name="connsiteY3" fmla="*/ 4289 h 82475"/>
                <a:gd name="connsiteX4" fmla="*/ 7238 w 64160"/>
                <a:gd name="connsiteY4" fmla="*/ 38 h 82475"/>
                <a:gd name="connsiteX5" fmla="*/ 7325 w 64160"/>
                <a:gd name="connsiteY5" fmla="*/ 52 h 82475"/>
                <a:gd name="connsiteX6" fmla="*/ 11346 w 64160"/>
                <a:gd name="connsiteY6" fmla="*/ 6480 h 82475"/>
                <a:gd name="connsiteX7" fmla="*/ 12369 w 64160"/>
                <a:gd name="connsiteY7" fmla="*/ 40005 h 82475"/>
                <a:gd name="connsiteX8" fmla="*/ 25674 w 64160"/>
                <a:gd name="connsiteY8" fmla="*/ 69877 h 82475"/>
                <a:gd name="connsiteX9" fmla="*/ 41902 w 64160"/>
                <a:gd name="connsiteY9" fmla="*/ 52713 h 82475"/>
                <a:gd name="connsiteX10" fmla="*/ 41902 w 64160"/>
                <a:gd name="connsiteY10" fmla="*/ 52713 h 82475"/>
                <a:gd name="connsiteX11" fmla="*/ 53818 w 64160"/>
                <a:gd name="connsiteY11" fmla="*/ 26054 h 82475"/>
                <a:gd name="connsiteX12" fmla="*/ 59717 w 64160"/>
                <a:gd name="connsiteY12" fmla="*/ 21526 h 82475"/>
                <a:gd name="connsiteX13" fmla="*/ 59739 w 64160"/>
                <a:gd name="connsiteY13" fmla="*/ 21526 h 82475"/>
                <a:gd name="connsiteX14" fmla="*/ 63979 w 64160"/>
                <a:gd name="connsiteY14" fmla="*/ 27734 h 82475"/>
                <a:gd name="connsiteX15" fmla="*/ 50309 w 64160"/>
                <a:gd name="connsiteY15" fmla="*/ 58848 h 82475"/>
                <a:gd name="connsiteX16" fmla="*/ 50309 w 64160"/>
                <a:gd name="connsiteY16" fmla="*/ 58848 h 82475"/>
                <a:gd name="connsiteX17" fmla="*/ 26843 w 64160"/>
                <a:gd name="connsiteY17" fmla="*/ 81856 h 82475"/>
                <a:gd name="connsiteX18" fmla="*/ 24504 w 64160"/>
                <a:gd name="connsiteY18" fmla="*/ 82440 h 8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160" h="82475">
                  <a:moveTo>
                    <a:pt x="24504" y="82440"/>
                  </a:moveTo>
                  <a:cubicBezTo>
                    <a:pt x="22801" y="82447"/>
                    <a:pt x="21200" y="81600"/>
                    <a:pt x="20264" y="80176"/>
                  </a:cubicBezTo>
                  <a:cubicBezTo>
                    <a:pt x="11894" y="68906"/>
                    <a:pt x="5907" y="56066"/>
                    <a:pt x="2647" y="42415"/>
                  </a:cubicBezTo>
                  <a:cubicBezTo>
                    <a:pt x="-467" y="29940"/>
                    <a:pt x="-942" y="16954"/>
                    <a:pt x="1258" y="4289"/>
                  </a:cubicBezTo>
                  <a:cubicBezTo>
                    <a:pt x="1733" y="1462"/>
                    <a:pt x="4409" y="-437"/>
                    <a:pt x="7238" y="38"/>
                  </a:cubicBezTo>
                  <a:cubicBezTo>
                    <a:pt x="7267" y="45"/>
                    <a:pt x="7296" y="45"/>
                    <a:pt x="7325" y="52"/>
                  </a:cubicBezTo>
                  <a:cubicBezTo>
                    <a:pt x="10169" y="776"/>
                    <a:pt x="11945" y="3609"/>
                    <a:pt x="11346" y="6480"/>
                  </a:cubicBezTo>
                  <a:cubicBezTo>
                    <a:pt x="9321" y="17604"/>
                    <a:pt x="9672" y="29027"/>
                    <a:pt x="12369" y="40005"/>
                  </a:cubicBezTo>
                  <a:cubicBezTo>
                    <a:pt x="14913" y="50697"/>
                    <a:pt x="19424" y="60828"/>
                    <a:pt x="25674" y="69877"/>
                  </a:cubicBezTo>
                  <a:cubicBezTo>
                    <a:pt x="32260" y="65393"/>
                    <a:pt x="37794" y="59535"/>
                    <a:pt x="41902" y="52713"/>
                  </a:cubicBezTo>
                  <a:lnTo>
                    <a:pt x="41902" y="52713"/>
                  </a:lnTo>
                  <a:cubicBezTo>
                    <a:pt x="47626" y="44715"/>
                    <a:pt x="51683" y="35651"/>
                    <a:pt x="53818" y="26054"/>
                  </a:cubicBezTo>
                  <a:cubicBezTo>
                    <a:pt x="54198" y="23176"/>
                    <a:pt x="56837" y="21146"/>
                    <a:pt x="59717" y="21526"/>
                  </a:cubicBezTo>
                  <a:cubicBezTo>
                    <a:pt x="59725" y="21526"/>
                    <a:pt x="59732" y="21526"/>
                    <a:pt x="59739" y="21526"/>
                  </a:cubicBezTo>
                  <a:cubicBezTo>
                    <a:pt x="62597" y="22117"/>
                    <a:pt x="64476" y="24863"/>
                    <a:pt x="63979" y="27734"/>
                  </a:cubicBezTo>
                  <a:cubicBezTo>
                    <a:pt x="61735" y="38975"/>
                    <a:pt x="57071" y="49587"/>
                    <a:pt x="50309" y="58848"/>
                  </a:cubicBezTo>
                  <a:lnTo>
                    <a:pt x="50309" y="58848"/>
                  </a:lnTo>
                  <a:cubicBezTo>
                    <a:pt x="44417" y="68263"/>
                    <a:pt x="36376" y="76151"/>
                    <a:pt x="26843" y="81856"/>
                  </a:cubicBezTo>
                  <a:cubicBezTo>
                    <a:pt x="26120" y="82235"/>
                    <a:pt x="25323" y="82433"/>
                    <a:pt x="24504" y="82440"/>
                  </a:cubicBezTo>
                  <a:close/>
                </a:path>
              </a:pathLst>
            </a:custGeom>
            <a:noFill/>
            <a:ln w="9199" cap="flat">
              <a:solidFill>
                <a:srgbClr val="F3D000"/>
              </a:solidFill>
              <a:prstDash val="solid"/>
              <a:miter/>
            </a:ln>
          </p:spPr>
          <p:txBody>
            <a:bodyPr rtlCol="0" anchor="ctr"/>
            <a:lstStyle/>
            <a:p>
              <a:endParaRPr lang="en-US"/>
            </a:p>
          </p:txBody>
        </p:sp>
        <p:sp>
          <p:nvSpPr>
            <p:cNvPr id="1095" name="Freeform 1094">
              <a:extLst>
                <a:ext uri="{FF2B5EF4-FFF2-40B4-BE49-F238E27FC236}">
                  <a16:creationId xmlns:a16="http://schemas.microsoft.com/office/drawing/2014/main" id="{2CA9900C-B456-E93E-DDFA-A781D60C3503}"/>
                </a:ext>
              </a:extLst>
            </p:cNvPr>
            <p:cNvSpPr/>
            <p:nvPr/>
          </p:nvSpPr>
          <p:spPr>
            <a:xfrm>
              <a:off x="6427993" y="4762078"/>
              <a:ext cx="83161" cy="91940"/>
            </a:xfrm>
            <a:custGeom>
              <a:avLst/>
              <a:gdLst>
                <a:gd name="connsiteX0" fmla="*/ 68505 w 83161"/>
                <a:gd name="connsiteY0" fmla="*/ 91851 h 91940"/>
                <a:gd name="connsiteX1" fmla="*/ 67335 w 83161"/>
                <a:gd name="connsiteY1" fmla="*/ 91851 h 91940"/>
                <a:gd name="connsiteX2" fmla="*/ 13825 w 83161"/>
                <a:gd name="connsiteY2" fmla="*/ 60736 h 91940"/>
                <a:gd name="connsiteX3" fmla="*/ 155 w 83161"/>
                <a:gd name="connsiteY3" fmla="*/ 37291 h 91940"/>
                <a:gd name="connsiteX4" fmla="*/ 3730 w 83161"/>
                <a:gd name="connsiteY4" fmla="*/ 30418 h 91940"/>
                <a:gd name="connsiteX5" fmla="*/ 3956 w 83161"/>
                <a:gd name="connsiteY5" fmla="*/ 30352 h 91940"/>
                <a:gd name="connsiteX6" fmla="*/ 11215 w 83161"/>
                <a:gd name="connsiteY6" fmla="*/ 33858 h 91940"/>
                <a:gd name="connsiteX7" fmla="*/ 11266 w 83161"/>
                <a:gd name="connsiteY7" fmla="*/ 34004 h 91940"/>
                <a:gd name="connsiteX8" fmla="*/ 22451 w 83161"/>
                <a:gd name="connsiteY8" fmla="*/ 53359 h 91940"/>
                <a:gd name="connsiteX9" fmla="*/ 65288 w 83161"/>
                <a:gd name="connsiteY9" fmla="*/ 79945 h 91940"/>
                <a:gd name="connsiteX10" fmla="*/ 65288 w 83161"/>
                <a:gd name="connsiteY10" fmla="*/ 7564 h 91940"/>
                <a:gd name="connsiteX11" fmla="*/ 68651 w 83161"/>
                <a:gd name="connsiteY11" fmla="*/ 260 h 91940"/>
                <a:gd name="connsiteX12" fmla="*/ 75961 w 83161"/>
                <a:gd name="connsiteY12" fmla="*/ 3620 h 91940"/>
                <a:gd name="connsiteX13" fmla="*/ 74134 w 83161"/>
                <a:gd name="connsiteY13" fmla="*/ 88491 h 91940"/>
                <a:gd name="connsiteX14" fmla="*/ 68505 w 83161"/>
                <a:gd name="connsiteY14" fmla="*/ 91851 h 91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161" h="91940">
                  <a:moveTo>
                    <a:pt x="68505" y="91851"/>
                  </a:moveTo>
                  <a:cubicBezTo>
                    <a:pt x="68118" y="91924"/>
                    <a:pt x="67723" y="91924"/>
                    <a:pt x="67335" y="91851"/>
                  </a:cubicBezTo>
                  <a:cubicBezTo>
                    <a:pt x="46713" y="87249"/>
                    <a:pt x="28021" y="76381"/>
                    <a:pt x="13825" y="60736"/>
                  </a:cubicBezTo>
                  <a:cubicBezTo>
                    <a:pt x="7443" y="54141"/>
                    <a:pt x="2750" y="46092"/>
                    <a:pt x="155" y="37291"/>
                  </a:cubicBezTo>
                  <a:cubicBezTo>
                    <a:pt x="-759" y="34406"/>
                    <a:pt x="842" y="31331"/>
                    <a:pt x="3730" y="30418"/>
                  </a:cubicBezTo>
                  <a:cubicBezTo>
                    <a:pt x="3803" y="30396"/>
                    <a:pt x="3883" y="30374"/>
                    <a:pt x="3956" y="30352"/>
                  </a:cubicBezTo>
                  <a:cubicBezTo>
                    <a:pt x="6932" y="29315"/>
                    <a:pt x="10177" y="30885"/>
                    <a:pt x="11215" y="33858"/>
                  </a:cubicBezTo>
                  <a:cubicBezTo>
                    <a:pt x="11237" y="33909"/>
                    <a:pt x="11252" y="33953"/>
                    <a:pt x="11266" y="34004"/>
                  </a:cubicBezTo>
                  <a:cubicBezTo>
                    <a:pt x="13365" y="41272"/>
                    <a:pt x="17202" y="47911"/>
                    <a:pt x="22451" y="53359"/>
                  </a:cubicBezTo>
                  <a:cubicBezTo>
                    <a:pt x="33979" y="66024"/>
                    <a:pt x="48819" y="75227"/>
                    <a:pt x="65288" y="79945"/>
                  </a:cubicBezTo>
                  <a:cubicBezTo>
                    <a:pt x="73768" y="56558"/>
                    <a:pt x="73768" y="30951"/>
                    <a:pt x="65288" y="7564"/>
                  </a:cubicBezTo>
                  <a:cubicBezTo>
                    <a:pt x="64207" y="4621"/>
                    <a:pt x="65712" y="1356"/>
                    <a:pt x="68651" y="260"/>
                  </a:cubicBezTo>
                  <a:cubicBezTo>
                    <a:pt x="71590" y="-704"/>
                    <a:pt x="74777" y="764"/>
                    <a:pt x="75961" y="3620"/>
                  </a:cubicBezTo>
                  <a:cubicBezTo>
                    <a:pt x="86020" y="31141"/>
                    <a:pt x="85370" y="61430"/>
                    <a:pt x="74134" y="88491"/>
                  </a:cubicBezTo>
                  <a:cubicBezTo>
                    <a:pt x="73125" y="90653"/>
                    <a:pt x="70895" y="91982"/>
                    <a:pt x="68505" y="91851"/>
                  </a:cubicBezTo>
                  <a:close/>
                </a:path>
              </a:pathLst>
            </a:custGeom>
            <a:solidFill>
              <a:srgbClr val="F3D000"/>
            </a:solidFill>
            <a:ln w="7301" cap="flat">
              <a:noFill/>
              <a:prstDash val="solid"/>
              <a:miter/>
            </a:ln>
          </p:spPr>
          <p:txBody>
            <a:bodyPr rtlCol="0" anchor="ctr"/>
            <a:lstStyle/>
            <a:p>
              <a:endParaRPr lang="en-US"/>
            </a:p>
          </p:txBody>
        </p:sp>
        <p:sp>
          <p:nvSpPr>
            <p:cNvPr id="1096" name="Freeform 1095">
              <a:extLst>
                <a:ext uri="{FF2B5EF4-FFF2-40B4-BE49-F238E27FC236}">
                  <a16:creationId xmlns:a16="http://schemas.microsoft.com/office/drawing/2014/main" id="{E4D07D4C-1446-676C-0CC1-A8A086DD2879}"/>
                </a:ext>
              </a:extLst>
            </p:cNvPr>
            <p:cNvSpPr/>
            <p:nvPr/>
          </p:nvSpPr>
          <p:spPr>
            <a:xfrm>
              <a:off x="6427993" y="4762078"/>
              <a:ext cx="83161" cy="91940"/>
            </a:xfrm>
            <a:custGeom>
              <a:avLst/>
              <a:gdLst>
                <a:gd name="connsiteX0" fmla="*/ 68505 w 83161"/>
                <a:gd name="connsiteY0" fmla="*/ 91851 h 91940"/>
                <a:gd name="connsiteX1" fmla="*/ 67335 w 83161"/>
                <a:gd name="connsiteY1" fmla="*/ 91851 h 91940"/>
                <a:gd name="connsiteX2" fmla="*/ 13825 w 83161"/>
                <a:gd name="connsiteY2" fmla="*/ 60736 h 91940"/>
                <a:gd name="connsiteX3" fmla="*/ 155 w 83161"/>
                <a:gd name="connsiteY3" fmla="*/ 37291 h 91940"/>
                <a:gd name="connsiteX4" fmla="*/ 3730 w 83161"/>
                <a:gd name="connsiteY4" fmla="*/ 30418 h 91940"/>
                <a:gd name="connsiteX5" fmla="*/ 3956 w 83161"/>
                <a:gd name="connsiteY5" fmla="*/ 30352 h 91940"/>
                <a:gd name="connsiteX6" fmla="*/ 11215 w 83161"/>
                <a:gd name="connsiteY6" fmla="*/ 33858 h 91940"/>
                <a:gd name="connsiteX7" fmla="*/ 11266 w 83161"/>
                <a:gd name="connsiteY7" fmla="*/ 34004 h 91940"/>
                <a:gd name="connsiteX8" fmla="*/ 22451 w 83161"/>
                <a:gd name="connsiteY8" fmla="*/ 53359 h 91940"/>
                <a:gd name="connsiteX9" fmla="*/ 65288 w 83161"/>
                <a:gd name="connsiteY9" fmla="*/ 79945 h 91940"/>
                <a:gd name="connsiteX10" fmla="*/ 65288 w 83161"/>
                <a:gd name="connsiteY10" fmla="*/ 7564 h 91940"/>
                <a:gd name="connsiteX11" fmla="*/ 68651 w 83161"/>
                <a:gd name="connsiteY11" fmla="*/ 260 h 91940"/>
                <a:gd name="connsiteX12" fmla="*/ 75961 w 83161"/>
                <a:gd name="connsiteY12" fmla="*/ 3620 h 91940"/>
                <a:gd name="connsiteX13" fmla="*/ 74134 w 83161"/>
                <a:gd name="connsiteY13" fmla="*/ 88491 h 91940"/>
                <a:gd name="connsiteX14" fmla="*/ 68505 w 83161"/>
                <a:gd name="connsiteY14" fmla="*/ 91851 h 91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161" h="91940">
                  <a:moveTo>
                    <a:pt x="68505" y="91851"/>
                  </a:moveTo>
                  <a:cubicBezTo>
                    <a:pt x="68118" y="91924"/>
                    <a:pt x="67723" y="91924"/>
                    <a:pt x="67335" y="91851"/>
                  </a:cubicBezTo>
                  <a:cubicBezTo>
                    <a:pt x="46713" y="87249"/>
                    <a:pt x="28021" y="76381"/>
                    <a:pt x="13825" y="60736"/>
                  </a:cubicBezTo>
                  <a:cubicBezTo>
                    <a:pt x="7443" y="54141"/>
                    <a:pt x="2750" y="46092"/>
                    <a:pt x="155" y="37291"/>
                  </a:cubicBezTo>
                  <a:cubicBezTo>
                    <a:pt x="-759" y="34406"/>
                    <a:pt x="842" y="31331"/>
                    <a:pt x="3730" y="30418"/>
                  </a:cubicBezTo>
                  <a:cubicBezTo>
                    <a:pt x="3803" y="30396"/>
                    <a:pt x="3883" y="30374"/>
                    <a:pt x="3956" y="30352"/>
                  </a:cubicBezTo>
                  <a:cubicBezTo>
                    <a:pt x="6932" y="29315"/>
                    <a:pt x="10177" y="30885"/>
                    <a:pt x="11215" y="33858"/>
                  </a:cubicBezTo>
                  <a:cubicBezTo>
                    <a:pt x="11237" y="33909"/>
                    <a:pt x="11252" y="33953"/>
                    <a:pt x="11266" y="34004"/>
                  </a:cubicBezTo>
                  <a:cubicBezTo>
                    <a:pt x="13365" y="41272"/>
                    <a:pt x="17202" y="47911"/>
                    <a:pt x="22451" y="53359"/>
                  </a:cubicBezTo>
                  <a:cubicBezTo>
                    <a:pt x="33979" y="66024"/>
                    <a:pt x="48819" y="75227"/>
                    <a:pt x="65288" y="79945"/>
                  </a:cubicBezTo>
                  <a:cubicBezTo>
                    <a:pt x="73768" y="56558"/>
                    <a:pt x="73768" y="30951"/>
                    <a:pt x="65288" y="7564"/>
                  </a:cubicBezTo>
                  <a:cubicBezTo>
                    <a:pt x="64207" y="4621"/>
                    <a:pt x="65712" y="1356"/>
                    <a:pt x="68651" y="260"/>
                  </a:cubicBezTo>
                  <a:cubicBezTo>
                    <a:pt x="71590" y="-704"/>
                    <a:pt x="74777" y="764"/>
                    <a:pt x="75961" y="3620"/>
                  </a:cubicBezTo>
                  <a:cubicBezTo>
                    <a:pt x="86020" y="31141"/>
                    <a:pt x="85370" y="61430"/>
                    <a:pt x="74134" y="88491"/>
                  </a:cubicBezTo>
                  <a:cubicBezTo>
                    <a:pt x="73125" y="90653"/>
                    <a:pt x="70895" y="91982"/>
                    <a:pt x="68505" y="91851"/>
                  </a:cubicBezTo>
                  <a:close/>
                </a:path>
              </a:pathLst>
            </a:custGeom>
            <a:noFill/>
            <a:ln w="9199" cap="flat">
              <a:solidFill>
                <a:srgbClr val="F3D000"/>
              </a:solidFill>
              <a:prstDash val="solid"/>
              <a:miter/>
            </a:ln>
          </p:spPr>
          <p:txBody>
            <a:bodyPr rtlCol="0" anchor="ctr"/>
            <a:lstStyle/>
            <a:p>
              <a:endParaRPr lang="en-US"/>
            </a:p>
          </p:txBody>
        </p:sp>
        <p:sp>
          <p:nvSpPr>
            <p:cNvPr id="1097" name="Freeform 1096">
              <a:extLst>
                <a:ext uri="{FF2B5EF4-FFF2-40B4-BE49-F238E27FC236}">
                  <a16:creationId xmlns:a16="http://schemas.microsoft.com/office/drawing/2014/main" id="{7B543466-9B93-FFD0-99B6-B7291F595073}"/>
                </a:ext>
              </a:extLst>
            </p:cNvPr>
            <p:cNvSpPr/>
            <p:nvPr/>
          </p:nvSpPr>
          <p:spPr>
            <a:xfrm>
              <a:off x="6565711" y="4679031"/>
              <a:ext cx="82773" cy="82977"/>
            </a:xfrm>
            <a:custGeom>
              <a:avLst/>
              <a:gdLst>
                <a:gd name="connsiteX0" fmla="*/ 54109 w 82773"/>
                <a:gd name="connsiteY0" fmla="*/ 82942 h 82977"/>
                <a:gd name="connsiteX1" fmla="*/ 2938 w 82773"/>
                <a:gd name="connsiteY1" fmla="*/ 70672 h 82977"/>
                <a:gd name="connsiteX2" fmla="*/ 314 w 82773"/>
                <a:gd name="connsiteY2" fmla="*/ 64047 h 82977"/>
                <a:gd name="connsiteX3" fmla="*/ 672 w 82773"/>
                <a:gd name="connsiteY3" fmla="*/ 63368 h 82977"/>
                <a:gd name="connsiteX4" fmla="*/ 7982 w 82773"/>
                <a:gd name="connsiteY4" fmla="*/ 61177 h 82977"/>
                <a:gd name="connsiteX5" fmla="*/ 71434 w 82773"/>
                <a:gd name="connsiteY5" fmla="*/ 70745 h 82977"/>
                <a:gd name="connsiteX6" fmla="*/ 59446 w 82773"/>
                <a:gd name="connsiteY6" fmla="*/ 35467 h 82977"/>
                <a:gd name="connsiteX7" fmla="*/ 39270 w 82773"/>
                <a:gd name="connsiteY7" fmla="*/ 9246 h 82977"/>
                <a:gd name="connsiteX8" fmla="*/ 38122 w 82773"/>
                <a:gd name="connsiteY8" fmla="*/ 2110 h 82977"/>
                <a:gd name="connsiteX9" fmla="*/ 38246 w 82773"/>
                <a:gd name="connsiteY9" fmla="*/ 1942 h 82977"/>
                <a:gd name="connsiteX10" fmla="*/ 45556 w 82773"/>
                <a:gd name="connsiteY10" fmla="*/ 920 h 82977"/>
                <a:gd name="connsiteX11" fmla="*/ 68510 w 82773"/>
                <a:gd name="connsiteY11" fmla="*/ 30135 h 82977"/>
                <a:gd name="connsiteX12" fmla="*/ 82619 w 82773"/>
                <a:gd name="connsiteY12" fmla="*/ 73958 h 82977"/>
                <a:gd name="connsiteX13" fmla="*/ 78379 w 82773"/>
                <a:gd name="connsiteY13" fmla="*/ 79802 h 82977"/>
                <a:gd name="connsiteX14" fmla="*/ 54109 w 82773"/>
                <a:gd name="connsiteY14" fmla="*/ 82942 h 82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773" h="82977">
                  <a:moveTo>
                    <a:pt x="54109" y="82942"/>
                  </a:moveTo>
                  <a:cubicBezTo>
                    <a:pt x="36316" y="82993"/>
                    <a:pt x="18772" y="78786"/>
                    <a:pt x="2938" y="70672"/>
                  </a:cubicBezTo>
                  <a:cubicBezTo>
                    <a:pt x="380" y="69562"/>
                    <a:pt x="-790" y="66596"/>
                    <a:pt x="314" y="64047"/>
                  </a:cubicBezTo>
                  <a:cubicBezTo>
                    <a:pt x="416" y="63806"/>
                    <a:pt x="533" y="63587"/>
                    <a:pt x="672" y="63368"/>
                  </a:cubicBezTo>
                  <a:cubicBezTo>
                    <a:pt x="2119" y="60782"/>
                    <a:pt x="5350" y="59818"/>
                    <a:pt x="7982" y="61177"/>
                  </a:cubicBezTo>
                  <a:cubicBezTo>
                    <a:pt x="27530" y="71168"/>
                    <a:pt x="49804" y="74528"/>
                    <a:pt x="71434" y="70745"/>
                  </a:cubicBezTo>
                  <a:cubicBezTo>
                    <a:pt x="69694" y="58335"/>
                    <a:pt x="65630" y="46372"/>
                    <a:pt x="59446" y="35467"/>
                  </a:cubicBezTo>
                  <a:cubicBezTo>
                    <a:pt x="53861" y="25906"/>
                    <a:pt x="47084" y="17091"/>
                    <a:pt x="39270" y="9246"/>
                  </a:cubicBezTo>
                  <a:cubicBezTo>
                    <a:pt x="36982" y="7596"/>
                    <a:pt x="36463" y="4397"/>
                    <a:pt x="38122" y="2110"/>
                  </a:cubicBezTo>
                  <a:cubicBezTo>
                    <a:pt x="38158" y="2052"/>
                    <a:pt x="38202" y="1993"/>
                    <a:pt x="38246" y="1942"/>
                  </a:cubicBezTo>
                  <a:cubicBezTo>
                    <a:pt x="40052" y="-234"/>
                    <a:pt x="43217" y="-672"/>
                    <a:pt x="45556" y="920"/>
                  </a:cubicBezTo>
                  <a:cubicBezTo>
                    <a:pt x="54548" y="9531"/>
                    <a:pt x="62275" y="19362"/>
                    <a:pt x="68510" y="30135"/>
                  </a:cubicBezTo>
                  <a:cubicBezTo>
                    <a:pt x="76127" y="43640"/>
                    <a:pt x="80930" y="58547"/>
                    <a:pt x="82619" y="73958"/>
                  </a:cubicBezTo>
                  <a:cubicBezTo>
                    <a:pt x="83014" y="76734"/>
                    <a:pt x="81142" y="79319"/>
                    <a:pt x="78379" y="79802"/>
                  </a:cubicBezTo>
                  <a:cubicBezTo>
                    <a:pt x="70404" y="81613"/>
                    <a:pt x="62282" y="82665"/>
                    <a:pt x="54109" y="82942"/>
                  </a:cubicBezTo>
                  <a:close/>
                </a:path>
              </a:pathLst>
            </a:custGeom>
            <a:solidFill>
              <a:srgbClr val="F3D000"/>
            </a:solidFill>
            <a:ln w="7301" cap="flat">
              <a:noFill/>
              <a:prstDash val="solid"/>
              <a:miter/>
            </a:ln>
          </p:spPr>
          <p:txBody>
            <a:bodyPr rtlCol="0" anchor="ctr"/>
            <a:lstStyle/>
            <a:p>
              <a:endParaRPr lang="en-US"/>
            </a:p>
          </p:txBody>
        </p:sp>
        <p:sp>
          <p:nvSpPr>
            <p:cNvPr id="1098" name="Freeform 1097">
              <a:extLst>
                <a:ext uri="{FF2B5EF4-FFF2-40B4-BE49-F238E27FC236}">
                  <a16:creationId xmlns:a16="http://schemas.microsoft.com/office/drawing/2014/main" id="{848F419B-C0BD-20A9-9763-58ABA2721CB8}"/>
                </a:ext>
              </a:extLst>
            </p:cNvPr>
            <p:cNvSpPr/>
            <p:nvPr/>
          </p:nvSpPr>
          <p:spPr>
            <a:xfrm>
              <a:off x="6565711" y="4679031"/>
              <a:ext cx="82773" cy="82977"/>
            </a:xfrm>
            <a:custGeom>
              <a:avLst/>
              <a:gdLst>
                <a:gd name="connsiteX0" fmla="*/ 54109 w 82773"/>
                <a:gd name="connsiteY0" fmla="*/ 82942 h 82977"/>
                <a:gd name="connsiteX1" fmla="*/ 2938 w 82773"/>
                <a:gd name="connsiteY1" fmla="*/ 70672 h 82977"/>
                <a:gd name="connsiteX2" fmla="*/ 314 w 82773"/>
                <a:gd name="connsiteY2" fmla="*/ 64047 h 82977"/>
                <a:gd name="connsiteX3" fmla="*/ 672 w 82773"/>
                <a:gd name="connsiteY3" fmla="*/ 63368 h 82977"/>
                <a:gd name="connsiteX4" fmla="*/ 7982 w 82773"/>
                <a:gd name="connsiteY4" fmla="*/ 61177 h 82977"/>
                <a:gd name="connsiteX5" fmla="*/ 71434 w 82773"/>
                <a:gd name="connsiteY5" fmla="*/ 70745 h 82977"/>
                <a:gd name="connsiteX6" fmla="*/ 59446 w 82773"/>
                <a:gd name="connsiteY6" fmla="*/ 35467 h 82977"/>
                <a:gd name="connsiteX7" fmla="*/ 39270 w 82773"/>
                <a:gd name="connsiteY7" fmla="*/ 9246 h 82977"/>
                <a:gd name="connsiteX8" fmla="*/ 38122 w 82773"/>
                <a:gd name="connsiteY8" fmla="*/ 2110 h 82977"/>
                <a:gd name="connsiteX9" fmla="*/ 38246 w 82773"/>
                <a:gd name="connsiteY9" fmla="*/ 1942 h 82977"/>
                <a:gd name="connsiteX10" fmla="*/ 45556 w 82773"/>
                <a:gd name="connsiteY10" fmla="*/ 920 h 82977"/>
                <a:gd name="connsiteX11" fmla="*/ 68510 w 82773"/>
                <a:gd name="connsiteY11" fmla="*/ 30135 h 82977"/>
                <a:gd name="connsiteX12" fmla="*/ 82619 w 82773"/>
                <a:gd name="connsiteY12" fmla="*/ 73958 h 82977"/>
                <a:gd name="connsiteX13" fmla="*/ 78379 w 82773"/>
                <a:gd name="connsiteY13" fmla="*/ 79802 h 82977"/>
                <a:gd name="connsiteX14" fmla="*/ 54109 w 82773"/>
                <a:gd name="connsiteY14" fmla="*/ 82942 h 82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773" h="82977">
                  <a:moveTo>
                    <a:pt x="54109" y="82942"/>
                  </a:moveTo>
                  <a:cubicBezTo>
                    <a:pt x="36316" y="82986"/>
                    <a:pt x="18772" y="78779"/>
                    <a:pt x="2938" y="70672"/>
                  </a:cubicBezTo>
                  <a:cubicBezTo>
                    <a:pt x="380" y="69562"/>
                    <a:pt x="-790" y="66596"/>
                    <a:pt x="314" y="64047"/>
                  </a:cubicBezTo>
                  <a:cubicBezTo>
                    <a:pt x="416" y="63806"/>
                    <a:pt x="533" y="63587"/>
                    <a:pt x="672" y="63368"/>
                  </a:cubicBezTo>
                  <a:cubicBezTo>
                    <a:pt x="2119" y="60782"/>
                    <a:pt x="5350" y="59818"/>
                    <a:pt x="7982" y="61177"/>
                  </a:cubicBezTo>
                  <a:cubicBezTo>
                    <a:pt x="27530" y="71168"/>
                    <a:pt x="49804" y="74528"/>
                    <a:pt x="71434" y="70745"/>
                  </a:cubicBezTo>
                  <a:cubicBezTo>
                    <a:pt x="69694" y="58335"/>
                    <a:pt x="65630" y="46372"/>
                    <a:pt x="59446" y="35467"/>
                  </a:cubicBezTo>
                  <a:cubicBezTo>
                    <a:pt x="53861" y="25906"/>
                    <a:pt x="47084" y="17091"/>
                    <a:pt x="39270" y="9246"/>
                  </a:cubicBezTo>
                  <a:cubicBezTo>
                    <a:pt x="36982" y="7596"/>
                    <a:pt x="36463" y="4397"/>
                    <a:pt x="38122" y="2110"/>
                  </a:cubicBezTo>
                  <a:cubicBezTo>
                    <a:pt x="38158" y="2052"/>
                    <a:pt x="38202" y="1993"/>
                    <a:pt x="38246" y="1942"/>
                  </a:cubicBezTo>
                  <a:cubicBezTo>
                    <a:pt x="40052" y="-234"/>
                    <a:pt x="43217" y="-672"/>
                    <a:pt x="45556" y="920"/>
                  </a:cubicBezTo>
                  <a:cubicBezTo>
                    <a:pt x="54548" y="9531"/>
                    <a:pt x="62275" y="19362"/>
                    <a:pt x="68510" y="30135"/>
                  </a:cubicBezTo>
                  <a:cubicBezTo>
                    <a:pt x="76127" y="43640"/>
                    <a:pt x="80930" y="58547"/>
                    <a:pt x="82619" y="73958"/>
                  </a:cubicBezTo>
                  <a:cubicBezTo>
                    <a:pt x="83014" y="76734"/>
                    <a:pt x="81142" y="79319"/>
                    <a:pt x="78379" y="79802"/>
                  </a:cubicBezTo>
                  <a:cubicBezTo>
                    <a:pt x="70404" y="81613"/>
                    <a:pt x="62282" y="82665"/>
                    <a:pt x="54109" y="82942"/>
                  </a:cubicBezTo>
                  <a:close/>
                </a:path>
              </a:pathLst>
            </a:custGeom>
            <a:noFill/>
            <a:ln w="9199" cap="flat">
              <a:solidFill>
                <a:srgbClr val="F3D000"/>
              </a:solidFill>
              <a:prstDash val="solid"/>
              <a:miter/>
            </a:ln>
          </p:spPr>
          <p:txBody>
            <a:bodyPr rtlCol="0" anchor="ctr"/>
            <a:lstStyle/>
            <a:p>
              <a:endParaRPr lang="en-US"/>
            </a:p>
          </p:txBody>
        </p:sp>
        <p:sp>
          <p:nvSpPr>
            <p:cNvPr id="1099" name="Freeform 1098">
              <a:extLst>
                <a:ext uri="{FF2B5EF4-FFF2-40B4-BE49-F238E27FC236}">
                  <a16:creationId xmlns:a16="http://schemas.microsoft.com/office/drawing/2014/main" id="{1110AC28-FEE3-3C60-5398-78DC5D614B9E}"/>
                </a:ext>
              </a:extLst>
            </p:cNvPr>
            <p:cNvSpPr/>
            <p:nvPr/>
          </p:nvSpPr>
          <p:spPr>
            <a:xfrm>
              <a:off x="6630489" y="4559698"/>
              <a:ext cx="73756" cy="73763"/>
            </a:xfrm>
            <a:custGeom>
              <a:avLst/>
              <a:gdLst>
                <a:gd name="connsiteX0" fmla="*/ 13528 w 73756"/>
                <a:gd name="connsiteY0" fmla="*/ 73727 h 73763"/>
                <a:gd name="connsiteX1" fmla="*/ 7680 w 73756"/>
                <a:gd name="connsiteY1" fmla="*/ 68687 h 73763"/>
                <a:gd name="connsiteX2" fmla="*/ 12841 w 73756"/>
                <a:gd name="connsiteY2" fmla="*/ 62632 h 73763"/>
                <a:gd name="connsiteX3" fmla="*/ 12943 w 73756"/>
                <a:gd name="connsiteY3" fmla="*/ 62625 h 73763"/>
                <a:gd name="connsiteX4" fmla="*/ 59290 w 73756"/>
                <a:gd name="connsiteY4" fmla="*/ 44512 h 73763"/>
                <a:gd name="connsiteX5" fmla="*/ 4610 w 73756"/>
                <a:gd name="connsiteY5" fmla="*/ 10914 h 73763"/>
                <a:gd name="connsiteX6" fmla="*/ -47 w 73756"/>
                <a:gd name="connsiteY6" fmla="*/ 4720 h 73763"/>
                <a:gd name="connsiteX7" fmla="*/ 4 w 73756"/>
                <a:gd name="connsiteY7" fmla="*/ 4413 h 73763"/>
                <a:gd name="connsiteX8" fmla="*/ 6876 w 73756"/>
                <a:gd name="connsiteY8" fmla="*/ 104 h 73763"/>
                <a:gd name="connsiteX9" fmla="*/ 72667 w 73756"/>
                <a:gd name="connsiteY9" fmla="*/ 42612 h 73763"/>
                <a:gd name="connsiteX10" fmla="*/ 71512 w 73756"/>
                <a:gd name="connsiteY10" fmla="*/ 49858 h 73763"/>
                <a:gd name="connsiteX11" fmla="*/ 71424 w 73756"/>
                <a:gd name="connsiteY11" fmla="*/ 49916 h 73763"/>
                <a:gd name="connsiteX12" fmla="*/ 14551 w 73756"/>
                <a:gd name="connsiteY12" fmla="*/ 73216 h 7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56" h="73763">
                  <a:moveTo>
                    <a:pt x="13528" y="73727"/>
                  </a:moveTo>
                  <a:cubicBezTo>
                    <a:pt x="10575" y="73785"/>
                    <a:pt x="8053" y="71616"/>
                    <a:pt x="7680" y="68687"/>
                  </a:cubicBezTo>
                  <a:cubicBezTo>
                    <a:pt x="7431" y="65590"/>
                    <a:pt x="9741" y="62881"/>
                    <a:pt x="12841" y="62632"/>
                  </a:cubicBezTo>
                  <a:cubicBezTo>
                    <a:pt x="12877" y="62632"/>
                    <a:pt x="12907" y="62625"/>
                    <a:pt x="12943" y="62625"/>
                  </a:cubicBezTo>
                  <a:cubicBezTo>
                    <a:pt x="29705" y="60711"/>
                    <a:pt x="45678" y="54467"/>
                    <a:pt x="59290" y="44512"/>
                  </a:cubicBezTo>
                  <a:cubicBezTo>
                    <a:pt x="45912" y="26873"/>
                    <a:pt x="26401" y="14887"/>
                    <a:pt x="4610" y="10914"/>
                  </a:cubicBezTo>
                  <a:cubicBezTo>
                    <a:pt x="1612" y="10490"/>
                    <a:pt x="-471" y="7715"/>
                    <a:pt x="-47" y="4720"/>
                  </a:cubicBezTo>
                  <a:cubicBezTo>
                    <a:pt x="-32" y="4618"/>
                    <a:pt x="-18" y="4515"/>
                    <a:pt x="4" y="4413"/>
                  </a:cubicBezTo>
                  <a:cubicBezTo>
                    <a:pt x="728" y="1338"/>
                    <a:pt x="3791" y="-583"/>
                    <a:pt x="6876" y="104"/>
                  </a:cubicBezTo>
                  <a:cubicBezTo>
                    <a:pt x="33580" y="4990"/>
                    <a:pt x="57250" y="20285"/>
                    <a:pt x="72667" y="42612"/>
                  </a:cubicBezTo>
                  <a:cubicBezTo>
                    <a:pt x="74348" y="44928"/>
                    <a:pt x="73829" y="48171"/>
                    <a:pt x="71512" y="49858"/>
                  </a:cubicBezTo>
                  <a:cubicBezTo>
                    <a:pt x="71483" y="49873"/>
                    <a:pt x="71454" y="49894"/>
                    <a:pt x="71424" y="49916"/>
                  </a:cubicBezTo>
                  <a:cubicBezTo>
                    <a:pt x="55006" y="62815"/>
                    <a:pt x="35312" y="70886"/>
                    <a:pt x="14551" y="73216"/>
                  </a:cubicBezTo>
                  <a:close/>
                </a:path>
              </a:pathLst>
            </a:custGeom>
            <a:solidFill>
              <a:srgbClr val="F3D000"/>
            </a:solidFill>
            <a:ln w="7301" cap="flat">
              <a:noFill/>
              <a:prstDash val="solid"/>
              <a:miter/>
            </a:ln>
          </p:spPr>
          <p:txBody>
            <a:bodyPr rtlCol="0" anchor="ctr"/>
            <a:lstStyle/>
            <a:p>
              <a:endParaRPr lang="en-US"/>
            </a:p>
          </p:txBody>
        </p:sp>
        <p:sp>
          <p:nvSpPr>
            <p:cNvPr id="1100" name="Freeform 1099">
              <a:extLst>
                <a:ext uri="{FF2B5EF4-FFF2-40B4-BE49-F238E27FC236}">
                  <a16:creationId xmlns:a16="http://schemas.microsoft.com/office/drawing/2014/main" id="{FEF7AFEC-D492-FD1E-DA50-0E4E61D76802}"/>
                </a:ext>
              </a:extLst>
            </p:cNvPr>
            <p:cNvSpPr/>
            <p:nvPr/>
          </p:nvSpPr>
          <p:spPr>
            <a:xfrm>
              <a:off x="6630489" y="4559698"/>
              <a:ext cx="73756" cy="73763"/>
            </a:xfrm>
            <a:custGeom>
              <a:avLst/>
              <a:gdLst>
                <a:gd name="connsiteX0" fmla="*/ 13528 w 73756"/>
                <a:gd name="connsiteY0" fmla="*/ 73727 h 73763"/>
                <a:gd name="connsiteX1" fmla="*/ 7680 w 73756"/>
                <a:gd name="connsiteY1" fmla="*/ 68687 h 73763"/>
                <a:gd name="connsiteX2" fmla="*/ 12841 w 73756"/>
                <a:gd name="connsiteY2" fmla="*/ 62632 h 73763"/>
                <a:gd name="connsiteX3" fmla="*/ 12943 w 73756"/>
                <a:gd name="connsiteY3" fmla="*/ 62625 h 73763"/>
                <a:gd name="connsiteX4" fmla="*/ 59290 w 73756"/>
                <a:gd name="connsiteY4" fmla="*/ 44512 h 73763"/>
                <a:gd name="connsiteX5" fmla="*/ 4610 w 73756"/>
                <a:gd name="connsiteY5" fmla="*/ 10914 h 73763"/>
                <a:gd name="connsiteX6" fmla="*/ -47 w 73756"/>
                <a:gd name="connsiteY6" fmla="*/ 4720 h 73763"/>
                <a:gd name="connsiteX7" fmla="*/ 4 w 73756"/>
                <a:gd name="connsiteY7" fmla="*/ 4413 h 73763"/>
                <a:gd name="connsiteX8" fmla="*/ 6876 w 73756"/>
                <a:gd name="connsiteY8" fmla="*/ 104 h 73763"/>
                <a:gd name="connsiteX9" fmla="*/ 72667 w 73756"/>
                <a:gd name="connsiteY9" fmla="*/ 42612 h 73763"/>
                <a:gd name="connsiteX10" fmla="*/ 71512 w 73756"/>
                <a:gd name="connsiteY10" fmla="*/ 49858 h 73763"/>
                <a:gd name="connsiteX11" fmla="*/ 71424 w 73756"/>
                <a:gd name="connsiteY11" fmla="*/ 49916 h 73763"/>
                <a:gd name="connsiteX12" fmla="*/ 14551 w 73756"/>
                <a:gd name="connsiteY12" fmla="*/ 73216 h 7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56" h="73763">
                  <a:moveTo>
                    <a:pt x="13528" y="73727"/>
                  </a:moveTo>
                  <a:cubicBezTo>
                    <a:pt x="10575" y="73785"/>
                    <a:pt x="8053" y="71616"/>
                    <a:pt x="7680" y="68687"/>
                  </a:cubicBezTo>
                  <a:cubicBezTo>
                    <a:pt x="7431" y="65590"/>
                    <a:pt x="9741" y="62881"/>
                    <a:pt x="12841" y="62632"/>
                  </a:cubicBezTo>
                  <a:cubicBezTo>
                    <a:pt x="12877" y="62632"/>
                    <a:pt x="12907" y="62625"/>
                    <a:pt x="12943" y="62625"/>
                  </a:cubicBezTo>
                  <a:cubicBezTo>
                    <a:pt x="29705" y="60711"/>
                    <a:pt x="45678" y="54467"/>
                    <a:pt x="59290" y="44512"/>
                  </a:cubicBezTo>
                  <a:cubicBezTo>
                    <a:pt x="45912" y="26873"/>
                    <a:pt x="26401" y="14887"/>
                    <a:pt x="4610" y="10914"/>
                  </a:cubicBezTo>
                  <a:cubicBezTo>
                    <a:pt x="1612" y="10490"/>
                    <a:pt x="-471" y="7715"/>
                    <a:pt x="-47" y="4720"/>
                  </a:cubicBezTo>
                  <a:cubicBezTo>
                    <a:pt x="-32" y="4618"/>
                    <a:pt x="-18" y="4515"/>
                    <a:pt x="4" y="4413"/>
                  </a:cubicBezTo>
                  <a:cubicBezTo>
                    <a:pt x="728" y="1338"/>
                    <a:pt x="3791" y="-583"/>
                    <a:pt x="6876" y="104"/>
                  </a:cubicBezTo>
                  <a:cubicBezTo>
                    <a:pt x="33580" y="4990"/>
                    <a:pt x="57250" y="20285"/>
                    <a:pt x="72667" y="42612"/>
                  </a:cubicBezTo>
                  <a:cubicBezTo>
                    <a:pt x="74348" y="44928"/>
                    <a:pt x="73829" y="48171"/>
                    <a:pt x="71512" y="49858"/>
                  </a:cubicBezTo>
                  <a:cubicBezTo>
                    <a:pt x="71483" y="49873"/>
                    <a:pt x="71454" y="49894"/>
                    <a:pt x="71424" y="49916"/>
                  </a:cubicBezTo>
                  <a:cubicBezTo>
                    <a:pt x="55006" y="62815"/>
                    <a:pt x="35312" y="70886"/>
                    <a:pt x="14551" y="73216"/>
                  </a:cubicBezTo>
                  <a:close/>
                </a:path>
              </a:pathLst>
            </a:custGeom>
            <a:noFill/>
            <a:ln w="9199" cap="flat">
              <a:solidFill>
                <a:srgbClr val="F3D000"/>
              </a:solidFill>
              <a:prstDash val="solid"/>
              <a:miter/>
            </a:ln>
          </p:spPr>
          <p:txBody>
            <a:bodyPr rtlCol="0" anchor="ctr"/>
            <a:lstStyle/>
            <a:p>
              <a:endParaRPr lang="en-US"/>
            </a:p>
          </p:txBody>
        </p:sp>
        <p:sp>
          <p:nvSpPr>
            <p:cNvPr id="1210" name="Freeform 1209">
              <a:extLst>
                <a:ext uri="{FF2B5EF4-FFF2-40B4-BE49-F238E27FC236}">
                  <a16:creationId xmlns:a16="http://schemas.microsoft.com/office/drawing/2014/main" id="{5401EAF8-BE67-3A30-FE26-F4927F5BC398}"/>
                </a:ext>
              </a:extLst>
            </p:cNvPr>
            <p:cNvSpPr/>
            <p:nvPr/>
          </p:nvSpPr>
          <p:spPr>
            <a:xfrm>
              <a:off x="6492465" y="4283738"/>
              <a:ext cx="82941" cy="110447"/>
            </a:xfrm>
            <a:custGeom>
              <a:avLst/>
              <a:gdLst>
                <a:gd name="connsiteX0" fmla="*/ 58932 w 82941"/>
                <a:gd name="connsiteY0" fmla="*/ 110412 h 110447"/>
                <a:gd name="connsiteX1" fmla="*/ 55862 w 82941"/>
                <a:gd name="connsiteY1" fmla="*/ 109536 h 110447"/>
                <a:gd name="connsiteX2" fmla="*/ 53983 w 82941"/>
                <a:gd name="connsiteY2" fmla="*/ 101911 h 110447"/>
                <a:gd name="connsiteX3" fmla="*/ 54108 w 82941"/>
                <a:gd name="connsiteY3" fmla="*/ 101721 h 110447"/>
                <a:gd name="connsiteX4" fmla="*/ 68216 w 82941"/>
                <a:gd name="connsiteY4" fmla="*/ 12906 h 110447"/>
                <a:gd name="connsiteX5" fmla="*/ 36052 w 82941"/>
                <a:gd name="connsiteY5" fmla="*/ 26491 h 110447"/>
                <a:gd name="connsiteX6" fmla="*/ 11051 w 82941"/>
                <a:gd name="connsiteY6" fmla="*/ 55122 h 110447"/>
                <a:gd name="connsiteX7" fmla="*/ 3741 w 82941"/>
                <a:gd name="connsiteY7" fmla="*/ 58628 h 110447"/>
                <a:gd name="connsiteX8" fmla="*/ 210 w 82941"/>
                <a:gd name="connsiteY8" fmla="*/ 51383 h 110447"/>
                <a:gd name="connsiteX9" fmla="*/ 232 w 82941"/>
                <a:gd name="connsiteY9" fmla="*/ 51324 h 110447"/>
                <a:gd name="connsiteX10" fmla="*/ 29911 w 82941"/>
                <a:gd name="connsiteY10" fmla="*/ 16777 h 110447"/>
                <a:gd name="connsiteX11" fmla="*/ 71286 w 82941"/>
                <a:gd name="connsiteY11" fmla="*/ 197 h 110447"/>
                <a:gd name="connsiteX12" fmla="*/ 78531 w 82941"/>
                <a:gd name="connsiteY12" fmla="*/ 4185 h 110447"/>
                <a:gd name="connsiteX13" fmla="*/ 78597 w 82941"/>
                <a:gd name="connsiteY13" fmla="*/ 4433 h 110447"/>
                <a:gd name="connsiteX14" fmla="*/ 63976 w 82941"/>
                <a:gd name="connsiteY14" fmla="*/ 107856 h 110447"/>
                <a:gd name="connsiteX15" fmla="*/ 58932 w 82941"/>
                <a:gd name="connsiteY15" fmla="*/ 110412 h 110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941" h="110447">
                  <a:moveTo>
                    <a:pt x="58932" y="110412"/>
                  </a:moveTo>
                  <a:cubicBezTo>
                    <a:pt x="57850" y="110412"/>
                    <a:pt x="56783" y="110113"/>
                    <a:pt x="55862" y="109536"/>
                  </a:cubicBezTo>
                  <a:cubicBezTo>
                    <a:pt x="53238" y="107951"/>
                    <a:pt x="52397" y="104533"/>
                    <a:pt x="53983" y="101911"/>
                  </a:cubicBezTo>
                  <a:cubicBezTo>
                    <a:pt x="54027" y="101845"/>
                    <a:pt x="54064" y="101786"/>
                    <a:pt x="54108" y="101721"/>
                  </a:cubicBezTo>
                  <a:cubicBezTo>
                    <a:pt x="70044" y="75025"/>
                    <a:pt x="75095" y="43224"/>
                    <a:pt x="68216" y="12906"/>
                  </a:cubicBezTo>
                  <a:cubicBezTo>
                    <a:pt x="56929" y="15959"/>
                    <a:pt x="46110" y="20531"/>
                    <a:pt x="36052" y="26491"/>
                  </a:cubicBezTo>
                  <a:cubicBezTo>
                    <a:pt x="24794" y="33028"/>
                    <a:pt x="16007" y="43093"/>
                    <a:pt x="11051" y="55122"/>
                  </a:cubicBezTo>
                  <a:cubicBezTo>
                    <a:pt x="9954" y="58066"/>
                    <a:pt x="6723" y="59614"/>
                    <a:pt x="3741" y="58628"/>
                  </a:cubicBezTo>
                  <a:cubicBezTo>
                    <a:pt x="765" y="57598"/>
                    <a:pt x="-814" y="54355"/>
                    <a:pt x="210" y="51383"/>
                  </a:cubicBezTo>
                  <a:cubicBezTo>
                    <a:pt x="217" y="51361"/>
                    <a:pt x="225" y="51346"/>
                    <a:pt x="232" y="51324"/>
                  </a:cubicBezTo>
                  <a:cubicBezTo>
                    <a:pt x="6065" y="36870"/>
                    <a:pt x="16497" y="24731"/>
                    <a:pt x="29911" y="16777"/>
                  </a:cubicBezTo>
                  <a:cubicBezTo>
                    <a:pt x="42821" y="9269"/>
                    <a:pt x="56761" y="3681"/>
                    <a:pt x="71286" y="197"/>
                  </a:cubicBezTo>
                  <a:cubicBezTo>
                    <a:pt x="74386" y="-701"/>
                    <a:pt x="77632" y="1088"/>
                    <a:pt x="78531" y="4185"/>
                  </a:cubicBezTo>
                  <a:cubicBezTo>
                    <a:pt x="78553" y="4265"/>
                    <a:pt x="78575" y="4353"/>
                    <a:pt x="78597" y="4433"/>
                  </a:cubicBezTo>
                  <a:cubicBezTo>
                    <a:pt x="87515" y="42706"/>
                    <a:pt x="82252" y="80394"/>
                    <a:pt x="63976" y="107856"/>
                  </a:cubicBezTo>
                  <a:cubicBezTo>
                    <a:pt x="62704" y="109353"/>
                    <a:pt x="60891" y="110274"/>
                    <a:pt x="58932" y="110412"/>
                  </a:cubicBezTo>
                  <a:close/>
                </a:path>
              </a:pathLst>
            </a:custGeom>
            <a:solidFill>
              <a:srgbClr val="F3D000"/>
            </a:solidFill>
            <a:ln w="7301" cap="flat">
              <a:noFill/>
              <a:prstDash val="solid"/>
              <a:miter/>
            </a:ln>
          </p:spPr>
          <p:txBody>
            <a:bodyPr rtlCol="0" anchor="ctr"/>
            <a:lstStyle/>
            <a:p>
              <a:endParaRPr lang="en-US"/>
            </a:p>
          </p:txBody>
        </p:sp>
        <p:sp>
          <p:nvSpPr>
            <p:cNvPr id="1211" name="Freeform 1210">
              <a:extLst>
                <a:ext uri="{FF2B5EF4-FFF2-40B4-BE49-F238E27FC236}">
                  <a16:creationId xmlns:a16="http://schemas.microsoft.com/office/drawing/2014/main" id="{4E17CC80-5273-C2F7-A7D2-67E8011BF5CF}"/>
                </a:ext>
              </a:extLst>
            </p:cNvPr>
            <p:cNvSpPr/>
            <p:nvPr/>
          </p:nvSpPr>
          <p:spPr>
            <a:xfrm>
              <a:off x="6492465" y="4283738"/>
              <a:ext cx="82941" cy="110447"/>
            </a:xfrm>
            <a:custGeom>
              <a:avLst/>
              <a:gdLst>
                <a:gd name="connsiteX0" fmla="*/ 58932 w 82941"/>
                <a:gd name="connsiteY0" fmla="*/ 110412 h 110447"/>
                <a:gd name="connsiteX1" fmla="*/ 55789 w 82941"/>
                <a:gd name="connsiteY1" fmla="*/ 109536 h 110447"/>
                <a:gd name="connsiteX2" fmla="*/ 54078 w 82941"/>
                <a:gd name="connsiteY2" fmla="*/ 101772 h 110447"/>
                <a:gd name="connsiteX3" fmla="*/ 54108 w 82941"/>
                <a:gd name="connsiteY3" fmla="*/ 101721 h 110447"/>
                <a:gd name="connsiteX4" fmla="*/ 68216 w 82941"/>
                <a:gd name="connsiteY4" fmla="*/ 12906 h 110447"/>
                <a:gd name="connsiteX5" fmla="*/ 36052 w 82941"/>
                <a:gd name="connsiteY5" fmla="*/ 26491 h 110447"/>
                <a:gd name="connsiteX6" fmla="*/ 11051 w 82941"/>
                <a:gd name="connsiteY6" fmla="*/ 55122 h 110447"/>
                <a:gd name="connsiteX7" fmla="*/ 3741 w 82941"/>
                <a:gd name="connsiteY7" fmla="*/ 58628 h 110447"/>
                <a:gd name="connsiteX8" fmla="*/ 210 w 82941"/>
                <a:gd name="connsiteY8" fmla="*/ 51383 h 110447"/>
                <a:gd name="connsiteX9" fmla="*/ 232 w 82941"/>
                <a:gd name="connsiteY9" fmla="*/ 51324 h 110447"/>
                <a:gd name="connsiteX10" fmla="*/ 29911 w 82941"/>
                <a:gd name="connsiteY10" fmla="*/ 16777 h 110447"/>
                <a:gd name="connsiteX11" fmla="*/ 71286 w 82941"/>
                <a:gd name="connsiteY11" fmla="*/ 197 h 110447"/>
                <a:gd name="connsiteX12" fmla="*/ 78531 w 82941"/>
                <a:gd name="connsiteY12" fmla="*/ 4185 h 110447"/>
                <a:gd name="connsiteX13" fmla="*/ 78597 w 82941"/>
                <a:gd name="connsiteY13" fmla="*/ 4433 h 110447"/>
                <a:gd name="connsiteX14" fmla="*/ 63976 w 82941"/>
                <a:gd name="connsiteY14" fmla="*/ 107856 h 110447"/>
                <a:gd name="connsiteX15" fmla="*/ 58932 w 82941"/>
                <a:gd name="connsiteY15" fmla="*/ 110412 h 110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941" h="110447">
                  <a:moveTo>
                    <a:pt x="58932" y="110412"/>
                  </a:moveTo>
                  <a:cubicBezTo>
                    <a:pt x="57829" y="110405"/>
                    <a:pt x="56739" y="110106"/>
                    <a:pt x="55789" y="109536"/>
                  </a:cubicBezTo>
                  <a:cubicBezTo>
                    <a:pt x="53172" y="107863"/>
                    <a:pt x="52404" y="104387"/>
                    <a:pt x="54078" y="101772"/>
                  </a:cubicBezTo>
                  <a:cubicBezTo>
                    <a:pt x="54086" y="101750"/>
                    <a:pt x="54100" y="101735"/>
                    <a:pt x="54108" y="101721"/>
                  </a:cubicBezTo>
                  <a:cubicBezTo>
                    <a:pt x="70073" y="75032"/>
                    <a:pt x="75132" y="43224"/>
                    <a:pt x="68216" y="12906"/>
                  </a:cubicBezTo>
                  <a:cubicBezTo>
                    <a:pt x="56929" y="15959"/>
                    <a:pt x="46110" y="20531"/>
                    <a:pt x="36052" y="26491"/>
                  </a:cubicBezTo>
                  <a:cubicBezTo>
                    <a:pt x="24794" y="33028"/>
                    <a:pt x="16007" y="43093"/>
                    <a:pt x="11051" y="55122"/>
                  </a:cubicBezTo>
                  <a:cubicBezTo>
                    <a:pt x="9954" y="58066"/>
                    <a:pt x="6723" y="59614"/>
                    <a:pt x="3741" y="58628"/>
                  </a:cubicBezTo>
                  <a:cubicBezTo>
                    <a:pt x="765" y="57598"/>
                    <a:pt x="-814" y="54355"/>
                    <a:pt x="210" y="51383"/>
                  </a:cubicBezTo>
                  <a:cubicBezTo>
                    <a:pt x="217" y="51361"/>
                    <a:pt x="225" y="51346"/>
                    <a:pt x="232" y="51324"/>
                  </a:cubicBezTo>
                  <a:cubicBezTo>
                    <a:pt x="6065" y="36870"/>
                    <a:pt x="16497" y="24731"/>
                    <a:pt x="29911" y="16777"/>
                  </a:cubicBezTo>
                  <a:cubicBezTo>
                    <a:pt x="42821" y="9269"/>
                    <a:pt x="56761" y="3681"/>
                    <a:pt x="71286" y="197"/>
                  </a:cubicBezTo>
                  <a:cubicBezTo>
                    <a:pt x="74386" y="-701"/>
                    <a:pt x="77632" y="1088"/>
                    <a:pt x="78531" y="4185"/>
                  </a:cubicBezTo>
                  <a:cubicBezTo>
                    <a:pt x="78553" y="4265"/>
                    <a:pt x="78575" y="4353"/>
                    <a:pt x="78597" y="4433"/>
                  </a:cubicBezTo>
                  <a:cubicBezTo>
                    <a:pt x="87515" y="42706"/>
                    <a:pt x="82252" y="80394"/>
                    <a:pt x="63976" y="107856"/>
                  </a:cubicBezTo>
                  <a:cubicBezTo>
                    <a:pt x="62741" y="109390"/>
                    <a:pt x="60906" y="110325"/>
                    <a:pt x="58932" y="110412"/>
                  </a:cubicBezTo>
                  <a:close/>
                </a:path>
              </a:pathLst>
            </a:custGeom>
            <a:noFill/>
            <a:ln w="9199" cap="flat">
              <a:solidFill>
                <a:srgbClr val="F3D000"/>
              </a:solidFill>
              <a:prstDash val="solid"/>
              <a:miter/>
            </a:ln>
          </p:spPr>
          <p:txBody>
            <a:bodyPr rtlCol="0" anchor="ctr"/>
            <a:lstStyle/>
            <a:p>
              <a:endParaRPr lang="en-US"/>
            </a:p>
          </p:txBody>
        </p:sp>
        <p:sp>
          <p:nvSpPr>
            <p:cNvPr id="1212" name="Freeform 1211">
              <a:extLst>
                <a:ext uri="{FF2B5EF4-FFF2-40B4-BE49-F238E27FC236}">
                  <a16:creationId xmlns:a16="http://schemas.microsoft.com/office/drawing/2014/main" id="{3C584984-1811-1C96-C3AC-CC6E29D4E33F}"/>
                </a:ext>
              </a:extLst>
            </p:cNvPr>
            <p:cNvSpPr/>
            <p:nvPr/>
          </p:nvSpPr>
          <p:spPr>
            <a:xfrm>
              <a:off x="6382269" y="4247078"/>
              <a:ext cx="73320" cy="82761"/>
            </a:xfrm>
            <a:custGeom>
              <a:avLst/>
              <a:gdLst>
                <a:gd name="connsiteX0" fmla="*/ 63423 w 73320"/>
                <a:gd name="connsiteY0" fmla="*/ 82726 h 82761"/>
                <a:gd name="connsiteX1" fmla="*/ 72488 w 73320"/>
                <a:gd name="connsiteY1" fmla="*/ 72647 h 82761"/>
                <a:gd name="connsiteX2" fmla="*/ 73219 w 73320"/>
                <a:gd name="connsiteY2" fmla="*/ 72209 h 82761"/>
                <a:gd name="connsiteX3" fmla="*/ 43978 w 73320"/>
                <a:gd name="connsiteY3" fmla="*/ 1434 h 82761"/>
                <a:gd name="connsiteX4" fmla="*/ 37260 w 73320"/>
                <a:gd name="connsiteY4" fmla="*/ 1281 h 82761"/>
                <a:gd name="connsiteX5" fmla="*/ 37107 w 73320"/>
                <a:gd name="connsiteY5" fmla="*/ 1434 h 82761"/>
                <a:gd name="connsiteX6" fmla="*/ -102 w 73320"/>
                <a:gd name="connsiteY6" fmla="*/ 60961 h 82761"/>
                <a:gd name="connsiteX7" fmla="*/ 1653 w 73320"/>
                <a:gd name="connsiteY7" fmla="*/ 62275 h 82761"/>
                <a:gd name="connsiteX8" fmla="*/ 7647 w 73320"/>
                <a:gd name="connsiteY8" fmla="*/ 70967 h 82761"/>
                <a:gd name="connsiteX9" fmla="*/ 9621 w 73320"/>
                <a:gd name="connsiteY9" fmla="*/ 67023 h 82761"/>
                <a:gd name="connsiteX10" fmla="*/ 40323 w 73320"/>
                <a:gd name="connsiteY10" fmla="*/ 13559 h 82761"/>
                <a:gd name="connsiteX11" fmla="*/ 63277 w 73320"/>
                <a:gd name="connsiteY11" fmla="*/ 80316 h 82761"/>
                <a:gd name="connsiteX12" fmla="*/ 63423 w 73320"/>
                <a:gd name="connsiteY12" fmla="*/ 82726 h 8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320" h="82761">
                  <a:moveTo>
                    <a:pt x="63423" y="82726"/>
                  </a:moveTo>
                  <a:cubicBezTo>
                    <a:pt x="65931" y="78935"/>
                    <a:pt x="68986" y="75539"/>
                    <a:pt x="72488" y="72647"/>
                  </a:cubicBezTo>
                  <a:lnTo>
                    <a:pt x="73219" y="72209"/>
                  </a:lnTo>
                  <a:cubicBezTo>
                    <a:pt x="72802" y="45769"/>
                    <a:pt x="62356" y="20468"/>
                    <a:pt x="43978" y="1434"/>
                  </a:cubicBezTo>
                  <a:cubicBezTo>
                    <a:pt x="42165" y="-465"/>
                    <a:pt x="39161" y="-530"/>
                    <a:pt x="37260" y="1281"/>
                  </a:cubicBezTo>
                  <a:cubicBezTo>
                    <a:pt x="37209" y="1332"/>
                    <a:pt x="37158" y="1383"/>
                    <a:pt x="37107" y="1434"/>
                  </a:cubicBezTo>
                  <a:cubicBezTo>
                    <a:pt x="20367" y="17576"/>
                    <a:pt x="3919" y="35324"/>
                    <a:pt x="-102" y="60961"/>
                  </a:cubicBezTo>
                  <a:cubicBezTo>
                    <a:pt x="549" y="61311"/>
                    <a:pt x="1141" y="61750"/>
                    <a:pt x="1653" y="62275"/>
                  </a:cubicBezTo>
                  <a:cubicBezTo>
                    <a:pt x="4145" y="64803"/>
                    <a:pt x="6178" y="67739"/>
                    <a:pt x="7647" y="70967"/>
                  </a:cubicBezTo>
                  <a:cubicBezTo>
                    <a:pt x="8824" y="69981"/>
                    <a:pt x="9533" y="68557"/>
                    <a:pt x="9621" y="67023"/>
                  </a:cubicBezTo>
                  <a:cubicBezTo>
                    <a:pt x="11594" y="44673"/>
                    <a:pt x="25484" y="28239"/>
                    <a:pt x="40323" y="13559"/>
                  </a:cubicBezTo>
                  <a:cubicBezTo>
                    <a:pt x="56223" y="32067"/>
                    <a:pt x="64439" y="55950"/>
                    <a:pt x="63277" y="80316"/>
                  </a:cubicBezTo>
                  <a:cubicBezTo>
                    <a:pt x="63211" y="81119"/>
                    <a:pt x="63263" y="81930"/>
                    <a:pt x="63423" y="82726"/>
                  </a:cubicBezTo>
                  <a:close/>
                </a:path>
              </a:pathLst>
            </a:custGeom>
            <a:solidFill>
              <a:srgbClr val="F3D000"/>
            </a:solidFill>
            <a:ln w="7301" cap="flat">
              <a:noFill/>
              <a:prstDash val="solid"/>
              <a:miter/>
            </a:ln>
          </p:spPr>
          <p:txBody>
            <a:bodyPr rtlCol="0" anchor="ctr"/>
            <a:lstStyle/>
            <a:p>
              <a:endParaRPr lang="en-US"/>
            </a:p>
          </p:txBody>
        </p:sp>
        <p:sp>
          <p:nvSpPr>
            <p:cNvPr id="1213" name="Freeform 1212">
              <a:extLst>
                <a:ext uri="{FF2B5EF4-FFF2-40B4-BE49-F238E27FC236}">
                  <a16:creationId xmlns:a16="http://schemas.microsoft.com/office/drawing/2014/main" id="{7DD68132-8523-53E9-18E9-AC2D6A3AE953}"/>
                </a:ext>
              </a:extLst>
            </p:cNvPr>
            <p:cNvSpPr/>
            <p:nvPr/>
          </p:nvSpPr>
          <p:spPr>
            <a:xfrm>
              <a:off x="6382269" y="4247078"/>
              <a:ext cx="73320" cy="82761"/>
            </a:xfrm>
            <a:custGeom>
              <a:avLst/>
              <a:gdLst>
                <a:gd name="connsiteX0" fmla="*/ 63423 w 73320"/>
                <a:gd name="connsiteY0" fmla="*/ 82726 h 82761"/>
                <a:gd name="connsiteX1" fmla="*/ 72488 w 73320"/>
                <a:gd name="connsiteY1" fmla="*/ 72647 h 82761"/>
                <a:gd name="connsiteX2" fmla="*/ 73219 w 73320"/>
                <a:gd name="connsiteY2" fmla="*/ 72209 h 82761"/>
                <a:gd name="connsiteX3" fmla="*/ 43978 w 73320"/>
                <a:gd name="connsiteY3" fmla="*/ 1434 h 82761"/>
                <a:gd name="connsiteX4" fmla="*/ 37260 w 73320"/>
                <a:gd name="connsiteY4" fmla="*/ 1281 h 82761"/>
                <a:gd name="connsiteX5" fmla="*/ 37107 w 73320"/>
                <a:gd name="connsiteY5" fmla="*/ 1434 h 82761"/>
                <a:gd name="connsiteX6" fmla="*/ -102 w 73320"/>
                <a:gd name="connsiteY6" fmla="*/ 60961 h 82761"/>
                <a:gd name="connsiteX7" fmla="*/ 1653 w 73320"/>
                <a:gd name="connsiteY7" fmla="*/ 62275 h 82761"/>
                <a:gd name="connsiteX8" fmla="*/ 7647 w 73320"/>
                <a:gd name="connsiteY8" fmla="*/ 70967 h 82761"/>
                <a:gd name="connsiteX9" fmla="*/ 9621 w 73320"/>
                <a:gd name="connsiteY9" fmla="*/ 67023 h 82761"/>
                <a:gd name="connsiteX10" fmla="*/ 40323 w 73320"/>
                <a:gd name="connsiteY10" fmla="*/ 13559 h 82761"/>
                <a:gd name="connsiteX11" fmla="*/ 63277 w 73320"/>
                <a:gd name="connsiteY11" fmla="*/ 80316 h 82761"/>
                <a:gd name="connsiteX12" fmla="*/ 63423 w 73320"/>
                <a:gd name="connsiteY12" fmla="*/ 82726 h 8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320" h="82761">
                  <a:moveTo>
                    <a:pt x="63423" y="82726"/>
                  </a:moveTo>
                  <a:cubicBezTo>
                    <a:pt x="65909" y="78921"/>
                    <a:pt x="68964" y="75525"/>
                    <a:pt x="72488" y="72647"/>
                  </a:cubicBezTo>
                  <a:lnTo>
                    <a:pt x="73219" y="72209"/>
                  </a:lnTo>
                  <a:cubicBezTo>
                    <a:pt x="72802" y="45769"/>
                    <a:pt x="62356" y="20468"/>
                    <a:pt x="43978" y="1434"/>
                  </a:cubicBezTo>
                  <a:cubicBezTo>
                    <a:pt x="42165" y="-465"/>
                    <a:pt x="39161" y="-530"/>
                    <a:pt x="37260" y="1281"/>
                  </a:cubicBezTo>
                  <a:cubicBezTo>
                    <a:pt x="37209" y="1332"/>
                    <a:pt x="37158" y="1383"/>
                    <a:pt x="37107" y="1434"/>
                  </a:cubicBezTo>
                  <a:cubicBezTo>
                    <a:pt x="20367" y="17576"/>
                    <a:pt x="3919" y="35324"/>
                    <a:pt x="-102" y="60961"/>
                  </a:cubicBezTo>
                  <a:cubicBezTo>
                    <a:pt x="549" y="61311"/>
                    <a:pt x="1141" y="61750"/>
                    <a:pt x="1653" y="62275"/>
                  </a:cubicBezTo>
                  <a:cubicBezTo>
                    <a:pt x="4145" y="64803"/>
                    <a:pt x="6178" y="67739"/>
                    <a:pt x="7647" y="70967"/>
                  </a:cubicBezTo>
                  <a:cubicBezTo>
                    <a:pt x="8824" y="69981"/>
                    <a:pt x="9533" y="68557"/>
                    <a:pt x="9621" y="67023"/>
                  </a:cubicBezTo>
                  <a:cubicBezTo>
                    <a:pt x="11594" y="44673"/>
                    <a:pt x="25484" y="28239"/>
                    <a:pt x="40323" y="13559"/>
                  </a:cubicBezTo>
                  <a:cubicBezTo>
                    <a:pt x="56223" y="32067"/>
                    <a:pt x="64439" y="55950"/>
                    <a:pt x="63277" y="80316"/>
                  </a:cubicBezTo>
                  <a:cubicBezTo>
                    <a:pt x="63211" y="81119"/>
                    <a:pt x="63263" y="81930"/>
                    <a:pt x="63423" y="82726"/>
                  </a:cubicBezTo>
                  <a:close/>
                </a:path>
              </a:pathLst>
            </a:custGeom>
            <a:noFill/>
            <a:ln w="9199" cap="flat">
              <a:solidFill>
                <a:srgbClr val="F3D000"/>
              </a:solidFill>
              <a:prstDash val="solid"/>
              <a:miter/>
            </a:ln>
          </p:spPr>
          <p:txBody>
            <a:bodyPr rtlCol="0" anchor="ctr"/>
            <a:lstStyle/>
            <a:p>
              <a:endParaRPr lang="en-US"/>
            </a:p>
          </p:txBody>
        </p:sp>
        <p:sp>
          <p:nvSpPr>
            <p:cNvPr id="1214" name="Freeform 1213">
              <a:extLst>
                <a:ext uri="{FF2B5EF4-FFF2-40B4-BE49-F238E27FC236}">
                  <a16:creationId xmlns:a16="http://schemas.microsoft.com/office/drawing/2014/main" id="{150B2E2B-CA38-F7ED-1C19-F206CB6D53D3}"/>
                </a:ext>
              </a:extLst>
            </p:cNvPr>
            <p:cNvSpPr/>
            <p:nvPr/>
          </p:nvSpPr>
          <p:spPr>
            <a:xfrm>
              <a:off x="6280760" y="4275300"/>
              <a:ext cx="64399" cy="73366"/>
            </a:xfrm>
            <a:custGeom>
              <a:avLst/>
              <a:gdLst>
                <a:gd name="connsiteX0" fmla="*/ 13467 w 64399"/>
                <a:gd name="connsiteY0" fmla="*/ 73274 h 73366"/>
                <a:gd name="connsiteX1" fmla="*/ 8788 w 64399"/>
                <a:gd name="connsiteY1" fmla="*/ 70499 h 73366"/>
                <a:gd name="connsiteX2" fmla="*/ 2429 w 64399"/>
                <a:gd name="connsiteY2" fmla="*/ 4764 h 73366"/>
                <a:gd name="connsiteX3" fmla="*/ 4768 w 64399"/>
                <a:gd name="connsiteY3" fmla="*/ 966 h 73366"/>
                <a:gd name="connsiteX4" fmla="*/ 9081 w 64399"/>
                <a:gd name="connsiteY4" fmla="*/ 163 h 73366"/>
                <a:gd name="connsiteX5" fmla="*/ 62957 w 64399"/>
                <a:gd name="connsiteY5" fmla="*/ 31204 h 73366"/>
                <a:gd name="connsiteX6" fmla="*/ 62518 w 64399"/>
                <a:gd name="connsiteY6" fmla="*/ 39238 h 73366"/>
                <a:gd name="connsiteX7" fmla="*/ 55208 w 64399"/>
                <a:gd name="connsiteY7" fmla="*/ 38727 h 73366"/>
                <a:gd name="connsiteX8" fmla="*/ 12663 w 64399"/>
                <a:gd name="connsiteY8" fmla="*/ 12799 h 73366"/>
                <a:gd name="connsiteX9" fmla="*/ 18511 w 64399"/>
                <a:gd name="connsiteY9" fmla="*/ 64948 h 73366"/>
                <a:gd name="connsiteX10" fmla="*/ 16610 w 64399"/>
                <a:gd name="connsiteY10" fmla="*/ 72763 h 73366"/>
                <a:gd name="connsiteX11" fmla="*/ 13467 w 64399"/>
                <a:gd name="connsiteY11" fmla="*/ 73274 h 7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399" h="73366">
                  <a:moveTo>
                    <a:pt x="13467" y="73274"/>
                  </a:moveTo>
                  <a:cubicBezTo>
                    <a:pt x="11515" y="73274"/>
                    <a:pt x="9724" y="72208"/>
                    <a:pt x="8788" y="70499"/>
                  </a:cubicBezTo>
                  <a:cubicBezTo>
                    <a:pt x="-2908" y="49683"/>
                    <a:pt x="-788" y="26676"/>
                    <a:pt x="2429" y="4764"/>
                  </a:cubicBezTo>
                  <a:cubicBezTo>
                    <a:pt x="2626" y="3223"/>
                    <a:pt x="3474" y="1835"/>
                    <a:pt x="4768" y="966"/>
                  </a:cubicBezTo>
                  <a:cubicBezTo>
                    <a:pt x="5996" y="24"/>
                    <a:pt x="7597" y="-275"/>
                    <a:pt x="9081" y="163"/>
                  </a:cubicBezTo>
                  <a:cubicBezTo>
                    <a:pt x="29900" y="4479"/>
                    <a:pt x="48790" y="15355"/>
                    <a:pt x="62957" y="31204"/>
                  </a:cubicBezTo>
                  <a:cubicBezTo>
                    <a:pt x="64901" y="33593"/>
                    <a:pt x="64711" y="37069"/>
                    <a:pt x="62518" y="39238"/>
                  </a:cubicBezTo>
                  <a:cubicBezTo>
                    <a:pt x="60332" y="41028"/>
                    <a:pt x="57123" y="40809"/>
                    <a:pt x="55208" y="38727"/>
                  </a:cubicBezTo>
                  <a:cubicBezTo>
                    <a:pt x="43972" y="25989"/>
                    <a:pt x="29140" y="16947"/>
                    <a:pt x="12663" y="12799"/>
                  </a:cubicBezTo>
                  <a:cubicBezTo>
                    <a:pt x="10250" y="31350"/>
                    <a:pt x="9593" y="49318"/>
                    <a:pt x="18511" y="64948"/>
                  </a:cubicBezTo>
                  <a:cubicBezTo>
                    <a:pt x="20017" y="67650"/>
                    <a:pt x="19191" y="71054"/>
                    <a:pt x="16610" y="72763"/>
                  </a:cubicBezTo>
                  <a:cubicBezTo>
                    <a:pt x="15638" y="73253"/>
                    <a:pt x="14542" y="73435"/>
                    <a:pt x="13467" y="73274"/>
                  </a:cubicBezTo>
                  <a:close/>
                </a:path>
              </a:pathLst>
            </a:custGeom>
            <a:solidFill>
              <a:srgbClr val="F3D000"/>
            </a:solidFill>
            <a:ln w="7301" cap="flat">
              <a:noFill/>
              <a:prstDash val="solid"/>
              <a:miter/>
            </a:ln>
          </p:spPr>
          <p:txBody>
            <a:bodyPr rtlCol="0" anchor="ctr"/>
            <a:lstStyle/>
            <a:p>
              <a:endParaRPr lang="en-US"/>
            </a:p>
          </p:txBody>
        </p:sp>
        <p:sp>
          <p:nvSpPr>
            <p:cNvPr id="1215" name="Freeform 1214">
              <a:extLst>
                <a:ext uri="{FF2B5EF4-FFF2-40B4-BE49-F238E27FC236}">
                  <a16:creationId xmlns:a16="http://schemas.microsoft.com/office/drawing/2014/main" id="{66188F43-B777-A03B-4CDC-D006EA92E801}"/>
                </a:ext>
              </a:extLst>
            </p:cNvPr>
            <p:cNvSpPr/>
            <p:nvPr/>
          </p:nvSpPr>
          <p:spPr>
            <a:xfrm>
              <a:off x="6280765" y="4275300"/>
              <a:ext cx="64394" cy="73366"/>
            </a:xfrm>
            <a:custGeom>
              <a:avLst/>
              <a:gdLst>
                <a:gd name="connsiteX0" fmla="*/ 13461 w 64394"/>
                <a:gd name="connsiteY0" fmla="*/ 73274 h 73366"/>
                <a:gd name="connsiteX1" fmla="*/ 8856 w 64394"/>
                <a:gd name="connsiteY1" fmla="*/ 70499 h 73366"/>
                <a:gd name="connsiteX2" fmla="*/ 2423 w 64394"/>
                <a:gd name="connsiteY2" fmla="*/ 4764 h 73366"/>
                <a:gd name="connsiteX3" fmla="*/ 4762 w 64394"/>
                <a:gd name="connsiteY3" fmla="*/ 966 h 73366"/>
                <a:gd name="connsiteX4" fmla="*/ 9075 w 64394"/>
                <a:gd name="connsiteY4" fmla="*/ 163 h 73366"/>
                <a:gd name="connsiteX5" fmla="*/ 62951 w 64394"/>
                <a:gd name="connsiteY5" fmla="*/ 31204 h 73366"/>
                <a:gd name="connsiteX6" fmla="*/ 62513 w 64394"/>
                <a:gd name="connsiteY6" fmla="*/ 39238 h 73366"/>
                <a:gd name="connsiteX7" fmla="*/ 55202 w 64394"/>
                <a:gd name="connsiteY7" fmla="*/ 38727 h 73366"/>
                <a:gd name="connsiteX8" fmla="*/ 12657 w 64394"/>
                <a:gd name="connsiteY8" fmla="*/ 12799 h 73366"/>
                <a:gd name="connsiteX9" fmla="*/ 18505 w 64394"/>
                <a:gd name="connsiteY9" fmla="*/ 64948 h 73366"/>
                <a:gd name="connsiteX10" fmla="*/ 16605 w 64394"/>
                <a:gd name="connsiteY10" fmla="*/ 72763 h 73366"/>
                <a:gd name="connsiteX11" fmla="*/ 13461 w 64394"/>
                <a:gd name="connsiteY11" fmla="*/ 73274 h 7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394" h="73366">
                  <a:moveTo>
                    <a:pt x="13461" y="73274"/>
                  </a:moveTo>
                  <a:cubicBezTo>
                    <a:pt x="11524" y="73296"/>
                    <a:pt x="9740" y="72223"/>
                    <a:pt x="8856" y="70499"/>
                  </a:cubicBezTo>
                  <a:cubicBezTo>
                    <a:pt x="-2913" y="49683"/>
                    <a:pt x="-793" y="26676"/>
                    <a:pt x="2423" y="4764"/>
                  </a:cubicBezTo>
                  <a:cubicBezTo>
                    <a:pt x="2620" y="3223"/>
                    <a:pt x="3468" y="1835"/>
                    <a:pt x="4762" y="966"/>
                  </a:cubicBezTo>
                  <a:cubicBezTo>
                    <a:pt x="5990" y="24"/>
                    <a:pt x="7591" y="-275"/>
                    <a:pt x="9075" y="163"/>
                  </a:cubicBezTo>
                  <a:cubicBezTo>
                    <a:pt x="29895" y="4479"/>
                    <a:pt x="48784" y="15355"/>
                    <a:pt x="62951" y="31204"/>
                  </a:cubicBezTo>
                  <a:cubicBezTo>
                    <a:pt x="64896" y="33593"/>
                    <a:pt x="64705" y="37069"/>
                    <a:pt x="62513" y="39238"/>
                  </a:cubicBezTo>
                  <a:cubicBezTo>
                    <a:pt x="60327" y="41028"/>
                    <a:pt x="57118" y="40809"/>
                    <a:pt x="55202" y="38727"/>
                  </a:cubicBezTo>
                  <a:cubicBezTo>
                    <a:pt x="43967" y="25989"/>
                    <a:pt x="29134" y="16947"/>
                    <a:pt x="12657" y="12799"/>
                  </a:cubicBezTo>
                  <a:cubicBezTo>
                    <a:pt x="10245" y="31350"/>
                    <a:pt x="9587" y="49318"/>
                    <a:pt x="18505" y="64948"/>
                  </a:cubicBezTo>
                  <a:cubicBezTo>
                    <a:pt x="20011" y="67650"/>
                    <a:pt x="19185" y="71054"/>
                    <a:pt x="16605" y="72763"/>
                  </a:cubicBezTo>
                  <a:cubicBezTo>
                    <a:pt x="15632" y="73253"/>
                    <a:pt x="14536" y="73435"/>
                    <a:pt x="13461" y="73274"/>
                  </a:cubicBezTo>
                  <a:close/>
                </a:path>
              </a:pathLst>
            </a:custGeom>
            <a:noFill/>
            <a:ln w="9199" cap="flat">
              <a:solidFill>
                <a:srgbClr val="F3D000"/>
              </a:solid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3713639F-CB72-48F3-3E6B-742CEDA0B763}"/>
                </a:ext>
              </a:extLst>
            </p:cNvPr>
            <p:cNvSpPr/>
            <p:nvPr/>
          </p:nvSpPr>
          <p:spPr>
            <a:xfrm>
              <a:off x="6584294" y="4449658"/>
              <a:ext cx="119331" cy="82425"/>
            </a:xfrm>
            <a:custGeom>
              <a:avLst/>
              <a:gdLst>
                <a:gd name="connsiteX0" fmla="*/ 73467 w 119331"/>
                <a:gd name="connsiteY0" fmla="*/ 82390 h 82425"/>
                <a:gd name="connsiteX1" fmla="*/ 68935 w 119331"/>
                <a:gd name="connsiteY1" fmla="*/ 80199 h 82425"/>
                <a:gd name="connsiteX2" fmla="*/ 69892 w 119331"/>
                <a:gd name="connsiteY2" fmla="*/ 72617 h 82425"/>
                <a:gd name="connsiteX3" fmla="*/ 70104 w 119331"/>
                <a:gd name="connsiteY3" fmla="*/ 72457 h 82425"/>
                <a:gd name="connsiteX4" fmla="*/ 107678 w 119331"/>
                <a:gd name="connsiteY4" fmla="*/ 34038 h 82425"/>
                <a:gd name="connsiteX5" fmla="*/ 107678 w 119331"/>
                <a:gd name="connsiteY5" fmla="*/ 34038 h 82425"/>
                <a:gd name="connsiteX6" fmla="*/ 7383 w 119331"/>
                <a:gd name="connsiteY6" fmla="*/ 14464 h 82425"/>
                <a:gd name="connsiteX7" fmla="*/ 183 w 119331"/>
                <a:gd name="connsiteY7" fmla="*/ 10834 h 82425"/>
                <a:gd name="connsiteX8" fmla="*/ 73 w 119331"/>
                <a:gd name="connsiteY8" fmla="*/ 10447 h 82425"/>
                <a:gd name="connsiteX9" fmla="*/ 4079 w 119331"/>
                <a:gd name="connsiteY9" fmla="*/ 3691 h 82425"/>
                <a:gd name="connsiteX10" fmla="*/ 4240 w 119331"/>
                <a:gd name="connsiteY10" fmla="*/ 3654 h 82425"/>
                <a:gd name="connsiteX11" fmla="*/ 113892 w 119331"/>
                <a:gd name="connsiteY11" fmla="*/ 25054 h 82425"/>
                <a:gd name="connsiteX12" fmla="*/ 119228 w 119331"/>
                <a:gd name="connsiteY12" fmla="*/ 33162 h 82425"/>
                <a:gd name="connsiteX13" fmla="*/ 116962 w 119331"/>
                <a:gd name="connsiteY13" fmla="*/ 40100 h 82425"/>
                <a:gd name="connsiteX14" fmla="*/ 76976 w 119331"/>
                <a:gd name="connsiteY14" fmla="*/ 81513 h 82425"/>
                <a:gd name="connsiteX15" fmla="*/ 73467 w 119331"/>
                <a:gd name="connsiteY15" fmla="*/ 82390 h 8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331" h="82425">
                  <a:moveTo>
                    <a:pt x="73467" y="82390"/>
                  </a:moveTo>
                  <a:cubicBezTo>
                    <a:pt x="71690" y="82426"/>
                    <a:pt x="70009" y="81608"/>
                    <a:pt x="68935" y="80199"/>
                  </a:cubicBezTo>
                  <a:cubicBezTo>
                    <a:pt x="67100" y="77840"/>
                    <a:pt x="67531" y="74443"/>
                    <a:pt x="69892" y="72617"/>
                  </a:cubicBezTo>
                  <a:cubicBezTo>
                    <a:pt x="69958" y="72559"/>
                    <a:pt x="70031" y="72508"/>
                    <a:pt x="70104" y="72457"/>
                  </a:cubicBezTo>
                  <a:cubicBezTo>
                    <a:pt x="84754" y="61910"/>
                    <a:pt x="97466" y="48916"/>
                    <a:pt x="107678" y="34038"/>
                  </a:cubicBezTo>
                  <a:lnTo>
                    <a:pt x="107678" y="34038"/>
                  </a:lnTo>
                  <a:cubicBezTo>
                    <a:pt x="78672" y="13295"/>
                    <a:pt x="42077" y="6152"/>
                    <a:pt x="7383" y="14464"/>
                  </a:cubicBezTo>
                  <a:cubicBezTo>
                    <a:pt x="4393" y="15450"/>
                    <a:pt x="1169" y="13821"/>
                    <a:pt x="183" y="10834"/>
                  </a:cubicBezTo>
                  <a:cubicBezTo>
                    <a:pt x="146" y="10702"/>
                    <a:pt x="102" y="10578"/>
                    <a:pt x="73" y="10447"/>
                  </a:cubicBezTo>
                  <a:cubicBezTo>
                    <a:pt x="-687" y="7474"/>
                    <a:pt x="1104" y="4450"/>
                    <a:pt x="4079" y="3691"/>
                  </a:cubicBezTo>
                  <a:cubicBezTo>
                    <a:pt x="4130" y="3676"/>
                    <a:pt x="4189" y="3669"/>
                    <a:pt x="4240" y="3654"/>
                  </a:cubicBezTo>
                  <a:cubicBezTo>
                    <a:pt x="42165" y="-5403"/>
                    <a:pt x="82166" y="2398"/>
                    <a:pt x="113892" y="25054"/>
                  </a:cubicBezTo>
                  <a:cubicBezTo>
                    <a:pt x="116809" y="26815"/>
                    <a:pt x="118768" y="29795"/>
                    <a:pt x="119228" y="33162"/>
                  </a:cubicBezTo>
                  <a:cubicBezTo>
                    <a:pt x="119258" y="35660"/>
                    <a:pt x="118461" y="38099"/>
                    <a:pt x="116962" y="40100"/>
                  </a:cubicBezTo>
                  <a:cubicBezTo>
                    <a:pt x="106187" y="56154"/>
                    <a:pt x="92649" y="70178"/>
                    <a:pt x="76976" y="81513"/>
                  </a:cubicBezTo>
                  <a:cubicBezTo>
                    <a:pt x="75901" y="82097"/>
                    <a:pt x="74695" y="82397"/>
                    <a:pt x="73467" y="82390"/>
                  </a:cubicBezTo>
                  <a:close/>
                </a:path>
              </a:pathLst>
            </a:custGeom>
            <a:solidFill>
              <a:srgbClr val="F3D000"/>
            </a:solidFill>
            <a:ln w="7301"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43441344-E041-6A56-8137-F67CD8F82172}"/>
                </a:ext>
              </a:extLst>
            </p:cNvPr>
            <p:cNvSpPr/>
            <p:nvPr/>
          </p:nvSpPr>
          <p:spPr>
            <a:xfrm>
              <a:off x="6584294" y="4449658"/>
              <a:ext cx="119331" cy="82426"/>
            </a:xfrm>
            <a:custGeom>
              <a:avLst/>
              <a:gdLst>
                <a:gd name="connsiteX0" fmla="*/ 73467 w 119331"/>
                <a:gd name="connsiteY0" fmla="*/ 82390 h 82426"/>
                <a:gd name="connsiteX1" fmla="*/ 68935 w 119331"/>
                <a:gd name="connsiteY1" fmla="*/ 80199 h 82426"/>
                <a:gd name="connsiteX2" fmla="*/ 69892 w 119331"/>
                <a:gd name="connsiteY2" fmla="*/ 72617 h 82426"/>
                <a:gd name="connsiteX3" fmla="*/ 70104 w 119331"/>
                <a:gd name="connsiteY3" fmla="*/ 72457 h 82426"/>
                <a:gd name="connsiteX4" fmla="*/ 107678 w 119331"/>
                <a:gd name="connsiteY4" fmla="*/ 34038 h 82426"/>
                <a:gd name="connsiteX5" fmla="*/ 107678 w 119331"/>
                <a:gd name="connsiteY5" fmla="*/ 34038 h 82426"/>
                <a:gd name="connsiteX6" fmla="*/ 7383 w 119331"/>
                <a:gd name="connsiteY6" fmla="*/ 14464 h 82426"/>
                <a:gd name="connsiteX7" fmla="*/ 183 w 119331"/>
                <a:gd name="connsiteY7" fmla="*/ 10834 h 82426"/>
                <a:gd name="connsiteX8" fmla="*/ 73 w 119331"/>
                <a:gd name="connsiteY8" fmla="*/ 10447 h 82426"/>
                <a:gd name="connsiteX9" fmla="*/ 4079 w 119331"/>
                <a:gd name="connsiteY9" fmla="*/ 3691 h 82426"/>
                <a:gd name="connsiteX10" fmla="*/ 4240 w 119331"/>
                <a:gd name="connsiteY10" fmla="*/ 3654 h 82426"/>
                <a:gd name="connsiteX11" fmla="*/ 113892 w 119331"/>
                <a:gd name="connsiteY11" fmla="*/ 25054 h 82426"/>
                <a:gd name="connsiteX12" fmla="*/ 119228 w 119331"/>
                <a:gd name="connsiteY12" fmla="*/ 33162 h 82426"/>
                <a:gd name="connsiteX13" fmla="*/ 116962 w 119331"/>
                <a:gd name="connsiteY13" fmla="*/ 40100 h 82426"/>
                <a:gd name="connsiteX14" fmla="*/ 76976 w 119331"/>
                <a:gd name="connsiteY14" fmla="*/ 81513 h 82426"/>
                <a:gd name="connsiteX15" fmla="*/ 73467 w 119331"/>
                <a:gd name="connsiteY15" fmla="*/ 82390 h 8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331" h="82426">
                  <a:moveTo>
                    <a:pt x="73467" y="82390"/>
                  </a:moveTo>
                  <a:cubicBezTo>
                    <a:pt x="71690" y="82426"/>
                    <a:pt x="70009" y="81608"/>
                    <a:pt x="68935" y="80199"/>
                  </a:cubicBezTo>
                  <a:cubicBezTo>
                    <a:pt x="67100" y="77840"/>
                    <a:pt x="67531" y="74443"/>
                    <a:pt x="69892" y="72617"/>
                  </a:cubicBezTo>
                  <a:cubicBezTo>
                    <a:pt x="69958" y="72559"/>
                    <a:pt x="70031" y="72508"/>
                    <a:pt x="70104" y="72457"/>
                  </a:cubicBezTo>
                  <a:cubicBezTo>
                    <a:pt x="84754" y="61910"/>
                    <a:pt x="97466" y="48916"/>
                    <a:pt x="107678" y="34038"/>
                  </a:cubicBezTo>
                  <a:lnTo>
                    <a:pt x="107678" y="34038"/>
                  </a:lnTo>
                  <a:cubicBezTo>
                    <a:pt x="78672" y="13295"/>
                    <a:pt x="42077" y="6152"/>
                    <a:pt x="7383" y="14464"/>
                  </a:cubicBezTo>
                  <a:cubicBezTo>
                    <a:pt x="4393" y="15450"/>
                    <a:pt x="1169" y="13821"/>
                    <a:pt x="183" y="10834"/>
                  </a:cubicBezTo>
                  <a:cubicBezTo>
                    <a:pt x="146" y="10702"/>
                    <a:pt x="102" y="10578"/>
                    <a:pt x="73" y="10447"/>
                  </a:cubicBezTo>
                  <a:cubicBezTo>
                    <a:pt x="-687" y="7474"/>
                    <a:pt x="1104" y="4450"/>
                    <a:pt x="4079" y="3691"/>
                  </a:cubicBezTo>
                  <a:cubicBezTo>
                    <a:pt x="4130" y="3676"/>
                    <a:pt x="4189" y="3669"/>
                    <a:pt x="4240" y="3654"/>
                  </a:cubicBezTo>
                  <a:cubicBezTo>
                    <a:pt x="42165" y="-5403"/>
                    <a:pt x="82166" y="2398"/>
                    <a:pt x="113892" y="25054"/>
                  </a:cubicBezTo>
                  <a:cubicBezTo>
                    <a:pt x="116809" y="26815"/>
                    <a:pt x="118768" y="29795"/>
                    <a:pt x="119228" y="33162"/>
                  </a:cubicBezTo>
                  <a:cubicBezTo>
                    <a:pt x="119258" y="35660"/>
                    <a:pt x="118461" y="38099"/>
                    <a:pt x="116962" y="40100"/>
                  </a:cubicBezTo>
                  <a:cubicBezTo>
                    <a:pt x="106187" y="56154"/>
                    <a:pt x="92649" y="70178"/>
                    <a:pt x="76976" y="81513"/>
                  </a:cubicBezTo>
                  <a:cubicBezTo>
                    <a:pt x="75908" y="82120"/>
                    <a:pt x="74695" y="82419"/>
                    <a:pt x="73467" y="82390"/>
                  </a:cubicBezTo>
                  <a:close/>
                </a:path>
              </a:pathLst>
            </a:custGeom>
            <a:noFill/>
            <a:ln w="9199" cap="flat">
              <a:solidFill>
                <a:srgbClr val="F3D000"/>
              </a:solid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D220915F-3474-F19B-5361-EB1CE19D2E70}"/>
                </a:ext>
              </a:extLst>
            </p:cNvPr>
            <p:cNvSpPr/>
            <p:nvPr/>
          </p:nvSpPr>
          <p:spPr>
            <a:xfrm>
              <a:off x="6602551" y="4394474"/>
              <a:ext cx="73472" cy="73261"/>
            </a:xfrm>
            <a:custGeom>
              <a:avLst/>
              <a:gdLst>
                <a:gd name="connsiteX0" fmla="*/ 45195 w 73472"/>
                <a:gd name="connsiteY0" fmla="*/ 73227 h 73261"/>
                <a:gd name="connsiteX1" fmla="*/ 41832 w 73472"/>
                <a:gd name="connsiteY1" fmla="*/ 72058 h 73261"/>
                <a:gd name="connsiteX2" fmla="*/ 40801 w 73472"/>
                <a:gd name="connsiteY2" fmla="*/ 64279 h 73261"/>
                <a:gd name="connsiteX3" fmla="*/ 40882 w 73472"/>
                <a:gd name="connsiteY3" fmla="*/ 64170 h 73261"/>
                <a:gd name="connsiteX4" fmla="*/ 61204 w 73472"/>
                <a:gd name="connsiteY4" fmla="*/ 13043 h 73261"/>
                <a:gd name="connsiteX5" fmla="*/ 61204 w 73472"/>
                <a:gd name="connsiteY5" fmla="*/ 11363 h 73261"/>
                <a:gd name="connsiteX6" fmla="*/ 8644 w 73472"/>
                <a:gd name="connsiteY6" fmla="*/ 21515 h 73261"/>
                <a:gd name="connsiteX7" fmla="*/ 895 w 73472"/>
                <a:gd name="connsiteY7" fmla="*/ 20128 h 73261"/>
                <a:gd name="connsiteX8" fmla="*/ 2284 w 73472"/>
                <a:gd name="connsiteY8" fmla="*/ 12386 h 73261"/>
                <a:gd name="connsiteX9" fmla="*/ 68076 w 73472"/>
                <a:gd name="connsiteY9" fmla="*/ 480 h 73261"/>
                <a:gd name="connsiteX10" fmla="*/ 72242 w 73472"/>
                <a:gd name="connsiteY10" fmla="*/ 2671 h 73261"/>
                <a:gd name="connsiteX11" fmla="*/ 73266 w 73472"/>
                <a:gd name="connsiteY11" fmla="*/ 7200 h 73261"/>
                <a:gd name="connsiteX12" fmla="*/ 71657 w 73472"/>
                <a:gd name="connsiteY12" fmla="*/ 15161 h 73261"/>
                <a:gd name="connsiteX13" fmla="*/ 49215 w 73472"/>
                <a:gd name="connsiteY13" fmla="*/ 71328 h 73261"/>
                <a:gd name="connsiteX14" fmla="*/ 45195 w 73472"/>
                <a:gd name="connsiteY14" fmla="*/ 73227 h 73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472" h="73261">
                  <a:moveTo>
                    <a:pt x="45195" y="73227"/>
                  </a:moveTo>
                  <a:cubicBezTo>
                    <a:pt x="43974" y="73241"/>
                    <a:pt x="42782" y="72825"/>
                    <a:pt x="41832" y="72058"/>
                  </a:cubicBezTo>
                  <a:cubicBezTo>
                    <a:pt x="39398" y="70195"/>
                    <a:pt x="38930" y="66712"/>
                    <a:pt x="40801" y="64279"/>
                  </a:cubicBezTo>
                  <a:cubicBezTo>
                    <a:pt x="40823" y="64243"/>
                    <a:pt x="40853" y="64206"/>
                    <a:pt x="40882" y="64170"/>
                  </a:cubicBezTo>
                  <a:cubicBezTo>
                    <a:pt x="54625" y="46202"/>
                    <a:pt x="57549" y="31448"/>
                    <a:pt x="61204" y="13043"/>
                  </a:cubicBezTo>
                  <a:cubicBezTo>
                    <a:pt x="61204" y="12458"/>
                    <a:pt x="61204" y="11947"/>
                    <a:pt x="61204" y="11363"/>
                  </a:cubicBezTo>
                  <a:cubicBezTo>
                    <a:pt x="41320" y="10632"/>
                    <a:pt x="22679" y="11363"/>
                    <a:pt x="8644" y="21515"/>
                  </a:cubicBezTo>
                  <a:cubicBezTo>
                    <a:pt x="6122" y="23268"/>
                    <a:pt x="2650" y="22647"/>
                    <a:pt x="895" y="20128"/>
                  </a:cubicBezTo>
                  <a:cubicBezTo>
                    <a:pt x="-859" y="17608"/>
                    <a:pt x="-238" y="14138"/>
                    <a:pt x="2284" y="12386"/>
                  </a:cubicBezTo>
                  <a:cubicBezTo>
                    <a:pt x="20706" y="-762"/>
                    <a:pt x="43952" y="-762"/>
                    <a:pt x="68076" y="480"/>
                  </a:cubicBezTo>
                  <a:cubicBezTo>
                    <a:pt x="69706" y="604"/>
                    <a:pt x="71219" y="1401"/>
                    <a:pt x="72242" y="2671"/>
                  </a:cubicBezTo>
                  <a:cubicBezTo>
                    <a:pt x="73200" y="3971"/>
                    <a:pt x="73573" y="5615"/>
                    <a:pt x="73266" y="7200"/>
                  </a:cubicBezTo>
                  <a:cubicBezTo>
                    <a:pt x="72754" y="9902"/>
                    <a:pt x="72242" y="12532"/>
                    <a:pt x="71657" y="15161"/>
                  </a:cubicBezTo>
                  <a:cubicBezTo>
                    <a:pt x="69238" y="35524"/>
                    <a:pt x="61496" y="54894"/>
                    <a:pt x="49215" y="71328"/>
                  </a:cubicBezTo>
                  <a:cubicBezTo>
                    <a:pt x="48199" y="72489"/>
                    <a:pt x="46745" y="73183"/>
                    <a:pt x="45195" y="73227"/>
                  </a:cubicBezTo>
                  <a:close/>
                </a:path>
              </a:pathLst>
            </a:custGeom>
            <a:solidFill>
              <a:srgbClr val="F3D000"/>
            </a:solidFill>
            <a:ln w="7301"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0F601473-37D9-A95E-F8E1-300D4DF0FEED}"/>
                </a:ext>
              </a:extLst>
            </p:cNvPr>
            <p:cNvSpPr/>
            <p:nvPr/>
          </p:nvSpPr>
          <p:spPr>
            <a:xfrm>
              <a:off x="6602551" y="4394474"/>
              <a:ext cx="73472" cy="73261"/>
            </a:xfrm>
            <a:custGeom>
              <a:avLst/>
              <a:gdLst>
                <a:gd name="connsiteX0" fmla="*/ 45195 w 73472"/>
                <a:gd name="connsiteY0" fmla="*/ 73227 h 73261"/>
                <a:gd name="connsiteX1" fmla="*/ 41832 w 73472"/>
                <a:gd name="connsiteY1" fmla="*/ 72058 h 73261"/>
                <a:gd name="connsiteX2" fmla="*/ 40801 w 73472"/>
                <a:gd name="connsiteY2" fmla="*/ 64279 h 73261"/>
                <a:gd name="connsiteX3" fmla="*/ 40882 w 73472"/>
                <a:gd name="connsiteY3" fmla="*/ 64170 h 73261"/>
                <a:gd name="connsiteX4" fmla="*/ 61204 w 73472"/>
                <a:gd name="connsiteY4" fmla="*/ 13043 h 73261"/>
                <a:gd name="connsiteX5" fmla="*/ 61204 w 73472"/>
                <a:gd name="connsiteY5" fmla="*/ 11363 h 73261"/>
                <a:gd name="connsiteX6" fmla="*/ 8644 w 73472"/>
                <a:gd name="connsiteY6" fmla="*/ 21515 h 73261"/>
                <a:gd name="connsiteX7" fmla="*/ 895 w 73472"/>
                <a:gd name="connsiteY7" fmla="*/ 20128 h 73261"/>
                <a:gd name="connsiteX8" fmla="*/ 2284 w 73472"/>
                <a:gd name="connsiteY8" fmla="*/ 12386 h 73261"/>
                <a:gd name="connsiteX9" fmla="*/ 68076 w 73472"/>
                <a:gd name="connsiteY9" fmla="*/ 480 h 73261"/>
                <a:gd name="connsiteX10" fmla="*/ 72242 w 73472"/>
                <a:gd name="connsiteY10" fmla="*/ 2671 h 73261"/>
                <a:gd name="connsiteX11" fmla="*/ 73266 w 73472"/>
                <a:gd name="connsiteY11" fmla="*/ 7200 h 73261"/>
                <a:gd name="connsiteX12" fmla="*/ 71657 w 73472"/>
                <a:gd name="connsiteY12" fmla="*/ 15161 h 73261"/>
                <a:gd name="connsiteX13" fmla="*/ 49215 w 73472"/>
                <a:gd name="connsiteY13" fmla="*/ 71328 h 73261"/>
                <a:gd name="connsiteX14" fmla="*/ 45195 w 73472"/>
                <a:gd name="connsiteY14" fmla="*/ 73227 h 73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472" h="73261">
                  <a:moveTo>
                    <a:pt x="45195" y="73227"/>
                  </a:moveTo>
                  <a:cubicBezTo>
                    <a:pt x="43974" y="73241"/>
                    <a:pt x="42782" y="72825"/>
                    <a:pt x="41832" y="72058"/>
                  </a:cubicBezTo>
                  <a:cubicBezTo>
                    <a:pt x="39398" y="70195"/>
                    <a:pt x="38930" y="66712"/>
                    <a:pt x="40801" y="64279"/>
                  </a:cubicBezTo>
                  <a:cubicBezTo>
                    <a:pt x="40823" y="64243"/>
                    <a:pt x="40853" y="64206"/>
                    <a:pt x="40882" y="64170"/>
                  </a:cubicBezTo>
                  <a:cubicBezTo>
                    <a:pt x="54625" y="46202"/>
                    <a:pt x="57549" y="31448"/>
                    <a:pt x="61204" y="13043"/>
                  </a:cubicBezTo>
                  <a:cubicBezTo>
                    <a:pt x="61204" y="12458"/>
                    <a:pt x="61204" y="11947"/>
                    <a:pt x="61204" y="11363"/>
                  </a:cubicBezTo>
                  <a:cubicBezTo>
                    <a:pt x="41320" y="10632"/>
                    <a:pt x="22679" y="11363"/>
                    <a:pt x="8644" y="21515"/>
                  </a:cubicBezTo>
                  <a:cubicBezTo>
                    <a:pt x="6122" y="23268"/>
                    <a:pt x="2650" y="22647"/>
                    <a:pt x="895" y="20128"/>
                  </a:cubicBezTo>
                  <a:cubicBezTo>
                    <a:pt x="-859" y="17608"/>
                    <a:pt x="-238" y="14138"/>
                    <a:pt x="2284" y="12386"/>
                  </a:cubicBezTo>
                  <a:cubicBezTo>
                    <a:pt x="20706" y="-762"/>
                    <a:pt x="43952" y="-762"/>
                    <a:pt x="68076" y="480"/>
                  </a:cubicBezTo>
                  <a:cubicBezTo>
                    <a:pt x="69706" y="604"/>
                    <a:pt x="71219" y="1401"/>
                    <a:pt x="72242" y="2671"/>
                  </a:cubicBezTo>
                  <a:cubicBezTo>
                    <a:pt x="73200" y="3971"/>
                    <a:pt x="73573" y="5615"/>
                    <a:pt x="73266" y="7200"/>
                  </a:cubicBezTo>
                  <a:cubicBezTo>
                    <a:pt x="72754" y="9902"/>
                    <a:pt x="72242" y="12532"/>
                    <a:pt x="71657" y="15161"/>
                  </a:cubicBezTo>
                  <a:cubicBezTo>
                    <a:pt x="69238" y="35524"/>
                    <a:pt x="61496" y="54894"/>
                    <a:pt x="49215" y="71328"/>
                  </a:cubicBezTo>
                  <a:cubicBezTo>
                    <a:pt x="48199" y="72489"/>
                    <a:pt x="46745" y="73183"/>
                    <a:pt x="45195" y="73227"/>
                  </a:cubicBezTo>
                  <a:close/>
                </a:path>
              </a:pathLst>
            </a:custGeom>
            <a:noFill/>
            <a:ln w="9199" cap="flat">
              <a:solidFill>
                <a:srgbClr val="F3D000"/>
              </a:solid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CCD3D915-7676-84A9-57CE-02AB35ACC1B7}"/>
                </a:ext>
              </a:extLst>
            </p:cNvPr>
            <p:cNvSpPr/>
            <p:nvPr/>
          </p:nvSpPr>
          <p:spPr>
            <a:xfrm rot="17231399">
              <a:off x="6254040" y="4419618"/>
              <a:ext cx="267405" cy="267175"/>
            </a:xfrm>
            <a:custGeom>
              <a:avLst/>
              <a:gdLst>
                <a:gd name="connsiteX0" fmla="*/ 267304 w 267405"/>
                <a:gd name="connsiteY0" fmla="*/ 133553 h 267175"/>
                <a:gd name="connsiteX1" fmla="*/ 133601 w 267405"/>
                <a:gd name="connsiteY1" fmla="*/ 267140 h 267175"/>
                <a:gd name="connsiteX2" fmla="*/ -102 w 267405"/>
                <a:gd name="connsiteY2" fmla="*/ 133553 h 267175"/>
                <a:gd name="connsiteX3" fmla="*/ 133601 w 267405"/>
                <a:gd name="connsiteY3" fmla="*/ -35 h 267175"/>
                <a:gd name="connsiteX4" fmla="*/ 267304 w 267405"/>
                <a:gd name="connsiteY4" fmla="*/ 133553 h 267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05" h="267175">
                  <a:moveTo>
                    <a:pt x="267304" y="133553"/>
                  </a:moveTo>
                  <a:cubicBezTo>
                    <a:pt x="267304" y="207331"/>
                    <a:pt x="207443" y="267140"/>
                    <a:pt x="133601" y="267140"/>
                  </a:cubicBezTo>
                  <a:cubicBezTo>
                    <a:pt x="59759" y="267140"/>
                    <a:pt x="-102" y="207331"/>
                    <a:pt x="-102" y="133553"/>
                  </a:cubicBezTo>
                  <a:cubicBezTo>
                    <a:pt x="-102" y="59774"/>
                    <a:pt x="59759" y="-35"/>
                    <a:pt x="133601" y="-35"/>
                  </a:cubicBezTo>
                  <a:cubicBezTo>
                    <a:pt x="207443" y="-35"/>
                    <a:pt x="267304" y="59774"/>
                    <a:pt x="267304" y="133553"/>
                  </a:cubicBezTo>
                  <a:close/>
                </a:path>
              </a:pathLst>
            </a:custGeom>
            <a:solidFill>
              <a:srgbClr val="FFFFFF"/>
            </a:solidFill>
            <a:ln w="7301"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EE1D1B58-0449-5997-FA7B-FF4EEFE51CD8}"/>
                </a:ext>
              </a:extLst>
            </p:cNvPr>
            <p:cNvSpPr/>
            <p:nvPr/>
          </p:nvSpPr>
          <p:spPr>
            <a:xfrm rot="19321202">
              <a:off x="6254025" y="4419687"/>
              <a:ext cx="267405" cy="267175"/>
            </a:xfrm>
            <a:custGeom>
              <a:avLst/>
              <a:gdLst>
                <a:gd name="connsiteX0" fmla="*/ 267304 w 267405"/>
                <a:gd name="connsiteY0" fmla="*/ 133553 h 267175"/>
                <a:gd name="connsiteX1" fmla="*/ 133601 w 267405"/>
                <a:gd name="connsiteY1" fmla="*/ 267140 h 267175"/>
                <a:gd name="connsiteX2" fmla="*/ -102 w 267405"/>
                <a:gd name="connsiteY2" fmla="*/ 133553 h 267175"/>
                <a:gd name="connsiteX3" fmla="*/ 133601 w 267405"/>
                <a:gd name="connsiteY3" fmla="*/ -35 h 267175"/>
                <a:gd name="connsiteX4" fmla="*/ 267304 w 267405"/>
                <a:gd name="connsiteY4" fmla="*/ 133553 h 267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05" h="267175">
                  <a:moveTo>
                    <a:pt x="267304" y="133553"/>
                  </a:moveTo>
                  <a:cubicBezTo>
                    <a:pt x="267304" y="207331"/>
                    <a:pt x="207443" y="267140"/>
                    <a:pt x="133601" y="267140"/>
                  </a:cubicBezTo>
                  <a:cubicBezTo>
                    <a:pt x="59759" y="267140"/>
                    <a:pt x="-102" y="207331"/>
                    <a:pt x="-102" y="133553"/>
                  </a:cubicBezTo>
                  <a:cubicBezTo>
                    <a:pt x="-102" y="59774"/>
                    <a:pt x="59759" y="-35"/>
                    <a:pt x="133601" y="-35"/>
                  </a:cubicBezTo>
                  <a:cubicBezTo>
                    <a:pt x="207443" y="-35"/>
                    <a:pt x="267304" y="59774"/>
                    <a:pt x="267304" y="133553"/>
                  </a:cubicBezTo>
                  <a:close/>
                </a:path>
              </a:pathLst>
            </a:custGeom>
            <a:noFill/>
            <a:ln w="9199" cap="flat">
              <a:solidFill>
                <a:srgbClr val="F3D000"/>
              </a:solid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3C9B929B-2F1E-98C4-892A-629514DFBEF6}"/>
                </a:ext>
              </a:extLst>
            </p:cNvPr>
            <p:cNvSpPr/>
            <p:nvPr/>
          </p:nvSpPr>
          <p:spPr>
            <a:xfrm>
              <a:off x="6253026" y="4421721"/>
              <a:ext cx="276177" cy="275939"/>
            </a:xfrm>
            <a:custGeom>
              <a:avLst/>
              <a:gdLst>
                <a:gd name="connsiteX0" fmla="*/ 138060 w 276177"/>
                <a:gd name="connsiteY0" fmla="*/ 10921 h 275939"/>
                <a:gd name="connsiteX1" fmla="*/ 10717 w 276177"/>
                <a:gd name="connsiteY1" fmla="*/ 137716 h 275939"/>
                <a:gd name="connsiteX2" fmla="*/ 137621 w 276177"/>
                <a:gd name="connsiteY2" fmla="*/ 264949 h 275939"/>
                <a:gd name="connsiteX3" fmla="*/ 264964 w 276177"/>
                <a:gd name="connsiteY3" fmla="*/ 138154 h 275939"/>
                <a:gd name="connsiteX4" fmla="*/ 264964 w 276177"/>
                <a:gd name="connsiteY4" fmla="*/ 137935 h 275939"/>
                <a:gd name="connsiteX5" fmla="*/ 138060 w 276177"/>
                <a:gd name="connsiteY5" fmla="*/ 10921 h 275939"/>
                <a:gd name="connsiteX6" fmla="*/ 138060 w 276177"/>
                <a:gd name="connsiteY6" fmla="*/ 275905 h 275939"/>
                <a:gd name="connsiteX7" fmla="*/ -102 w 276177"/>
                <a:gd name="connsiteY7" fmla="*/ 138008 h 275939"/>
                <a:gd name="connsiteX8" fmla="*/ 137914 w 276177"/>
                <a:gd name="connsiteY8" fmla="*/ -35 h 275939"/>
                <a:gd name="connsiteX9" fmla="*/ 276076 w 276177"/>
                <a:gd name="connsiteY9" fmla="*/ 137862 h 275939"/>
                <a:gd name="connsiteX10" fmla="*/ 276076 w 276177"/>
                <a:gd name="connsiteY10" fmla="*/ 137935 h 275939"/>
                <a:gd name="connsiteX11" fmla="*/ 138060 w 276177"/>
                <a:gd name="connsiteY11" fmla="*/ 275905 h 27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177" h="275939">
                  <a:moveTo>
                    <a:pt x="138060" y="10921"/>
                  </a:moveTo>
                  <a:cubicBezTo>
                    <a:pt x="67853" y="10797"/>
                    <a:pt x="10841" y="67569"/>
                    <a:pt x="10717" y="137716"/>
                  </a:cubicBezTo>
                  <a:cubicBezTo>
                    <a:pt x="10593" y="207862"/>
                    <a:pt x="67415" y="264825"/>
                    <a:pt x="137621" y="264949"/>
                  </a:cubicBezTo>
                  <a:cubicBezTo>
                    <a:pt x="207828" y="265073"/>
                    <a:pt x="264840" y="208300"/>
                    <a:pt x="264964" y="138154"/>
                  </a:cubicBezTo>
                  <a:cubicBezTo>
                    <a:pt x="264964" y="138081"/>
                    <a:pt x="264964" y="138008"/>
                    <a:pt x="264964" y="137935"/>
                  </a:cubicBezTo>
                  <a:cubicBezTo>
                    <a:pt x="264884" y="67906"/>
                    <a:pt x="208150" y="11125"/>
                    <a:pt x="138060" y="10921"/>
                  </a:cubicBezTo>
                  <a:close/>
                  <a:moveTo>
                    <a:pt x="138060" y="275905"/>
                  </a:moveTo>
                  <a:cubicBezTo>
                    <a:pt x="61793" y="275949"/>
                    <a:pt x="-58" y="214209"/>
                    <a:pt x="-102" y="138008"/>
                  </a:cubicBezTo>
                  <a:cubicBezTo>
                    <a:pt x="-146" y="61807"/>
                    <a:pt x="61647" y="9"/>
                    <a:pt x="137914" y="-35"/>
                  </a:cubicBezTo>
                  <a:cubicBezTo>
                    <a:pt x="214181" y="-79"/>
                    <a:pt x="276032" y="61661"/>
                    <a:pt x="276076" y="137862"/>
                  </a:cubicBezTo>
                  <a:cubicBezTo>
                    <a:pt x="276076" y="137884"/>
                    <a:pt x="276076" y="137913"/>
                    <a:pt x="276076" y="137935"/>
                  </a:cubicBezTo>
                  <a:cubicBezTo>
                    <a:pt x="276032" y="214092"/>
                    <a:pt x="214276" y="275824"/>
                    <a:pt x="138060" y="275905"/>
                  </a:cubicBezTo>
                  <a:close/>
                </a:path>
              </a:pathLst>
            </a:custGeom>
            <a:solidFill>
              <a:srgbClr val="F3D000"/>
            </a:solidFill>
            <a:ln w="7301"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5A08E2D1-8E87-8014-004E-467DDD67CB25}"/>
                </a:ext>
              </a:extLst>
            </p:cNvPr>
            <p:cNvSpPr/>
            <p:nvPr/>
          </p:nvSpPr>
          <p:spPr>
            <a:xfrm>
              <a:off x="6253026" y="4421721"/>
              <a:ext cx="276177" cy="275939"/>
            </a:xfrm>
            <a:custGeom>
              <a:avLst/>
              <a:gdLst>
                <a:gd name="connsiteX0" fmla="*/ 138060 w 276177"/>
                <a:gd name="connsiteY0" fmla="*/ 10921 h 275939"/>
                <a:gd name="connsiteX1" fmla="*/ 10717 w 276177"/>
                <a:gd name="connsiteY1" fmla="*/ 137716 h 275939"/>
                <a:gd name="connsiteX2" fmla="*/ 137621 w 276177"/>
                <a:gd name="connsiteY2" fmla="*/ 264949 h 275939"/>
                <a:gd name="connsiteX3" fmla="*/ 264964 w 276177"/>
                <a:gd name="connsiteY3" fmla="*/ 138154 h 275939"/>
                <a:gd name="connsiteX4" fmla="*/ 264964 w 276177"/>
                <a:gd name="connsiteY4" fmla="*/ 137935 h 275939"/>
                <a:gd name="connsiteX5" fmla="*/ 138060 w 276177"/>
                <a:gd name="connsiteY5" fmla="*/ 10921 h 275939"/>
                <a:gd name="connsiteX6" fmla="*/ 138060 w 276177"/>
                <a:gd name="connsiteY6" fmla="*/ 275905 h 275939"/>
                <a:gd name="connsiteX7" fmla="*/ -102 w 276177"/>
                <a:gd name="connsiteY7" fmla="*/ 138008 h 275939"/>
                <a:gd name="connsiteX8" fmla="*/ 137914 w 276177"/>
                <a:gd name="connsiteY8" fmla="*/ -35 h 275939"/>
                <a:gd name="connsiteX9" fmla="*/ 276076 w 276177"/>
                <a:gd name="connsiteY9" fmla="*/ 137862 h 275939"/>
                <a:gd name="connsiteX10" fmla="*/ 276076 w 276177"/>
                <a:gd name="connsiteY10" fmla="*/ 137935 h 275939"/>
                <a:gd name="connsiteX11" fmla="*/ 138060 w 276177"/>
                <a:gd name="connsiteY11" fmla="*/ 275905 h 27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177" h="275939">
                  <a:moveTo>
                    <a:pt x="138060" y="10921"/>
                  </a:moveTo>
                  <a:cubicBezTo>
                    <a:pt x="67853" y="10797"/>
                    <a:pt x="10841" y="67569"/>
                    <a:pt x="10717" y="137716"/>
                  </a:cubicBezTo>
                  <a:cubicBezTo>
                    <a:pt x="10593" y="207862"/>
                    <a:pt x="67415" y="264825"/>
                    <a:pt x="137621" y="264949"/>
                  </a:cubicBezTo>
                  <a:cubicBezTo>
                    <a:pt x="207828" y="265073"/>
                    <a:pt x="264840" y="208300"/>
                    <a:pt x="264964" y="138154"/>
                  </a:cubicBezTo>
                  <a:cubicBezTo>
                    <a:pt x="264964" y="138081"/>
                    <a:pt x="264964" y="138008"/>
                    <a:pt x="264964" y="137935"/>
                  </a:cubicBezTo>
                  <a:cubicBezTo>
                    <a:pt x="264884" y="67906"/>
                    <a:pt x="208150" y="11125"/>
                    <a:pt x="138060" y="10921"/>
                  </a:cubicBezTo>
                  <a:close/>
                  <a:moveTo>
                    <a:pt x="138060" y="275905"/>
                  </a:moveTo>
                  <a:cubicBezTo>
                    <a:pt x="61793" y="275949"/>
                    <a:pt x="-58" y="214209"/>
                    <a:pt x="-102" y="138008"/>
                  </a:cubicBezTo>
                  <a:cubicBezTo>
                    <a:pt x="-146" y="61807"/>
                    <a:pt x="61647" y="9"/>
                    <a:pt x="137914" y="-35"/>
                  </a:cubicBezTo>
                  <a:cubicBezTo>
                    <a:pt x="214181" y="-79"/>
                    <a:pt x="276032" y="61661"/>
                    <a:pt x="276076" y="137862"/>
                  </a:cubicBezTo>
                  <a:cubicBezTo>
                    <a:pt x="276076" y="137884"/>
                    <a:pt x="276076" y="137913"/>
                    <a:pt x="276076" y="137935"/>
                  </a:cubicBezTo>
                  <a:cubicBezTo>
                    <a:pt x="276032" y="214092"/>
                    <a:pt x="214276" y="275824"/>
                    <a:pt x="138060" y="275905"/>
                  </a:cubicBezTo>
                  <a:close/>
                </a:path>
              </a:pathLst>
            </a:custGeom>
            <a:noFill/>
            <a:ln w="9199" cap="flat">
              <a:solidFill>
                <a:srgbClr val="F3D000"/>
              </a:solidFill>
              <a:prstDash val="solid"/>
              <a:miter/>
            </a:ln>
          </p:spPr>
          <p:txBody>
            <a:bodyPr rtlCol="0" anchor="ctr"/>
            <a:lstStyle/>
            <a:p>
              <a:endParaRPr lang="en-US"/>
            </a:p>
          </p:txBody>
        </p:sp>
      </p:grpSp>
      <p:grpSp>
        <p:nvGrpSpPr>
          <p:cNvPr id="355" name="Group 354">
            <a:extLst>
              <a:ext uri="{FF2B5EF4-FFF2-40B4-BE49-F238E27FC236}">
                <a16:creationId xmlns:a16="http://schemas.microsoft.com/office/drawing/2014/main" id="{9E85B451-EB44-4581-1D9E-6C1C776557D0}"/>
              </a:ext>
            </a:extLst>
          </p:cNvPr>
          <p:cNvGrpSpPr/>
          <p:nvPr/>
        </p:nvGrpSpPr>
        <p:grpSpPr>
          <a:xfrm>
            <a:off x="6410896" y="4353428"/>
            <a:ext cx="639376" cy="165072"/>
            <a:chOff x="6069002" y="4982293"/>
            <a:chExt cx="644489" cy="166392"/>
          </a:xfrm>
        </p:grpSpPr>
        <p:sp>
          <p:nvSpPr>
            <p:cNvPr id="356" name="Freeform 355">
              <a:extLst>
                <a:ext uri="{FF2B5EF4-FFF2-40B4-BE49-F238E27FC236}">
                  <a16:creationId xmlns:a16="http://schemas.microsoft.com/office/drawing/2014/main" id="{51CA5F8C-680F-2525-E791-A22BEE57610B}"/>
                </a:ext>
              </a:extLst>
            </p:cNvPr>
            <p:cNvSpPr/>
            <p:nvPr/>
          </p:nvSpPr>
          <p:spPr>
            <a:xfrm>
              <a:off x="6069002" y="4986886"/>
              <a:ext cx="77807" cy="128629"/>
            </a:xfrm>
            <a:custGeom>
              <a:avLst/>
              <a:gdLst>
                <a:gd name="connsiteX0" fmla="*/ 64986 w 77807"/>
                <a:gd name="connsiteY0" fmla="*/ 15603 h 128629"/>
                <a:gd name="connsiteX1" fmla="*/ 71711 w 77807"/>
                <a:gd name="connsiteY1" fmla="*/ 28604 h 128629"/>
                <a:gd name="connsiteX2" fmla="*/ 76024 w 77807"/>
                <a:gd name="connsiteY2" fmla="*/ 42628 h 128629"/>
                <a:gd name="connsiteX3" fmla="*/ 77194 w 77807"/>
                <a:gd name="connsiteY3" fmla="*/ 48471 h 128629"/>
                <a:gd name="connsiteX4" fmla="*/ 77706 w 77807"/>
                <a:gd name="connsiteY4" fmla="*/ 54241 h 128629"/>
                <a:gd name="connsiteX5" fmla="*/ 77048 w 77807"/>
                <a:gd name="connsiteY5" fmla="*/ 71624 h 128629"/>
                <a:gd name="connsiteX6" fmla="*/ 75074 w 77807"/>
                <a:gd name="connsiteY6" fmla="*/ 88788 h 128629"/>
                <a:gd name="connsiteX7" fmla="*/ 75074 w 77807"/>
                <a:gd name="connsiteY7" fmla="*/ 88788 h 128629"/>
                <a:gd name="connsiteX8" fmla="*/ 75074 w 77807"/>
                <a:gd name="connsiteY8" fmla="*/ 88788 h 128629"/>
                <a:gd name="connsiteX9" fmla="*/ 64986 w 77807"/>
                <a:gd name="connsiteY9" fmla="*/ 109385 h 128629"/>
                <a:gd name="connsiteX10" fmla="*/ 51681 w 77807"/>
                <a:gd name="connsiteY10" fmla="*/ 127791 h 128629"/>
                <a:gd name="connsiteX11" fmla="*/ 27192 w 77807"/>
                <a:gd name="connsiteY11" fmla="*/ 128229 h 128629"/>
                <a:gd name="connsiteX12" fmla="*/ 3069 w 77807"/>
                <a:gd name="connsiteY12" fmla="*/ 128594 h 128629"/>
                <a:gd name="connsiteX13" fmla="*/ 3069 w 77807"/>
                <a:gd name="connsiteY13" fmla="*/ 128594 h 128629"/>
                <a:gd name="connsiteX14" fmla="*/ 510 w 77807"/>
                <a:gd name="connsiteY14" fmla="*/ 98575 h 128629"/>
                <a:gd name="connsiteX15" fmla="*/ -74 w 77807"/>
                <a:gd name="connsiteY15" fmla="*/ 67023 h 128629"/>
                <a:gd name="connsiteX16" fmla="*/ -74 w 77807"/>
                <a:gd name="connsiteY16" fmla="*/ 34739 h 128629"/>
                <a:gd name="connsiteX17" fmla="*/ -74 w 77807"/>
                <a:gd name="connsiteY17" fmla="*/ 2457 h 128629"/>
                <a:gd name="connsiteX18" fmla="*/ -74 w 77807"/>
                <a:gd name="connsiteY18" fmla="*/ 2457 h 128629"/>
                <a:gd name="connsiteX19" fmla="*/ -74 w 77807"/>
                <a:gd name="connsiteY19" fmla="*/ 2091 h 128629"/>
                <a:gd name="connsiteX20" fmla="*/ 10745 w 77807"/>
                <a:gd name="connsiteY20" fmla="*/ 338 h 128629"/>
                <a:gd name="connsiteX21" fmla="*/ 22075 w 77807"/>
                <a:gd name="connsiteY21" fmla="*/ -27 h 128629"/>
                <a:gd name="connsiteX22" fmla="*/ 33406 w 77807"/>
                <a:gd name="connsiteY22" fmla="*/ -27 h 128629"/>
                <a:gd name="connsiteX23" fmla="*/ 44298 w 77807"/>
                <a:gd name="connsiteY23" fmla="*/ -27 h 128629"/>
                <a:gd name="connsiteX24" fmla="*/ 55629 w 77807"/>
                <a:gd name="connsiteY24" fmla="*/ 5743 h 128629"/>
                <a:gd name="connsiteX25" fmla="*/ 64986 w 77807"/>
                <a:gd name="connsiteY25" fmla="*/ 15603 h 128629"/>
                <a:gd name="connsiteX26" fmla="*/ 48026 w 77807"/>
                <a:gd name="connsiteY26" fmla="*/ 82361 h 128629"/>
                <a:gd name="connsiteX27" fmla="*/ 52559 w 77807"/>
                <a:gd name="connsiteY27" fmla="*/ 71843 h 128629"/>
                <a:gd name="connsiteX28" fmla="*/ 52559 w 77807"/>
                <a:gd name="connsiteY28" fmla="*/ 59353 h 128629"/>
                <a:gd name="connsiteX29" fmla="*/ 51243 w 77807"/>
                <a:gd name="connsiteY29" fmla="*/ 53584 h 128629"/>
                <a:gd name="connsiteX30" fmla="*/ 49123 w 77807"/>
                <a:gd name="connsiteY30" fmla="*/ 47813 h 128629"/>
                <a:gd name="connsiteX31" fmla="*/ 45687 w 77807"/>
                <a:gd name="connsiteY31" fmla="*/ 42920 h 128629"/>
                <a:gd name="connsiteX32" fmla="*/ 40570 w 77807"/>
                <a:gd name="connsiteY32" fmla="*/ 39706 h 128629"/>
                <a:gd name="connsiteX33" fmla="*/ 33772 w 77807"/>
                <a:gd name="connsiteY33" fmla="*/ 39268 h 128629"/>
                <a:gd name="connsiteX34" fmla="*/ 26461 w 77807"/>
                <a:gd name="connsiteY34" fmla="*/ 39925 h 128629"/>
                <a:gd name="connsiteX35" fmla="*/ 25877 w 77807"/>
                <a:gd name="connsiteY35" fmla="*/ 39925 h 128629"/>
                <a:gd name="connsiteX36" fmla="*/ 25877 w 77807"/>
                <a:gd name="connsiteY36" fmla="*/ 40656 h 128629"/>
                <a:gd name="connsiteX37" fmla="*/ 25877 w 77807"/>
                <a:gd name="connsiteY37" fmla="*/ 51246 h 128629"/>
                <a:gd name="connsiteX38" fmla="*/ 25877 w 77807"/>
                <a:gd name="connsiteY38" fmla="*/ 63152 h 128629"/>
                <a:gd name="connsiteX39" fmla="*/ 25877 w 77807"/>
                <a:gd name="connsiteY39" fmla="*/ 75641 h 128629"/>
                <a:gd name="connsiteX40" fmla="*/ 25877 w 77807"/>
                <a:gd name="connsiteY40" fmla="*/ 88277 h 128629"/>
                <a:gd name="connsiteX41" fmla="*/ 31505 w 77807"/>
                <a:gd name="connsiteY41" fmla="*/ 89884 h 128629"/>
                <a:gd name="connsiteX42" fmla="*/ 38450 w 77807"/>
                <a:gd name="connsiteY42" fmla="*/ 89372 h 128629"/>
                <a:gd name="connsiteX43" fmla="*/ 40058 w 77807"/>
                <a:gd name="connsiteY43" fmla="*/ 89372 h 128629"/>
                <a:gd name="connsiteX44" fmla="*/ 41740 w 77807"/>
                <a:gd name="connsiteY44" fmla="*/ 88569 h 128629"/>
                <a:gd name="connsiteX45" fmla="*/ 44956 w 77807"/>
                <a:gd name="connsiteY45" fmla="*/ 85866 h 128629"/>
                <a:gd name="connsiteX46" fmla="*/ 48026 w 77807"/>
                <a:gd name="connsiteY46" fmla="*/ 82361 h 128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7807" h="128629">
                  <a:moveTo>
                    <a:pt x="64986" y="15603"/>
                  </a:moveTo>
                  <a:cubicBezTo>
                    <a:pt x="67647" y="19708"/>
                    <a:pt x="69898" y="24061"/>
                    <a:pt x="71711" y="28604"/>
                  </a:cubicBezTo>
                  <a:cubicBezTo>
                    <a:pt x="73510" y="33162"/>
                    <a:pt x="74950" y="37851"/>
                    <a:pt x="76024" y="42628"/>
                  </a:cubicBezTo>
                  <a:cubicBezTo>
                    <a:pt x="76616" y="44527"/>
                    <a:pt x="77011" y="46484"/>
                    <a:pt x="77194" y="48471"/>
                  </a:cubicBezTo>
                  <a:cubicBezTo>
                    <a:pt x="77194" y="50370"/>
                    <a:pt x="77559" y="52269"/>
                    <a:pt x="77706" y="54241"/>
                  </a:cubicBezTo>
                  <a:cubicBezTo>
                    <a:pt x="77706" y="60011"/>
                    <a:pt x="77194" y="65781"/>
                    <a:pt x="77048" y="71624"/>
                  </a:cubicBezTo>
                  <a:cubicBezTo>
                    <a:pt x="76828" y="77387"/>
                    <a:pt x="76170" y="83128"/>
                    <a:pt x="75074" y="88788"/>
                  </a:cubicBezTo>
                  <a:cubicBezTo>
                    <a:pt x="75074" y="88788"/>
                    <a:pt x="75074" y="88788"/>
                    <a:pt x="75074" y="88788"/>
                  </a:cubicBezTo>
                  <a:cubicBezTo>
                    <a:pt x="75074" y="88788"/>
                    <a:pt x="75074" y="88788"/>
                    <a:pt x="75074" y="88788"/>
                  </a:cubicBezTo>
                  <a:cubicBezTo>
                    <a:pt x="72574" y="96041"/>
                    <a:pt x="69189" y="102965"/>
                    <a:pt x="64986" y="109385"/>
                  </a:cubicBezTo>
                  <a:cubicBezTo>
                    <a:pt x="60870" y="115747"/>
                    <a:pt x="56433" y="121889"/>
                    <a:pt x="51681" y="127791"/>
                  </a:cubicBezTo>
                  <a:cubicBezTo>
                    <a:pt x="43567" y="127791"/>
                    <a:pt x="35380" y="128156"/>
                    <a:pt x="27192" y="128229"/>
                  </a:cubicBezTo>
                  <a:lnTo>
                    <a:pt x="3069" y="128594"/>
                  </a:lnTo>
                  <a:lnTo>
                    <a:pt x="3069" y="128594"/>
                  </a:lnTo>
                  <a:cubicBezTo>
                    <a:pt x="1753" y="118953"/>
                    <a:pt x="876" y="108874"/>
                    <a:pt x="510" y="98575"/>
                  </a:cubicBezTo>
                  <a:cubicBezTo>
                    <a:pt x="145" y="88277"/>
                    <a:pt x="-74" y="77686"/>
                    <a:pt x="-74" y="67023"/>
                  </a:cubicBezTo>
                  <a:cubicBezTo>
                    <a:pt x="-74" y="56359"/>
                    <a:pt x="-74" y="45549"/>
                    <a:pt x="-74" y="34739"/>
                  </a:cubicBezTo>
                  <a:cubicBezTo>
                    <a:pt x="-74" y="23930"/>
                    <a:pt x="-74" y="12828"/>
                    <a:pt x="-74" y="2457"/>
                  </a:cubicBezTo>
                  <a:lnTo>
                    <a:pt x="-74" y="2457"/>
                  </a:lnTo>
                  <a:cubicBezTo>
                    <a:pt x="-111" y="2339"/>
                    <a:pt x="-111" y="2208"/>
                    <a:pt x="-74" y="2091"/>
                  </a:cubicBezTo>
                  <a:cubicBezTo>
                    <a:pt x="3478" y="1200"/>
                    <a:pt x="7097" y="616"/>
                    <a:pt x="10745" y="338"/>
                  </a:cubicBezTo>
                  <a:cubicBezTo>
                    <a:pt x="14473" y="338"/>
                    <a:pt x="18055" y="-100"/>
                    <a:pt x="22075" y="-27"/>
                  </a:cubicBezTo>
                  <a:lnTo>
                    <a:pt x="33406" y="-27"/>
                  </a:lnTo>
                  <a:lnTo>
                    <a:pt x="44298" y="-27"/>
                  </a:lnTo>
                  <a:cubicBezTo>
                    <a:pt x="48465" y="1017"/>
                    <a:pt x="52339" y="2990"/>
                    <a:pt x="55629" y="5743"/>
                  </a:cubicBezTo>
                  <a:cubicBezTo>
                    <a:pt x="59321" y="8431"/>
                    <a:pt x="62493" y="11776"/>
                    <a:pt x="64986" y="15603"/>
                  </a:cubicBezTo>
                  <a:close/>
                  <a:moveTo>
                    <a:pt x="48026" y="82361"/>
                  </a:moveTo>
                  <a:cubicBezTo>
                    <a:pt x="50154" y="79154"/>
                    <a:pt x="51689" y="75590"/>
                    <a:pt x="52559" y="71843"/>
                  </a:cubicBezTo>
                  <a:cubicBezTo>
                    <a:pt x="53458" y="67731"/>
                    <a:pt x="53458" y="63466"/>
                    <a:pt x="52559" y="59353"/>
                  </a:cubicBezTo>
                  <a:cubicBezTo>
                    <a:pt x="52120" y="57527"/>
                    <a:pt x="51681" y="55629"/>
                    <a:pt x="51243" y="53584"/>
                  </a:cubicBezTo>
                  <a:cubicBezTo>
                    <a:pt x="50768" y="51582"/>
                    <a:pt x="50059" y="49647"/>
                    <a:pt x="49123" y="47813"/>
                  </a:cubicBezTo>
                  <a:cubicBezTo>
                    <a:pt x="48231" y="46017"/>
                    <a:pt x="47076" y="44366"/>
                    <a:pt x="45687" y="42920"/>
                  </a:cubicBezTo>
                  <a:cubicBezTo>
                    <a:pt x="44254" y="41459"/>
                    <a:pt x="42507" y="40364"/>
                    <a:pt x="40570" y="39706"/>
                  </a:cubicBezTo>
                  <a:cubicBezTo>
                    <a:pt x="38311" y="39443"/>
                    <a:pt x="36045" y="39297"/>
                    <a:pt x="33772" y="39268"/>
                  </a:cubicBezTo>
                  <a:cubicBezTo>
                    <a:pt x="31315" y="39158"/>
                    <a:pt x="28859" y="39377"/>
                    <a:pt x="26461" y="39925"/>
                  </a:cubicBezTo>
                  <a:lnTo>
                    <a:pt x="25877" y="39925"/>
                  </a:lnTo>
                  <a:lnTo>
                    <a:pt x="25877" y="40656"/>
                  </a:lnTo>
                  <a:cubicBezTo>
                    <a:pt x="25877" y="43942"/>
                    <a:pt x="25877" y="47521"/>
                    <a:pt x="25877" y="51246"/>
                  </a:cubicBezTo>
                  <a:cubicBezTo>
                    <a:pt x="25877" y="54971"/>
                    <a:pt x="25877" y="59061"/>
                    <a:pt x="25877" y="63152"/>
                  </a:cubicBezTo>
                  <a:cubicBezTo>
                    <a:pt x="25877" y="67242"/>
                    <a:pt x="25877" y="71405"/>
                    <a:pt x="25877" y="75641"/>
                  </a:cubicBezTo>
                  <a:cubicBezTo>
                    <a:pt x="25877" y="79877"/>
                    <a:pt x="25877" y="84114"/>
                    <a:pt x="25877" y="88277"/>
                  </a:cubicBezTo>
                  <a:cubicBezTo>
                    <a:pt x="27448" y="89570"/>
                    <a:pt x="29488" y="90154"/>
                    <a:pt x="31505" y="89884"/>
                  </a:cubicBezTo>
                  <a:cubicBezTo>
                    <a:pt x="33918" y="89884"/>
                    <a:pt x="36184" y="89884"/>
                    <a:pt x="38450" y="89372"/>
                  </a:cubicBezTo>
                  <a:cubicBezTo>
                    <a:pt x="38969" y="89555"/>
                    <a:pt x="39539" y="89555"/>
                    <a:pt x="40058" y="89372"/>
                  </a:cubicBezTo>
                  <a:cubicBezTo>
                    <a:pt x="40592" y="89044"/>
                    <a:pt x="41155" y="88781"/>
                    <a:pt x="41740" y="88569"/>
                  </a:cubicBezTo>
                  <a:cubicBezTo>
                    <a:pt x="42953" y="87846"/>
                    <a:pt x="44035" y="86940"/>
                    <a:pt x="44956" y="85866"/>
                  </a:cubicBezTo>
                  <a:cubicBezTo>
                    <a:pt x="46082" y="84793"/>
                    <a:pt x="47113" y="83624"/>
                    <a:pt x="48026" y="82361"/>
                  </a:cubicBezTo>
                  <a:close/>
                </a:path>
              </a:pathLst>
            </a:custGeom>
            <a:solidFill>
              <a:srgbClr val="333233"/>
            </a:solidFill>
            <a:ln w="7301" cap="flat">
              <a:no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D79661D6-0C43-DFBE-7E73-E35A02D88A4B}"/>
                </a:ext>
              </a:extLst>
            </p:cNvPr>
            <p:cNvSpPr/>
            <p:nvPr/>
          </p:nvSpPr>
          <p:spPr>
            <a:xfrm>
              <a:off x="6157482" y="4983388"/>
              <a:ext cx="26097" cy="132747"/>
            </a:xfrm>
            <a:custGeom>
              <a:avLst/>
              <a:gdLst>
                <a:gd name="connsiteX0" fmla="*/ 22852 w 26097"/>
                <a:gd name="connsiteY0" fmla="*/ 40063 h 132747"/>
                <a:gd name="connsiteX1" fmla="*/ 25995 w 26097"/>
                <a:gd name="connsiteY1" fmla="*/ 40063 h 132747"/>
                <a:gd name="connsiteX2" fmla="*/ 25995 w 26097"/>
                <a:gd name="connsiteY2" fmla="*/ 40648 h 132747"/>
                <a:gd name="connsiteX3" fmla="*/ 25191 w 26097"/>
                <a:gd name="connsiteY3" fmla="*/ 86078 h 132747"/>
                <a:gd name="connsiteX4" fmla="*/ 25849 w 26097"/>
                <a:gd name="connsiteY4" fmla="*/ 131508 h 132747"/>
                <a:gd name="connsiteX5" fmla="*/ 21244 w 26097"/>
                <a:gd name="connsiteY5" fmla="*/ 132676 h 132747"/>
                <a:gd name="connsiteX6" fmla="*/ 13203 w 26097"/>
                <a:gd name="connsiteY6" fmla="*/ 132676 h 132747"/>
                <a:gd name="connsiteX7" fmla="*/ 5015 w 26097"/>
                <a:gd name="connsiteY7" fmla="*/ 132676 h 132747"/>
                <a:gd name="connsiteX8" fmla="*/ -102 w 26097"/>
                <a:gd name="connsiteY8" fmla="*/ 132676 h 132747"/>
                <a:gd name="connsiteX9" fmla="*/ 702 w 26097"/>
                <a:gd name="connsiteY9" fmla="*/ 109085 h 132747"/>
                <a:gd name="connsiteX10" fmla="*/ 191 w 26097"/>
                <a:gd name="connsiteY10" fmla="*/ 85347 h 132747"/>
                <a:gd name="connsiteX11" fmla="*/ 191 w 26097"/>
                <a:gd name="connsiteY11" fmla="*/ 62121 h 132747"/>
                <a:gd name="connsiteX12" fmla="*/ 1287 w 26097"/>
                <a:gd name="connsiteY12" fmla="*/ 39771 h 132747"/>
                <a:gd name="connsiteX13" fmla="*/ 1287 w 26097"/>
                <a:gd name="connsiteY13" fmla="*/ 39771 h 132747"/>
                <a:gd name="connsiteX14" fmla="*/ 3700 w 26097"/>
                <a:gd name="connsiteY14" fmla="*/ 39771 h 132747"/>
                <a:gd name="connsiteX15" fmla="*/ 6404 w 26097"/>
                <a:gd name="connsiteY15" fmla="*/ 39771 h 132747"/>
                <a:gd name="connsiteX16" fmla="*/ 13056 w 26097"/>
                <a:gd name="connsiteY16" fmla="*/ 39771 h 132747"/>
                <a:gd name="connsiteX17" fmla="*/ 22852 w 26097"/>
                <a:gd name="connsiteY17" fmla="*/ 40063 h 132747"/>
                <a:gd name="connsiteX18" fmla="*/ 191 w 26097"/>
                <a:gd name="connsiteY18" fmla="*/ -35 h 132747"/>
                <a:gd name="connsiteX19" fmla="*/ 25264 w 26097"/>
                <a:gd name="connsiteY19" fmla="*/ 549 h 132747"/>
                <a:gd name="connsiteX20" fmla="*/ 25264 w 26097"/>
                <a:gd name="connsiteY20" fmla="*/ 4493 h 132747"/>
                <a:gd name="connsiteX21" fmla="*/ 25264 w 26097"/>
                <a:gd name="connsiteY21" fmla="*/ 10775 h 132747"/>
                <a:gd name="connsiteX22" fmla="*/ 25264 w 26097"/>
                <a:gd name="connsiteY22" fmla="*/ 17713 h 132747"/>
                <a:gd name="connsiteX23" fmla="*/ 25264 w 26097"/>
                <a:gd name="connsiteY23" fmla="*/ 24068 h 132747"/>
                <a:gd name="connsiteX24" fmla="*/ 21829 w 26097"/>
                <a:gd name="connsiteY24" fmla="*/ 25529 h 132747"/>
                <a:gd name="connsiteX25" fmla="*/ 15542 w 26097"/>
                <a:gd name="connsiteY25" fmla="*/ 25529 h 132747"/>
                <a:gd name="connsiteX26" fmla="*/ 8232 w 26097"/>
                <a:gd name="connsiteY26" fmla="*/ 25163 h 132747"/>
                <a:gd name="connsiteX27" fmla="*/ 922 w 26097"/>
                <a:gd name="connsiteY27" fmla="*/ 25163 h 132747"/>
                <a:gd name="connsiteX28" fmla="*/ 410 w 26097"/>
                <a:gd name="connsiteY28" fmla="*/ 13988 h 132747"/>
                <a:gd name="connsiteX29" fmla="*/ 191 w 26097"/>
                <a:gd name="connsiteY29" fmla="*/ -35 h 13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097" h="132747">
                  <a:moveTo>
                    <a:pt x="22852" y="40063"/>
                  </a:moveTo>
                  <a:lnTo>
                    <a:pt x="25995" y="40063"/>
                  </a:lnTo>
                  <a:lnTo>
                    <a:pt x="25995" y="40648"/>
                  </a:lnTo>
                  <a:cubicBezTo>
                    <a:pt x="25995" y="55255"/>
                    <a:pt x="25630" y="70593"/>
                    <a:pt x="25191" y="86078"/>
                  </a:cubicBezTo>
                  <a:cubicBezTo>
                    <a:pt x="24753" y="101562"/>
                    <a:pt x="25191" y="116681"/>
                    <a:pt x="25849" y="131508"/>
                  </a:cubicBezTo>
                  <a:cubicBezTo>
                    <a:pt x="24504" y="132435"/>
                    <a:pt x="22867" y="132844"/>
                    <a:pt x="21244" y="132676"/>
                  </a:cubicBezTo>
                  <a:lnTo>
                    <a:pt x="13203" y="132676"/>
                  </a:lnTo>
                  <a:lnTo>
                    <a:pt x="5015" y="132676"/>
                  </a:lnTo>
                  <a:cubicBezTo>
                    <a:pt x="3319" y="132398"/>
                    <a:pt x="1594" y="132398"/>
                    <a:pt x="-102" y="132676"/>
                  </a:cubicBezTo>
                  <a:cubicBezTo>
                    <a:pt x="483" y="124934"/>
                    <a:pt x="775" y="117046"/>
                    <a:pt x="702" y="109085"/>
                  </a:cubicBezTo>
                  <a:cubicBezTo>
                    <a:pt x="629" y="101123"/>
                    <a:pt x="702" y="93235"/>
                    <a:pt x="191" y="85347"/>
                  </a:cubicBezTo>
                  <a:cubicBezTo>
                    <a:pt x="-321" y="77459"/>
                    <a:pt x="191" y="69790"/>
                    <a:pt x="191" y="62121"/>
                  </a:cubicBezTo>
                  <a:cubicBezTo>
                    <a:pt x="147" y="54656"/>
                    <a:pt x="512" y="47192"/>
                    <a:pt x="1287" y="39771"/>
                  </a:cubicBezTo>
                  <a:lnTo>
                    <a:pt x="1287" y="39771"/>
                  </a:lnTo>
                  <a:cubicBezTo>
                    <a:pt x="2084" y="39618"/>
                    <a:pt x="2903" y="39618"/>
                    <a:pt x="3700" y="39771"/>
                  </a:cubicBezTo>
                  <a:lnTo>
                    <a:pt x="6404" y="39771"/>
                  </a:lnTo>
                  <a:cubicBezTo>
                    <a:pt x="8012" y="39771"/>
                    <a:pt x="10206" y="39771"/>
                    <a:pt x="13056" y="39771"/>
                  </a:cubicBezTo>
                  <a:cubicBezTo>
                    <a:pt x="15907" y="39771"/>
                    <a:pt x="18905" y="40209"/>
                    <a:pt x="22852" y="40063"/>
                  </a:cubicBezTo>
                  <a:close/>
                  <a:moveTo>
                    <a:pt x="191" y="-35"/>
                  </a:moveTo>
                  <a:lnTo>
                    <a:pt x="25264" y="549"/>
                  </a:lnTo>
                  <a:cubicBezTo>
                    <a:pt x="25264" y="1280"/>
                    <a:pt x="25264" y="2594"/>
                    <a:pt x="25264" y="4493"/>
                  </a:cubicBezTo>
                  <a:cubicBezTo>
                    <a:pt x="25264" y="6392"/>
                    <a:pt x="25264" y="8510"/>
                    <a:pt x="25264" y="10775"/>
                  </a:cubicBezTo>
                  <a:cubicBezTo>
                    <a:pt x="25264" y="13039"/>
                    <a:pt x="25264" y="15303"/>
                    <a:pt x="25264" y="17713"/>
                  </a:cubicBezTo>
                  <a:cubicBezTo>
                    <a:pt x="25264" y="20124"/>
                    <a:pt x="25264" y="22242"/>
                    <a:pt x="25264" y="24068"/>
                  </a:cubicBezTo>
                  <a:cubicBezTo>
                    <a:pt x="24358" y="24988"/>
                    <a:pt x="23123" y="25514"/>
                    <a:pt x="21829" y="25529"/>
                  </a:cubicBezTo>
                  <a:cubicBezTo>
                    <a:pt x="19738" y="25726"/>
                    <a:pt x="17633" y="25726"/>
                    <a:pt x="15542" y="25529"/>
                  </a:cubicBezTo>
                  <a:lnTo>
                    <a:pt x="8232" y="25163"/>
                  </a:lnTo>
                  <a:cubicBezTo>
                    <a:pt x="5798" y="24995"/>
                    <a:pt x="3356" y="24995"/>
                    <a:pt x="922" y="25163"/>
                  </a:cubicBezTo>
                  <a:cubicBezTo>
                    <a:pt x="922" y="21584"/>
                    <a:pt x="922" y="17859"/>
                    <a:pt x="410" y="13988"/>
                  </a:cubicBezTo>
                  <a:cubicBezTo>
                    <a:pt x="-102" y="10117"/>
                    <a:pt x="117" y="5589"/>
                    <a:pt x="191" y="-35"/>
                  </a:cubicBezTo>
                  <a:close/>
                </a:path>
              </a:pathLst>
            </a:custGeom>
            <a:solidFill>
              <a:srgbClr val="333233"/>
            </a:solidFill>
            <a:ln w="7301" cap="flat">
              <a:noFill/>
              <a:prstDash val="solid"/>
              <a:miter/>
            </a:ln>
          </p:spPr>
          <p:txBody>
            <a:bodyPr rtlCol="0" anchor="ctr"/>
            <a:lstStyle/>
            <a:p>
              <a:endParaRPr lang="en-US"/>
            </a:p>
          </p:txBody>
        </p:sp>
        <p:sp>
          <p:nvSpPr>
            <p:cNvPr id="358" name="Freeform 357">
              <a:extLst>
                <a:ext uri="{FF2B5EF4-FFF2-40B4-BE49-F238E27FC236}">
                  <a16:creationId xmlns:a16="http://schemas.microsoft.com/office/drawing/2014/main" id="{9C586AA5-BB9B-C657-DBFC-3BF5A018B571}"/>
                </a:ext>
              </a:extLst>
            </p:cNvPr>
            <p:cNvSpPr/>
            <p:nvPr/>
          </p:nvSpPr>
          <p:spPr>
            <a:xfrm>
              <a:off x="6192417" y="5020360"/>
              <a:ext cx="78230" cy="98665"/>
            </a:xfrm>
            <a:custGeom>
              <a:avLst/>
              <a:gdLst>
                <a:gd name="connsiteX0" fmla="*/ 78124 w 78230"/>
                <a:gd name="connsiteY0" fmla="*/ 31942 h 98665"/>
                <a:gd name="connsiteX1" fmla="*/ 65112 w 78230"/>
                <a:gd name="connsiteY1" fmla="*/ 33038 h 98665"/>
                <a:gd name="connsiteX2" fmla="*/ 51808 w 78230"/>
                <a:gd name="connsiteY2" fmla="*/ 31942 h 98665"/>
                <a:gd name="connsiteX3" fmla="*/ 51369 w 78230"/>
                <a:gd name="connsiteY3" fmla="*/ 27560 h 98665"/>
                <a:gd name="connsiteX4" fmla="*/ 48372 w 78230"/>
                <a:gd name="connsiteY4" fmla="*/ 23689 h 98665"/>
                <a:gd name="connsiteX5" fmla="*/ 43986 w 78230"/>
                <a:gd name="connsiteY5" fmla="*/ 21205 h 98665"/>
                <a:gd name="connsiteX6" fmla="*/ 39088 w 78230"/>
                <a:gd name="connsiteY6" fmla="*/ 20548 h 98665"/>
                <a:gd name="connsiteX7" fmla="*/ 32728 w 78230"/>
                <a:gd name="connsiteY7" fmla="*/ 23762 h 98665"/>
                <a:gd name="connsiteX8" fmla="*/ 30608 w 78230"/>
                <a:gd name="connsiteY8" fmla="*/ 29240 h 98665"/>
                <a:gd name="connsiteX9" fmla="*/ 32875 w 78230"/>
                <a:gd name="connsiteY9" fmla="*/ 35083 h 98665"/>
                <a:gd name="connsiteX10" fmla="*/ 39307 w 78230"/>
                <a:gd name="connsiteY10" fmla="*/ 39538 h 98665"/>
                <a:gd name="connsiteX11" fmla="*/ 58606 w 78230"/>
                <a:gd name="connsiteY11" fmla="*/ 43482 h 98665"/>
                <a:gd name="connsiteX12" fmla="*/ 71838 w 78230"/>
                <a:gd name="connsiteY12" fmla="*/ 51443 h 98665"/>
                <a:gd name="connsiteX13" fmla="*/ 76809 w 78230"/>
                <a:gd name="connsiteY13" fmla="*/ 64955 h 98665"/>
                <a:gd name="connsiteX14" fmla="*/ 74250 w 78230"/>
                <a:gd name="connsiteY14" fmla="*/ 81974 h 98665"/>
                <a:gd name="connsiteX15" fmla="*/ 61019 w 78230"/>
                <a:gd name="connsiteY15" fmla="*/ 94901 h 98665"/>
                <a:gd name="connsiteX16" fmla="*/ 41281 w 78230"/>
                <a:gd name="connsiteY16" fmla="*/ 98553 h 98665"/>
                <a:gd name="connsiteX17" fmla="*/ 24395 w 78230"/>
                <a:gd name="connsiteY17" fmla="*/ 96873 h 98665"/>
                <a:gd name="connsiteX18" fmla="*/ 11383 w 78230"/>
                <a:gd name="connsiteY18" fmla="*/ 90811 h 98665"/>
                <a:gd name="connsiteX19" fmla="*/ -94 w 78230"/>
                <a:gd name="connsiteY19" fmla="*/ 67658 h 98665"/>
                <a:gd name="connsiteX20" fmla="*/ -94 w 78230"/>
                <a:gd name="connsiteY20" fmla="*/ 66708 h 98665"/>
                <a:gd name="connsiteX21" fmla="*/ 13722 w 78230"/>
                <a:gd name="connsiteY21" fmla="*/ 66270 h 98665"/>
                <a:gd name="connsiteX22" fmla="*/ 27099 w 78230"/>
                <a:gd name="connsiteY22" fmla="*/ 66270 h 98665"/>
                <a:gd name="connsiteX23" fmla="*/ 31120 w 78230"/>
                <a:gd name="connsiteY23" fmla="*/ 73136 h 98665"/>
                <a:gd name="connsiteX24" fmla="*/ 39088 w 78230"/>
                <a:gd name="connsiteY24" fmla="*/ 76277 h 98665"/>
                <a:gd name="connsiteX25" fmla="*/ 46837 w 78230"/>
                <a:gd name="connsiteY25" fmla="*/ 74743 h 98665"/>
                <a:gd name="connsiteX26" fmla="*/ 50127 w 78230"/>
                <a:gd name="connsiteY26" fmla="*/ 67439 h 98665"/>
                <a:gd name="connsiteX27" fmla="*/ 48153 w 78230"/>
                <a:gd name="connsiteY27" fmla="*/ 60792 h 98665"/>
                <a:gd name="connsiteX28" fmla="*/ 41281 w 78230"/>
                <a:gd name="connsiteY28" fmla="*/ 57433 h 98665"/>
                <a:gd name="connsiteX29" fmla="*/ 31705 w 78230"/>
                <a:gd name="connsiteY29" fmla="*/ 55314 h 98665"/>
                <a:gd name="connsiteX30" fmla="*/ 21251 w 78230"/>
                <a:gd name="connsiteY30" fmla="*/ 52174 h 98665"/>
                <a:gd name="connsiteX31" fmla="*/ 1806 w 78230"/>
                <a:gd name="connsiteY31" fmla="*/ 25807 h 98665"/>
                <a:gd name="connsiteX32" fmla="*/ 6997 w 78230"/>
                <a:gd name="connsiteY32" fmla="*/ 11199 h 98665"/>
                <a:gd name="connsiteX33" fmla="*/ 20886 w 78230"/>
                <a:gd name="connsiteY33" fmla="*/ 1996 h 98665"/>
                <a:gd name="connsiteX34" fmla="*/ 29439 w 78230"/>
                <a:gd name="connsiteY34" fmla="*/ 535 h 98665"/>
                <a:gd name="connsiteX35" fmla="*/ 62115 w 78230"/>
                <a:gd name="connsiteY35" fmla="*/ 2361 h 98665"/>
                <a:gd name="connsiteX36" fmla="*/ 74396 w 78230"/>
                <a:gd name="connsiteY36" fmla="*/ 14048 h 98665"/>
                <a:gd name="connsiteX37" fmla="*/ 78124 w 78230"/>
                <a:gd name="connsiteY37" fmla="*/ 31942 h 98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8230" h="98665">
                  <a:moveTo>
                    <a:pt x="78124" y="31942"/>
                  </a:moveTo>
                  <a:cubicBezTo>
                    <a:pt x="73819" y="32629"/>
                    <a:pt x="69469" y="32994"/>
                    <a:pt x="65112" y="33038"/>
                  </a:cubicBezTo>
                  <a:cubicBezTo>
                    <a:pt x="60653" y="33206"/>
                    <a:pt x="56187" y="32833"/>
                    <a:pt x="51808" y="31942"/>
                  </a:cubicBezTo>
                  <a:cubicBezTo>
                    <a:pt x="52173" y="30474"/>
                    <a:pt x="52012" y="28926"/>
                    <a:pt x="51369" y="27560"/>
                  </a:cubicBezTo>
                  <a:cubicBezTo>
                    <a:pt x="50653" y="26077"/>
                    <a:pt x="49629" y="24755"/>
                    <a:pt x="48372" y="23689"/>
                  </a:cubicBezTo>
                  <a:cubicBezTo>
                    <a:pt x="47085" y="22578"/>
                    <a:pt x="45594" y="21739"/>
                    <a:pt x="43986" y="21205"/>
                  </a:cubicBezTo>
                  <a:cubicBezTo>
                    <a:pt x="42400" y="20709"/>
                    <a:pt x="40748" y="20490"/>
                    <a:pt x="39088" y="20548"/>
                  </a:cubicBezTo>
                  <a:cubicBezTo>
                    <a:pt x="36661" y="20855"/>
                    <a:pt x="34417" y="21987"/>
                    <a:pt x="32728" y="23762"/>
                  </a:cubicBezTo>
                  <a:cubicBezTo>
                    <a:pt x="31391" y="25274"/>
                    <a:pt x="30638" y="27216"/>
                    <a:pt x="30608" y="29240"/>
                  </a:cubicBezTo>
                  <a:cubicBezTo>
                    <a:pt x="30667" y="31387"/>
                    <a:pt x="31471" y="33454"/>
                    <a:pt x="32875" y="35083"/>
                  </a:cubicBezTo>
                  <a:cubicBezTo>
                    <a:pt x="34519" y="37179"/>
                    <a:pt x="36764" y="38735"/>
                    <a:pt x="39307" y="39538"/>
                  </a:cubicBezTo>
                  <a:cubicBezTo>
                    <a:pt x="45821" y="40422"/>
                    <a:pt x="52268" y="41737"/>
                    <a:pt x="58606" y="43482"/>
                  </a:cubicBezTo>
                  <a:cubicBezTo>
                    <a:pt x="63782" y="44592"/>
                    <a:pt x="68438" y="47390"/>
                    <a:pt x="71838" y="51443"/>
                  </a:cubicBezTo>
                  <a:cubicBezTo>
                    <a:pt x="74433" y="55548"/>
                    <a:pt x="76129" y="60150"/>
                    <a:pt x="76809" y="64955"/>
                  </a:cubicBezTo>
                  <a:cubicBezTo>
                    <a:pt x="77291" y="70747"/>
                    <a:pt x="76421" y="76576"/>
                    <a:pt x="74250" y="81974"/>
                  </a:cubicBezTo>
                  <a:cubicBezTo>
                    <a:pt x="71626" y="87795"/>
                    <a:pt x="66903" y="92411"/>
                    <a:pt x="61019" y="94901"/>
                  </a:cubicBezTo>
                  <a:cubicBezTo>
                    <a:pt x="54776" y="97509"/>
                    <a:pt x="48043" y="98751"/>
                    <a:pt x="41281" y="98553"/>
                  </a:cubicBezTo>
                  <a:cubicBezTo>
                    <a:pt x="35601" y="98853"/>
                    <a:pt x="29907" y="98283"/>
                    <a:pt x="24395" y="96873"/>
                  </a:cubicBezTo>
                  <a:cubicBezTo>
                    <a:pt x="19709" y="95712"/>
                    <a:pt x="15286" y="93652"/>
                    <a:pt x="11383" y="90811"/>
                  </a:cubicBezTo>
                  <a:cubicBezTo>
                    <a:pt x="3985" y="85443"/>
                    <a:pt x="-306" y="76788"/>
                    <a:pt x="-94" y="67658"/>
                  </a:cubicBezTo>
                  <a:lnTo>
                    <a:pt x="-94" y="66708"/>
                  </a:lnTo>
                  <a:cubicBezTo>
                    <a:pt x="4497" y="66212"/>
                    <a:pt x="9109" y="66066"/>
                    <a:pt x="13722" y="66270"/>
                  </a:cubicBezTo>
                  <a:cubicBezTo>
                    <a:pt x="18839" y="66270"/>
                    <a:pt x="23298" y="66270"/>
                    <a:pt x="27099" y="66270"/>
                  </a:cubicBezTo>
                  <a:cubicBezTo>
                    <a:pt x="27238" y="69075"/>
                    <a:pt x="28737" y="71639"/>
                    <a:pt x="31120" y="73136"/>
                  </a:cubicBezTo>
                  <a:cubicBezTo>
                    <a:pt x="33437" y="74889"/>
                    <a:pt x="36193" y="75977"/>
                    <a:pt x="39088" y="76277"/>
                  </a:cubicBezTo>
                  <a:cubicBezTo>
                    <a:pt x="41771" y="76598"/>
                    <a:pt x="44483" y="76065"/>
                    <a:pt x="46837" y="74743"/>
                  </a:cubicBezTo>
                  <a:cubicBezTo>
                    <a:pt x="49293" y="73180"/>
                    <a:pt x="50580" y="70309"/>
                    <a:pt x="50127" y="67439"/>
                  </a:cubicBezTo>
                  <a:cubicBezTo>
                    <a:pt x="50631" y="65036"/>
                    <a:pt x="49885" y="62538"/>
                    <a:pt x="48153" y="60792"/>
                  </a:cubicBezTo>
                  <a:cubicBezTo>
                    <a:pt x="46128" y="59200"/>
                    <a:pt x="43781" y="58053"/>
                    <a:pt x="41281" y="57433"/>
                  </a:cubicBezTo>
                  <a:cubicBezTo>
                    <a:pt x="38131" y="56534"/>
                    <a:pt x="34936" y="55833"/>
                    <a:pt x="31705" y="55314"/>
                  </a:cubicBezTo>
                  <a:cubicBezTo>
                    <a:pt x="28116" y="54650"/>
                    <a:pt x="24614" y="53598"/>
                    <a:pt x="21251" y="52174"/>
                  </a:cubicBezTo>
                  <a:cubicBezTo>
                    <a:pt x="9526" y="48821"/>
                    <a:pt x="1536" y="37990"/>
                    <a:pt x="1806" y="25807"/>
                  </a:cubicBezTo>
                  <a:cubicBezTo>
                    <a:pt x="2048" y="20533"/>
                    <a:pt x="3853" y="15443"/>
                    <a:pt x="6997" y="11199"/>
                  </a:cubicBezTo>
                  <a:cubicBezTo>
                    <a:pt x="10381" y="6576"/>
                    <a:pt x="15308" y="3311"/>
                    <a:pt x="20886" y="1996"/>
                  </a:cubicBezTo>
                  <a:cubicBezTo>
                    <a:pt x="23700" y="1317"/>
                    <a:pt x="26558" y="828"/>
                    <a:pt x="29439" y="535"/>
                  </a:cubicBezTo>
                  <a:cubicBezTo>
                    <a:pt x="40360" y="-626"/>
                    <a:pt x="51391" y="-12"/>
                    <a:pt x="62115" y="2361"/>
                  </a:cubicBezTo>
                  <a:cubicBezTo>
                    <a:pt x="67568" y="4523"/>
                    <a:pt x="71969" y="8709"/>
                    <a:pt x="74396" y="14048"/>
                  </a:cubicBezTo>
                  <a:cubicBezTo>
                    <a:pt x="76940" y="19664"/>
                    <a:pt x="78212" y="25778"/>
                    <a:pt x="78124" y="31942"/>
                  </a:cubicBezTo>
                  <a:close/>
                </a:path>
              </a:pathLst>
            </a:custGeom>
            <a:solidFill>
              <a:srgbClr val="333233"/>
            </a:solidFill>
            <a:ln w="7301" cap="flat">
              <a:noFill/>
              <a:prstDash val="solid"/>
              <a:miter/>
            </a:ln>
          </p:spPr>
          <p:txBody>
            <a:bodyPr rtlCol="0" anchor="ctr"/>
            <a:lstStyle/>
            <a:p>
              <a:endParaRPr lang="en-US"/>
            </a:p>
          </p:txBody>
        </p:sp>
        <p:sp>
          <p:nvSpPr>
            <p:cNvPr id="359" name="Freeform 358">
              <a:extLst>
                <a:ext uri="{FF2B5EF4-FFF2-40B4-BE49-F238E27FC236}">
                  <a16:creationId xmlns:a16="http://schemas.microsoft.com/office/drawing/2014/main" id="{AD59652A-6ABF-4664-E5D0-91D2E0DE6EDC}"/>
                </a:ext>
              </a:extLst>
            </p:cNvPr>
            <p:cNvSpPr/>
            <p:nvPr/>
          </p:nvSpPr>
          <p:spPr>
            <a:xfrm>
              <a:off x="6275977" y="5023340"/>
              <a:ext cx="78343" cy="92914"/>
            </a:xfrm>
            <a:custGeom>
              <a:avLst/>
              <a:gdLst>
                <a:gd name="connsiteX0" fmla="*/ 77973 w 78343"/>
                <a:gd name="connsiteY0" fmla="*/ 1061 h 92914"/>
                <a:gd name="connsiteX1" fmla="*/ 77973 w 78343"/>
                <a:gd name="connsiteY1" fmla="*/ 3252 h 92914"/>
                <a:gd name="connsiteX2" fmla="*/ 77973 w 78343"/>
                <a:gd name="connsiteY2" fmla="*/ 5443 h 92914"/>
                <a:gd name="connsiteX3" fmla="*/ 77973 w 78343"/>
                <a:gd name="connsiteY3" fmla="*/ 7269 h 92914"/>
                <a:gd name="connsiteX4" fmla="*/ 77973 w 78343"/>
                <a:gd name="connsiteY4" fmla="*/ 46345 h 92914"/>
                <a:gd name="connsiteX5" fmla="*/ 77462 w 78343"/>
                <a:gd name="connsiteY5" fmla="*/ 85274 h 92914"/>
                <a:gd name="connsiteX6" fmla="*/ 77462 w 78343"/>
                <a:gd name="connsiteY6" fmla="*/ 90021 h 92914"/>
                <a:gd name="connsiteX7" fmla="*/ 75196 w 78343"/>
                <a:gd name="connsiteY7" fmla="*/ 92797 h 92914"/>
                <a:gd name="connsiteX8" fmla="*/ 73003 w 78343"/>
                <a:gd name="connsiteY8" fmla="*/ 92797 h 92914"/>
                <a:gd name="connsiteX9" fmla="*/ 67008 w 78343"/>
                <a:gd name="connsiteY9" fmla="*/ 92797 h 92914"/>
                <a:gd name="connsiteX10" fmla="*/ 61014 w 78343"/>
                <a:gd name="connsiteY10" fmla="*/ 92797 h 92914"/>
                <a:gd name="connsiteX11" fmla="*/ 57066 w 78343"/>
                <a:gd name="connsiteY11" fmla="*/ 92797 h 92914"/>
                <a:gd name="connsiteX12" fmla="*/ 53119 w 78343"/>
                <a:gd name="connsiteY12" fmla="*/ 92797 h 92914"/>
                <a:gd name="connsiteX13" fmla="*/ 51365 w 78343"/>
                <a:gd name="connsiteY13" fmla="*/ 91336 h 92914"/>
                <a:gd name="connsiteX14" fmla="*/ 50853 w 78343"/>
                <a:gd name="connsiteY14" fmla="*/ 88780 h 92914"/>
                <a:gd name="connsiteX15" fmla="*/ 50853 w 78343"/>
                <a:gd name="connsiteY15" fmla="*/ 85420 h 92914"/>
                <a:gd name="connsiteX16" fmla="*/ 51291 w 78343"/>
                <a:gd name="connsiteY16" fmla="*/ 82353 h 92914"/>
                <a:gd name="connsiteX17" fmla="*/ 40107 w 78343"/>
                <a:gd name="connsiteY17" fmla="*/ 89656 h 92914"/>
                <a:gd name="connsiteX18" fmla="*/ 26949 w 78343"/>
                <a:gd name="connsiteY18" fmla="*/ 92797 h 92914"/>
                <a:gd name="connsiteX19" fmla="*/ 14741 w 78343"/>
                <a:gd name="connsiteY19" fmla="*/ 87830 h 92914"/>
                <a:gd name="connsiteX20" fmla="*/ 6334 w 78343"/>
                <a:gd name="connsiteY20" fmla="*/ 75487 h 92914"/>
                <a:gd name="connsiteX21" fmla="*/ 1436 w 78343"/>
                <a:gd name="connsiteY21" fmla="*/ 59491 h 92914"/>
                <a:gd name="connsiteX22" fmla="*/ -99 w 78343"/>
                <a:gd name="connsiteY22" fmla="*/ 43496 h 92914"/>
                <a:gd name="connsiteX23" fmla="*/ 2313 w 78343"/>
                <a:gd name="connsiteY23" fmla="*/ 26551 h 92914"/>
                <a:gd name="connsiteX24" fmla="*/ 8820 w 78343"/>
                <a:gd name="connsiteY24" fmla="*/ 13258 h 92914"/>
                <a:gd name="connsiteX25" fmla="*/ 18688 w 78343"/>
                <a:gd name="connsiteY25" fmla="*/ 4420 h 92914"/>
                <a:gd name="connsiteX26" fmla="*/ 30823 w 78343"/>
                <a:gd name="connsiteY26" fmla="*/ 987 h 92914"/>
                <a:gd name="connsiteX27" fmla="*/ 36964 w 78343"/>
                <a:gd name="connsiteY27" fmla="*/ 987 h 92914"/>
                <a:gd name="connsiteX28" fmla="*/ 42227 w 78343"/>
                <a:gd name="connsiteY28" fmla="*/ 1864 h 92914"/>
                <a:gd name="connsiteX29" fmla="*/ 46467 w 78343"/>
                <a:gd name="connsiteY29" fmla="*/ 4420 h 92914"/>
                <a:gd name="connsiteX30" fmla="*/ 49610 w 78343"/>
                <a:gd name="connsiteY30" fmla="*/ 9314 h 92914"/>
                <a:gd name="connsiteX31" fmla="*/ 49610 w 78343"/>
                <a:gd name="connsiteY31" fmla="*/ 4274 h 92914"/>
                <a:gd name="connsiteX32" fmla="*/ 50049 w 78343"/>
                <a:gd name="connsiteY32" fmla="*/ -35 h 92914"/>
                <a:gd name="connsiteX33" fmla="*/ 51218 w 78343"/>
                <a:gd name="connsiteY33" fmla="*/ -35 h 92914"/>
                <a:gd name="connsiteX34" fmla="*/ 58894 w 78343"/>
                <a:gd name="connsiteY34" fmla="*/ -35 h 92914"/>
                <a:gd name="connsiteX35" fmla="*/ 66204 w 78343"/>
                <a:gd name="connsiteY35" fmla="*/ 330 h 92914"/>
                <a:gd name="connsiteX36" fmla="*/ 24390 w 78343"/>
                <a:gd name="connsiteY36" fmla="*/ 37580 h 92914"/>
                <a:gd name="connsiteX37" fmla="*/ 23440 w 78343"/>
                <a:gd name="connsiteY37" fmla="*/ 42474 h 92914"/>
                <a:gd name="connsiteX38" fmla="*/ 23440 w 78343"/>
                <a:gd name="connsiteY38" fmla="*/ 47294 h 92914"/>
                <a:gd name="connsiteX39" fmla="*/ 27753 w 78343"/>
                <a:gd name="connsiteY39" fmla="*/ 61390 h 92914"/>
                <a:gd name="connsiteX40" fmla="*/ 39814 w 78343"/>
                <a:gd name="connsiteY40" fmla="*/ 67160 h 92914"/>
                <a:gd name="connsiteX41" fmla="*/ 46686 w 78343"/>
                <a:gd name="connsiteY41" fmla="*/ 65627 h 92914"/>
                <a:gd name="connsiteX42" fmla="*/ 49976 w 78343"/>
                <a:gd name="connsiteY42" fmla="*/ 61171 h 92914"/>
                <a:gd name="connsiteX43" fmla="*/ 51072 w 78343"/>
                <a:gd name="connsiteY43" fmla="*/ 54233 h 92914"/>
                <a:gd name="connsiteX44" fmla="*/ 51072 w 78343"/>
                <a:gd name="connsiteY44" fmla="*/ 44957 h 92914"/>
                <a:gd name="connsiteX45" fmla="*/ 51072 w 78343"/>
                <a:gd name="connsiteY45" fmla="*/ 34731 h 92914"/>
                <a:gd name="connsiteX46" fmla="*/ 50195 w 78343"/>
                <a:gd name="connsiteY46" fmla="*/ 28888 h 92914"/>
                <a:gd name="connsiteX47" fmla="*/ 47417 w 78343"/>
                <a:gd name="connsiteY47" fmla="*/ 26332 h 92914"/>
                <a:gd name="connsiteX48" fmla="*/ 41642 w 78343"/>
                <a:gd name="connsiteY48" fmla="*/ 25821 h 92914"/>
                <a:gd name="connsiteX49" fmla="*/ 29800 w 78343"/>
                <a:gd name="connsiteY49" fmla="*/ 29400 h 92914"/>
                <a:gd name="connsiteX50" fmla="*/ 24390 w 78343"/>
                <a:gd name="connsiteY50" fmla="*/ 37653 h 92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78343" h="92914">
                  <a:moveTo>
                    <a:pt x="77973" y="1061"/>
                  </a:moveTo>
                  <a:lnTo>
                    <a:pt x="77973" y="3252"/>
                  </a:lnTo>
                  <a:cubicBezTo>
                    <a:pt x="77973" y="3982"/>
                    <a:pt x="77973" y="4712"/>
                    <a:pt x="77973" y="5443"/>
                  </a:cubicBezTo>
                  <a:lnTo>
                    <a:pt x="77973" y="7269"/>
                  </a:lnTo>
                  <a:cubicBezTo>
                    <a:pt x="77973" y="20562"/>
                    <a:pt x="77973" y="33563"/>
                    <a:pt x="77973" y="46345"/>
                  </a:cubicBezTo>
                  <a:cubicBezTo>
                    <a:pt x="78456" y="59323"/>
                    <a:pt x="78288" y="72317"/>
                    <a:pt x="77462" y="85274"/>
                  </a:cubicBezTo>
                  <a:cubicBezTo>
                    <a:pt x="77462" y="86881"/>
                    <a:pt x="77462" y="88488"/>
                    <a:pt x="77462" y="90021"/>
                  </a:cubicBezTo>
                  <a:cubicBezTo>
                    <a:pt x="77593" y="91409"/>
                    <a:pt x="76585" y="92644"/>
                    <a:pt x="75196" y="92797"/>
                  </a:cubicBezTo>
                  <a:lnTo>
                    <a:pt x="73003" y="92797"/>
                  </a:lnTo>
                  <a:cubicBezTo>
                    <a:pt x="71007" y="92907"/>
                    <a:pt x="69004" y="92907"/>
                    <a:pt x="67008" y="92797"/>
                  </a:cubicBezTo>
                  <a:lnTo>
                    <a:pt x="61014" y="92797"/>
                  </a:lnTo>
                  <a:cubicBezTo>
                    <a:pt x="59698" y="92717"/>
                    <a:pt x="58382" y="92717"/>
                    <a:pt x="57066" y="92797"/>
                  </a:cubicBezTo>
                  <a:cubicBezTo>
                    <a:pt x="55751" y="92907"/>
                    <a:pt x="54435" y="92907"/>
                    <a:pt x="53119" y="92797"/>
                  </a:cubicBezTo>
                  <a:cubicBezTo>
                    <a:pt x="52330" y="92636"/>
                    <a:pt x="51664" y="92089"/>
                    <a:pt x="51365" y="91336"/>
                  </a:cubicBezTo>
                  <a:cubicBezTo>
                    <a:pt x="50999" y="90533"/>
                    <a:pt x="50824" y="89656"/>
                    <a:pt x="50853" y="88780"/>
                  </a:cubicBezTo>
                  <a:cubicBezTo>
                    <a:pt x="50714" y="87662"/>
                    <a:pt x="50714" y="86538"/>
                    <a:pt x="50853" y="85420"/>
                  </a:cubicBezTo>
                  <a:cubicBezTo>
                    <a:pt x="51167" y="84427"/>
                    <a:pt x="51313" y="83390"/>
                    <a:pt x="51291" y="82353"/>
                  </a:cubicBezTo>
                  <a:cubicBezTo>
                    <a:pt x="47987" y="85384"/>
                    <a:pt x="44208" y="87845"/>
                    <a:pt x="40107" y="89656"/>
                  </a:cubicBezTo>
                  <a:cubicBezTo>
                    <a:pt x="36013" y="91680"/>
                    <a:pt x="31518" y="92753"/>
                    <a:pt x="26949" y="92797"/>
                  </a:cubicBezTo>
                  <a:cubicBezTo>
                    <a:pt x="22372" y="92863"/>
                    <a:pt x="17972" y="91073"/>
                    <a:pt x="14741" y="87830"/>
                  </a:cubicBezTo>
                  <a:cubicBezTo>
                    <a:pt x="11181" y="84288"/>
                    <a:pt x="8330" y="80096"/>
                    <a:pt x="6334" y="75487"/>
                  </a:cubicBezTo>
                  <a:cubicBezTo>
                    <a:pt x="4082" y="70367"/>
                    <a:pt x="2438" y="64999"/>
                    <a:pt x="1436" y="59491"/>
                  </a:cubicBezTo>
                  <a:cubicBezTo>
                    <a:pt x="457" y="54211"/>
                    <a:pt x="-55" y="48864"/>
                    <a:pt x="-99" y="43496"/>
                  </a:cubicBezTo>
                  <a:cubicBezTo>
                    <a:pt x="-157" y="37755"/>
                    <a:pt x="661" y="32044"/>
                    <a:pt x="2313" y="26551"/>
                  </a:cubicBezTo>
                  <a:cubicBezTo>
                    <a:pt x="3717" y="21789"/>
                    <a:pt x="5917" y="17290"/>
                    <a:pt x="8820" y="13258"/>
                  </a:cubicBezTo>
                  <a:cubicBezTo>
                    <a:pt x="11444" y="9642"/>
                    <a:pt x="14807" y="6633"/>
                    <a:pt x="18688" y="4420"/>
                  </a:cubicBezTo>
                  <a:cubicBezTo>
                    <a:pt x="22394" y="2309"/>
                    <a:pt x="26561" y="1134"/>
                    <a:pt x="30823" y="987"/>
                  </a:cubicBezTo>
                  <a:lnTo>
                    <a:pt x="36964" y="987"/>
                  </a:lnTo>
                  <a:cubicBezTo>
                    <a:pt x="38755" y="966"/>
                    <a:pt x="40538" y="1265"/>
                    <a:pt x="42227" y="1864"/>
                  </a:cubicBezTo>
                  <a:cubicBezTo>
                    <a:pt x="43806" y="2412"/>
                    <a:pt x="45246" y="3281"/>
                    <a:pt x="46467" y="4420"/>
                  </a:cubicBezTo>
                  <a:cubicBezTo>
                    <a:pt x="47834" y="5823"/>
                    <a:pt x="48901" y="7488"/>
                    <a:pt x="49610" y="9314"/>
                  </a:cubicBezTo>
                  <a:cubicBezTo>
                    <a:pt x="49340" y="7649"/>
                    <a:pt x="49340" y="5940"/>
                    <a:pt x="49610" y="4274"/>
                  </a:cubicBezTo>
                  <a:cubicBezTo>
                    <a:pt x="49903" y="2857"/>
                    <a:pt x="50049" y="1411"/>
                    <a:pt x="50049" y="-35"/>
                  </a:cubicBezTo>
                  <a:cubicBezTo>
                    <a:pt x="50049" y="-35"/>
                    <a:pt x="50414" y="-35"/>
                    <a:pt x="51218" y="-35"/>
                  </a:cubicBezTo>
                  <a:lnTo>
                    <a:pt x="58894" y="-35"/>
                  </a:lnTo>
                  <a:lnTo>
                    <a:pt x="66204" y="330"/>
                  </a:lnTo>
                  <a:close/>
                  <a:moveTo>
                    <a:pt x="24390" y="37580"/>
                  </a:moveTo>
                  <a:cubicBezTo>
                    <a:pt x="23893" y="39172"/>
                    <a:pt x="23571" y="40815"/>
                    <a:pt x="23440" y="42474"/>
                  </a:cubicBezTo>
                  <a:cubicBezTo>
                    <a:pt x="23440" y="44080"/>
                    <a:pt x="23440" y="45687"/>
                    <a:pt x="23440" y="47294"/>
                  </a:cubicBezTo>
                  <a:cubicBezTo>
                    <a:pt x="23264" y="52341"/>
                    <a:pt x="24785" y="57300"/>
                    <a:pt x="27753" y="61390"/>
                  </a:cubicBezTo>
                  <a:cubicBezTo>
                    <a:pt x="30538" y="65225"/>
                    <a:pt x="35078" y="67394"/>
                    <a:pt x="39814" y="67160"/>
                  </a:cubicBezTo>
                  <a:cubicBezTo>
                    <a:pt x="42205" y="67321"/>
                    <a:pt x="44588" y="66788"/>
                    <a:pt x="46686" y="65627"/>
                  </a:cubicBezTo>
                  <a:cubicBezTo>
                    <a:pt x="48250" y="64546"/>
                    <a:pt x="49405" y="62983"/>
                    <a:pt x="49976" y="61171"/>
                  </a:cubicBezTo>
                  <a:cubicBezTo>
                    <a:pt x="50765" y="58944"/>
                    <a:pt x="51138" y="56592"/>
                    <a:pt x="51072" y="54233"/>
                  </a:cubicBezTo>
                  <a:cubicBezTo>
                    <a:pt x="51072" y="51457"/>
                    <a:pt x="51072" y="48317"/>
                    <a:pt x="51072" y="44957"/>
                  </a:cubicBezTo>
                  <a:cubicBezTo>
                    <a:pt x="51072" y="41597"/>
                    <a:pt x="51072" y="37215"/>
                    <a:pt x="51072" y="34731"/>
                  </a:cubicBezTo>
                  <a:cubicBezTo>
                    <a:pt x="51160" y="32745"/>
                    <a:pt x="50860" y="30758"/>
                    <a:pt x="50195" y="28888"/>
                  </a:cubicBezTo>
                  <a:cubicBezTo>
                    <a:pt x="49749" y="27625"/>
                    <a:pt x="48711" y="26668"/>
                    <a:pt x="47417" y="26332"/>
                  </a:cubicBezTo>
                  <a:cubicBezTo>
                    <a:pt x="45524" y="25916"/>
                    <a:pt x="43579" y="25748"/>
                    <a:pt x="41642" y="25821"/>
                  </a:cubicBezTo>
                  <a:cubicBezTo>
                    <a:pt x="37395" y="25558"/>
                    <a:pt x="33192" y="26829"/>
                    <a:pt x="29800" y="29400"/>
                  </a:cubicBezTo>
                  <a:cubicBezTo>
                    <a:pt x="27051" y="31401"/>
                    <a:pt x="25128" y="34337"/>
                    <a:pt x="24390" y="37653"/>
                  </a:cubicBezTo>
                  <a:close/>
                </a:path>
              </a:pathLst>
            </a:custGeom>
            <a:solidFill>
              <a:srgbClr val="333233"/>
            </a:solidFill>
            <a:ln w="7301" cap="flat">
              <a:noFill/>
              <a:prstDash val="solid"/>
              <a:miter/>
            </a:ln>
          </p:spPr>
          <p:txBody>
            <a:bodyPr rtlCol="0" anchor="ctr"/>
            <a:lstStyle/>
            <a:p>
              <a:endParaRPr lang="en-US"/>
            </a:p>
          </p:txBody>
        </p:sp>
        <p:sp>
          <p:nvSpPr>
            <p:cNvPr id="360" name="Freeform 359">
              <a:extLst>
                <a:ext uri="{FF2B5EF4-FFF2-40B4-BE49-F238E27FC236}">
                  <a16:creationId xmlns:a16="http://schemas.microsoft.com/office/drawing/2014/main" id="{0B469FD8-F58E-41AC-426A-1EB341502434}"/>
                </a:ext>
              </a:extLst>
            </p:cNvPr>
            <p:cNvSpPr/>
            <p:nvPr/>
          </p:nvSpPr>
          <p:spPr>
            <a:xfrm>
              <a:off x="6366975" y="4985798"/>
              <a:ext cx="74799" cy="130144"/>
            </a:xfrm>
            <a:custGeom>
              <a:avLst/>
              <a:gdLst>
                <a:gd name="connsiteX0" fmla="*/ 24477 w 74799"/>
                <a:gd name="connsiteY0" fmla="*/ 841 h 130144"/>
                <a:gd name="connsiteX1" fmla="*/ 24477 w 74799"/>
                <a:gd name="connsiteY1" fmla="*/ 2887 h 130144"/>
                <a:gd name="connsiteX2" fmla="*/ 24477 w 74799"/>
                <a:gd name="connsiteY2" fmla="*/ 8511 h 130144"/>
                <a:gd name="connsiteX3" fmla="*/ 24477 w 74799"/>
                <a:gd name="connsiteY3" fmla="*/ 12017 h 130144"/>
                <a:gd name="connsiteX4" fmla="*/ 24477 w 74799"/>
                <a:gd name="connsiteY4" fmla="*/ 15303 h 130144"/>
                <a:gd name="connsiteX5" fmla="*/ 24477 w 74799"/>
                <a:gd name="connsiteY5" fmla="*/ 20270 h 130144"/>
                <a:gd name="connsiteX6" fmla="*/ 24477 w 74799"/>
                <a:gd name="connsiteY6" fmla="*/ 28815 h 130144"/>
                <a:gd name="connsiteX7" fmla="*/ 24477 w 74799"/>
                <a:gd name="connsiteY7" fmla="*/ 42839 h 130144"/>
                <a:gd name="connsiteX8" fmla="*/ 28497 w 74799"/>
                <a:gd name="connsiteY8" fmla="*/ 39844 h 130144"/>
                <a:gd name="connsiteX9" fmla="*/ 37489 w 74799"/>
                <a:gd name="connsiteY9" fmla="*/ 38091 h 130144"/>
                <a:gd name="connsiteX10" fmla="*/ 48819 w 74799"/>
                <a:gd name="connsiteY10" fmla="*/ 38091 h 130144"/>
                <a:gd name="connsiteX11" fmla="*/ 59785 w 74799"/>
                <a:gd name="connsiteY11" fmla="*/ 40428 h 130144"/>
                <a:gd name="connsiteX12" fmla="*/ 66656 w 74799"/>
                <a:gd name="connsiteY12" fmla="*/ 45468 h 130144"/>
                <a:gd name="connsiteX13" fmla="*/ 71261 w 74799"/>
                <a:gd name="connsiteY13" fmla="*/ 54160 h 130144"/>
                <a:gd name="connsiteX14" fmla="*/ 73893 w 74799"/>
                <a:gd name="connsiteY14" fmla="*/ 65262 h 130144"/>
                <a:gd name="connsiteX15" fmla="*/ 74697 w 74799"/>
                <a:gd name="connsiteY15" fmla="*/ 77751 h 130144"/>
                <a:gd name="connsiteX16" fmla="*/ 73381 w 74799"/>
                <a:gd name="connsiteY16" fmla="*/ 95938 h 130144"/>
                <a:gd name="connsiteX17" fmla="*/ 69434 w 74799"/>
                <a:gd name="connsiteY17" fmla="*/ 112225 h 130144"/>
                <a:gd name="connsiteX18" fmla="*/ 60369 w 74799"/>
                <a:gd name="connsiteY18" fmla="*/ 124204 h 130144"/>
                <a:gd name="connsiteX19" fmla="*/ 43775 w 74799"/>
                <a:gd name="connsiteY19" fmla="*/ 129609 h 130144"/>
                <a:gd name="connsiteX20" fmla="*/ 34053 w 74799"/>
                <a:gd name="connsiteY20" fmla="*/ 128805 h 130144"/>
                <a:gd name="connsiteX21" fmla="*/ 26743 w 74799"/>
                <a:gd name="connsiteY21" fmla="*/ 121501 h 130144"/>
                <a:gd name="connsiteX22" fmla="*/ 25719 w 74799"/>
                <a:gd name="connsiteY22" fmla="*/ 120844 h 130144"/>
                <a:gd name="connsiteX23" fmla="*/ 24915 w 74799"/>
                <a:gd name="connsiteY23" fmla="*/ 122232 h 130144"/>
                <a:gd name="connsiteX24" fmla="*/ 24915 w 74799"/>
                <a:gd name="connsiteY24" fmla="*/ 125372 h 130144"/>
                <a:gd name="connsiteX25" fmla="*/ 24915 w 74799"/>
                <a:gd name="connsiteY25" fmla="*/ 128294 h 130144"/>
                <a:gd name="connsiteX26" fmla="*/ 24915 w 74799"/>
                <a:gd name="connsiteY26" fmla="*/ 129609 h 130144"/>
                <a:gd name="connsiteX27" fmla="*/ 12561 w 74799"/>
                <a:gd name="connsiteY27" fmla="*/ 130047 h 130144"/>
                <a:gd name="connsiteX28" fmla="*/ 61 w 74799"/>
                <a:gd name="connsiteY28" fmla="*/ 130047 h 130144"/>
                <a:gd name="connsiteX29" fmla="*/ 61 w 74799"/>
                <a:gd name="connsiteY29" fmla="*/ 102584 h 130144"/>
                <a:gd name="connsiteX30" fmla="*/ 61 w 74799"/>
                <a:gd name="connsiteY30" fmla="*/ 73369 h 130144"/>
                <a:gd name="connsiteX31" fmla="*/ 719 w 74799"/>
                <a:gd name="connsiteY31" fmla="*/ 43277 h 130144"/>
                <a:gd name="connsiteX32" fmla="*/ 1084 w 74799"/>
                <a:gd name="connsiteY32" fmla="*/ 12747 h 130144"/>
                <a:gd name="connsiteX33" fmla="*/ 1084 w 74799"/>
                <a:gd name="connsiteY33" fmla="*/ 622 h 130144"/>
                <a:gd name="connsiteX34" fmla="*/ 8029 w 74799"/>
                <a:gd name="connsiteY34" fmla="*/ -35 h 130144"/>
                <a:gd name="connsiteX35" fmla="*/ 15704 w 74799"/>
                <a:gd name="connsiteY35" fmla="*/ -35 h 130144"/>
                <a:gd name="connsiteX36" fmla="*/ 21772 w 74799"/>
                <a:gd name="connsiteY36" fmla="*/ 330 h 130144"/>
                <a:gd name="connsiteX37" fmla="*/ 24477 w 74799"/>
                <a:gd name="connsiteY37" fmla="*/ 841 h 130144"/>
                <a:gd name="connsiteX38" fmla="*/ 52986 w 74799"/>
                <a:gd name="connsiteY38" fmla="*/ 72200 h 130144"/>
                <a:gd name="connsiteX39" fmla="*/ 47577 w 74799"/>
                <a:gd name="connsiteY39" fmla="*/ 62486 h 130144"/>
                <a:gd name="connsiteX40" fmla="*/ 35515 w 74799"/>
                <a:gd name="connsiteY40" fmla="*/ 59199 h 130144"/>
                <a:gd name="connsiteX41" fmla="*/ 29374 w 74799"/>
                <a:gd name="connsiteY41" fmla="*/ 59784 h 130144"/>
                <a:gd name="connsiteX42" fmla="*/ 25939 w 74799"/>
                <a:gd name="connsiteY42" fmla="*/ 62705 h 130144"/>
                <a:gd name="connsiteX43" fmla="*/ 24550 w 74799"/>
                <a:gd name="connsiteY43" fmla="*/ 68987 h 130144"/>
                <a:gd name="connsiteX44" fmla="*/ 24550 w 74799"/>
                <a:gd name="connsiteY44" fmla="*/ 80307 h 130144"/>
                <a:gd name="connsiteX45" fmla="*/ 24550 w 74799"/>
                <a:gd name="connsiteY45" fmla="*/ 91117 h 130144"/>
                <a:gd name="connsiteX46" fmla="*/ 26231 w 74799"/>
                <a:gd name="connsiteY46" fmla="*/ 99444 h 130144"/>
                <a:gd name="connsiteX47" fmla="*/ 30178 w 74799"/>
                <a:gd name="connsiteY47" fmla="*/ 104995 h 130144"/>
                <a:gd name="connsiteX48" fmla="*/ 37489 w 74799"/>
                <a:gd name="connsiteY48" fmla="*/ 106967 h 130144"/>
                <a:gd name="connsiteX49" fmla="*/ 44799 w 74799"/>
                <a:gd name="connsiteY49" fmla="*/ 104995 h 130144"/>
                <a:gd name="connsiteX50" fmla="*/ 50135 w 74799"/>
                <a:gd name="connsiteY50" fmla="*/ 99517 h 130144"/>
                <a:gd name="connsiteX51" fmla="*/ 53498 w 74799"/>
                <a:gd name="connsiteY51" fmla="*/ 91848 h 130144"/>
                <a:gd name="connsiteX52" fmla="*/ 54594 w 74799"/>
                <a:gd name="connsiteY52" fmla="*/ 82864 h 130144"/>
                <a:gd name="connsiteX53" fmla="*/ 54594 w 74799"/>
                <a:gd name="connsiteY53" fmla="*/ 77532 h 130144"/>
                <a:gd name="connsiteX54" fmla="*/ 52986 w 74799"/>
                <a:gd name="connsiteY54" fmla="*/ 72200 h 130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74799" h="130144">
                  <a:moveTo>
                    <a:pt x="24477" y="841"/>
                  </a:moveTo>
                  <a:lnTo>
                    <a:pt x="24477" y="2887"/>
                  </a:lnTo>
                  <a:cubicBezTo>
                    <a:pt x="24477" y="5370"/>
                    <a:pt x="24477" y="7269"/>
                    <a:pt x="24477" y="8511"/>
                  </a:cubicBezTo>
                  <a:cubicBezTo>
                    <a:pt x="24477" y="9752"/>
                    <a:pt x="24477" y="10994"/>
                    <a:pt x="24477" y="12017"/>
                  </a:cubicBezTo>
                  <a:cubicBezTo>
                    <a:pt x="24477" y="13039"/>
                    <a:pt x="24477" y="14135"/>
                    <a:pt x="24477" y="15303"/>
                  </a:cubicBezTo>
                  <a:cubicBezTo>
                    <a:pt x="24477" y="16472"/>
                    <a:pt x="24477" y="18152"/>
                    <a:pt x="24477" y="20270"/>
                  </a:cubicBezTo>
                  <a:lnTo>
                    <a:pt x="24477" y="28815"/>
                  </a:lnTo>
                  <a:cubicBezTo>
                    <a:pt x="24477" y="32394"/>
                    <a:pt x="24477" y="37069"/>
                    <a:pt x="24477" y="42839"/>
                  </a:cubicBezTo>
                  <a:cubicBezTo>
                    <a:pt x="24477" y="41743"/>
                    <a:pt x="26012" y="40721"/>
                    <a:pt x="28497" y="39844"/>
                  </a:cubicBezTo>
                  <a:cubicBezTo>
                    <a:pt x="31414" y="38917"/>
                    <a:pt x="34433" y="38332"/>
                    <a:pt x="37489" y="38091"/>
                  </a:cubicBezTo>
                  <a:cubicBezTo>
                    <a:pt x="41261" y="37799"/>
                    <a:pt x="45047" y="37799"/>
                    <a:pt x="48819" y="38091"/>
                  </a:cubicBezTo>
                  <a:cubicBezTo>
                    <a:pt x="52562" y="38376"/>
                    <a:pt x="56254" y="39157"/>
                    <a:pt x="59785" y="40428"/>
                  </a:cubicBezTo>
                  <a:cubicBezTo>
                    <a:pt x="62526" y="41392"/>
                    <a:pt x="64916" y="43146"/>
                    <a:pt x="66656" y="45468"/>
                  </a:cubicBezTo>
                  <a:cubicBezTo>
                    <a:pt x="68674" y="48083"/>
                    <a:pt x="70231" y="51026"/>
                    <a:pt x="71261" y="54160"/>
                  </a:cubicBezTo>
                  <a:cubicBezTo>
                    <a:pt x="72497" y="57768"/>
                    <a:pt x="73374" y="61485"/>
                    <a:pt x="73893" y="65262"/>
                  </a:cubicBezTo>
                  <a:cubicBezTo>
                    <a:pt x="74427" y="69403"/>
                    <a:pt x="74697" y="73573"/>
                    <a:pt x="74697" y="77751"/>
                  </a:cubicBezTo>
                  <a:cubicBezTo>
                    <a:pt x="74697" y="83886"/>
                    <a:pt x="74259" y="89949"/>
                    <a:pt x="73381" y="95938"/>
                  </a:cubicBezTo>
                  <a:cubicBezTo>
                    <a:pt x="72906" y="101540"/>
                    <a:pt x="71576" y="107032"/>
                    <a:pt x="69434" y="112225"/>
                  </a:cubicBezTo>
                  <a:cubicBezTo>
                    <a:pt x="67511" y="116936"/>
                    <a:pt x="64383" y="121070"/>
                    <a:pt x="60369" y="124204"/>
                  </a:cubicBezTo>
                  <a:cubicBezTo>
                    <a:pt x="55486" y="127593"/>
                    <a:pt x="49719" y="129477"/>
                    <a:pt x="43775" y="129609"/>
                  </a:cubicBezTo>
                  <a:cubicBezTo>
                    <a:pt x="40515" y="130127"/>
                    <a:pt x="37182" y="129850"/>
                    <a:pt x="34053" y="128805"/>
                  </a:cubicBezTo>
                  <a:cubicBezTo>
                    <a:pt x="30734" y="127447"/>
                    <a:pt x="28102" y="124817"/>
                    <a:pt x="26743" y="121501"/>
                  </a:cubicBezTo>
                  <a:cubicBezTo>
                    <a:pt x="26743" y="120771"/>
                    <a:pt x="26012" y="120552"/>
                    <a:pt x="25719" y="120844"/>
                  </a:cubicBezTo>
                  <a:cubicBezTo>
                    <a:pt x="25361" y="121246"/>
                    <a:pt x="25091" y="121720"/>
                    <a:pt x="24915" y="122232"/>
                  </a:cubicBezTo>
                  <a:cubicBezTo>
                    <a:pt x="24915" y="123546"/>
                    <a:pt x="24915" y="124642"/>
                    <a:pt x="24915" y="125372"/>
                  </a:cubicBezTo>
                  <a:cubicBezTo>
                    <a:pt x="24915" y="126103"/>
                    <a:pt x="24915" y="127052"/>
                    <a:pt x="24915" y="128294"/>
                  </a:cubicBezTo>
                  <a:cubicBezTo>
                    <a:pt x="24966" y="128732"/>
                    <a:pt x="24966" y="129170"/>
                    <a:pt x="24915" y="129609"/>
                  </a:cubicBezTo>
                  <a:cubicBezTo>
                    <a:pt x="20814" y="130061"/>
                    <a:pt x="16684" y="130207"/>
                    <a:pt x="12561" y="130047"/>
                  </a:cubicBezTo>
                  <a:cubicBezTo>
                    <a:pt x="8029" y="130047"/>
                    <a:pt x="3862" y="130047"/>
                    <a:pt x="61" y="130047"/>
                  </a:cubicBezTo>
                  <a:cubicBezTo>
                    <a:pt x="61" y="121209"/>
                    <a:pt x="-305" y="112079"/>
                    <a:pt x="61" y="102584"/>
                  </a:cubicBezTo>
                  <a:cubicBezTo>
                    <a:pt x="426" y="93089"/>
                    <a:pt x="61" y="83375"/>
                    <a:pt x="61" y="73369"/>
                  </a:cubicBezTo>
                  <a:cubicBezTo>
                    <a:pt x="61" y="63363"/>
                    <a:pt x="426" y="53429"/>
                    <a:pt x="719" y="43277"/>
                  </a:cubicBezTo>
                  <a:cubicBezTo>
                    <a:pt x="1011" y="33125"/>
                    <a:pt x="1084" y="22972"/>
                    <a:pt x="1084" y="12747"/>
                  </a:cubicBezTo>
                  <a:lnTo>
                    <a:pt x="1084" y="622"/>
                  </a:lnTo>
                  <a:cubicBezTo>
                    <a:pt x="3379" y="228"/>
                    <a:pt x="5704" y="9"/>
                    <a:pt x="8029" y="-35"/>
                  </a:cubicBezTo>
                  <a:lnTo>
                    <a:pt x="15704" y="-35"/>
                  </a:lnTo>
                  <a:lnTo>
                    <a:pt x="21772" y="330"/>
                  </a:lnTo>
                  <a:cubicBezTo>
                    <a:pt x="22693" y="381"/>
                    <a:pt x="23599" y="557"/>
                    <a:pt x="24477" y="841"/>
                  </a:cubicBezTo>
                  <a:close/>
                  <a:moveTo>
                    <a:pt x="52986" y="72200"/>
                  </a:moveTo>
                  <a:cubicBezTo>
                    <a:pt x="52613" y="68351"/>
                    <a:pt x="50654" y="64831"/>
                    <a:pt x="47577" y="62486"/>
                  </a:cubicBezTo>
                  <a:cubicBezTo>
                    <a:pt x="44009" y="60134"/>
                    <a:pt x="39784" y="58980"/>
                    <a:pt x="35515" y="59199"/>
                  </a:cubicBezTo>
                  <a:cubicBezTo>
                    <a:pt x="33453" y="59163"/>
                    <a:pt x="31392" y="59360"/>
                    <a:pt x="29374" y="59784"/>
                  </a:cubicBezTo>
                  <a:cubicBezTo>
                    <a:pt x="27846" y="60193"/>
                    <a:pt x="26589" y="61266"/>
                    <a:pt x="25939" y="62705"/>
                  </a:cubicBezTo>
                  <a:cubicBezTo>
                    <a:pt x="25098" y="64699"/>
                    <a:pt x="24630" y="66825"/>
                    <a:pt x="24550" y="68987"/>
                  </a:cubicBezTo>
                  <a:cubicBezTo>
                    <a:pt x="24550" y="71762"/>
                    <a:pt x="24550" y="75560"/>
                    <a:pt x="24550" y="80307"/>
                  </a:cubicBezTo>
                  <a:cubicBezTo>
                    <a:pt x="24550" y="85055"/>
                    <a:pt x="24550" y="87611"/>
                    <a:pt x="24550" y="91117"/>
                  </a:cubicBezTo>
                  <a:cubicBezTo>
                    <a:pt x="24667" y="93966"/>
                    <a:pt x="25237" y="96770"/>
                    <a:pt x="26231" y="99444"/>
                  </a:cubicBezTo>
                  <a:cubicBezTo>
                    <a:pt x="27057" y="101598"/>
                    <a:pt x="28417" y="103504"/>
                    <a:pt x="30178" y="104995"/>
                  </a:cubicBezTo>
                  <a:cubicBezTo>
                    <a:pt x="32335" y="106426"/>
                    <a:pt x="34901" y="107113"/>
                    <a:pt x="37489" y="106967"/>
                  </a:cubicBezTo>
                  <a:cubicBezTo>
                    <a:pt x="40069" y="107069"/>
                    <a:pt x="42620" y="106382"/>
                    <a:pt x="44799" y="104995"/>
                  </a:cubicBezTo>
                  <a:cubicBezTo>
                    <a:pt x="46948" y="103570"/>
                    <a:pt x="48768" y="101701"/>
                    <a:pt x="50135" y="99517"/>
                  </a:cubicBezTo>
                  <a:cubicBezTo>
                    <a:pt x="51692" y="97172"/>
                    <a:pt x="52833" y="94579"/>
                    <a:pt x="53498" y="91848"/>
                  </a:cubicBezTo>
                  <a:cubicBezTo>
                    <a:pt x="54229" y="88911"/>
                    <a:pt x="54602" y="85895"/>
                    <a:pt x="54594" y="82864"/>
                  </a:cubicBezTo>
                  <a:cubicBezTo>
                    <a:pt x="54594" y="81184"/>
                    <a:pt x="54594" y="79431"/>
                    <a:pt x="54594" y="77532"/>
                  </a:cubicBezTo>
                  <a:cubicBezTo>
                    <a:pt x="54353" y="75677"/>
                    <a:pt x="53812" y="73880"/>
                    <a:pt x="52986" y="72200"/>
                  </a:cubicBezTo>
                  <a:close/>
                </a:path>
              </a:pathLst>
            </a:custGeom>
            <a:solidFill>
              <a:srgbClr val="333233"/>
            </a:solidFill>
            <a:ln w="7301" cap="flat">
              <a:noFill/>
              <a:prstDash val="solid"/>
              <a:miter/>
            </a:ln>
          </p:spPr>
          <p:txBody>
            <a:bodyPr rtlCol="0" anchor="ctr"/>
            <a:lstStyle/>
            <a:p>
              <a:endParaRPr lang="en-US"/>
            </a:p>
          </p:txBody>
        </p:sp>
        <p:sp>
          <p:nvSpPr>
            <p:cNvPr id="361" name="Freeform 360">
              <a:extLst>
                <a:ext uri="{FF2B5EF4-FFF2-40B4-BE49-F238E27FC236}">
                  <a16:creationId xmlns:a16="http://schemas.microsoft.com/office/drawing/2014/main" id="{D42C3D8B-6DDA-5D20-D82C-4DDCF53FB901}"/>
                </a:ext>
              </a:extLst>
            </p:cNvPr>
            <p:cNvSpPr/>
            <p:nvPr/>
          </p:nvSpPr>
          <p:spPr>
            <a:xfrm>
              <a:off x="6452150" y="4983388"/>
              <a:ext cx="26101" cy="132747"/>
            </a:xfrm>
            <a:custGeom>
              <a:avLst/>
              <a:gdLst>
                <a:gd name="connsiteX0" fmla="*/ 22857 w 26101"/>
                <a:gd name="connsiteY0" fmla="*/ 40063 h 132747"/>
                <a:gd name="connsiteX1" fmla="*/ 26000 w 26101"/>
                <a:gd name="connsiteY1" fmla="*/ 40063 h 132747"/>
                <a:gd name="connsiteX2" fmla="*/ 26000 w 26101"/>
                <a:gd name="connsiteY2" fmla="*/ 40648 h 132747"/>
                <a:gd name="connsiteX3" fmla="*/ 25196 w 26101"/>
                <a:gd name="connsiteY3" fmla="*/ 86078 h 132747"/>
                <a:gd name="connsiteX4" fmla="*/ 25854 w 26101"/>
                <a:gd name="connsiteY4" fmla="*/ 131508 h 132747"/>
                <a:gd name="connsiteX5" fmla="*/ 21248 w 26101"/>
                <a:gd name="connsiteY5" fmla="*/ 132676 h 132747"/>
                <a:gd name="connsiteX6" fmla="*/ 13207 w 26101"/>
                <a:gd name="connsiteY6" fmla="*/ 132676 h 132747"/>
                <a:gd name="connsiteX7" fmla="*/ 5020 w 26101"/>
                <a:gd name="connsiteY7" fmla="*/ 132676 h 132747"/>
                <a:gd name="connsiteX8" fmla="*/ -97 w 26101"/>
                <a:gd name="connsiteY8" fmla="*/ 132676 h 132747"/>
                <a:gd name="connsiteX9" fmla="*/ 707 w 26101"/>
                <a:gd name="connsiteY9" fmla="*/ 109085 h 132747"/>
                <a:gd name="connsiteX10" fmla="*/ 268 w 26101"/>
                <a:gd name="connsiteY10" fmla="*/ 85347 h 132747"/>
                <a:gd name="connsiteX11" fmla="*/ -97 w 26101"/>
                <a:gd name="connsiteY11" fmla="*/ 62121 h 132747"/>
                <a:gd name="connsiteX12" fmla="*/ 999 w 26101"/>
                <a:gd name="connsiteY12" fmla="*/ 39771 h 132747"/>
                <a:gd name="connsiteX13" fmla="*/ 999 w 26101"/>
                <a:gd name="connsiteY13" fmla="*/ 39771 h 132747"/>
                <a:gd name="connsiteX14" fmla="*/ 3485 w 26101"/>
                <a:gd name="connsiteY14" fmla="*/ 39771 h 132747"/>
                <a:gd name="connsiteX15" fmla="*/ 6116 w 26101"/>
                <a:gd name="connsiteY15" fmla="*/ 39771 h 132747"/>
                <a:gd name="connsiteX16" fmla="*/ 12769 w 26101"/>
                <a:gd name="connsiteY16" fmla="*/ 39771 h 132747"/>
                <a:gd name="connsiteX17" fmla="*/ 22857 w 26101"/>
                <a:gd name="connsiteY17" fmla="*/ 40063 h 132747"/>
                <a:gd name="connsiteX18" fmla="*/ 49 w 26101"/>
                <a:gd name="connsiteY18" fmla="*/ -35 h 132747"/>
                <a:gd name="connsiteX19" fmla="*/ 25050 w 26101"/>
                <a:gd name="connsiteY19" fmla="*/ 549 h 132747"/>
                <a:gd name="connsiteX20" fmla="*/ 25050 w 26101"/>
                <a:gd name="connsiteY20" fmla="*/ 4493 h 132747"/>
                <a:gd name="connsiteX21" fmla="*/ 25050 w 26101"/>
                <a:gd name="connsiteY21" fmla="*/ 10775 h 132747"/>
                <a:gd name="connsiteX22" fmla="*/ 25050 w 26101"/>
                <a:gd name="connsiteY22" fmla="*/ 17713 h 132747"/>
                <a:gd name="connsiteX23" fmla="*/ 25050 w 26101"/>
                <a:gd name="connsiteY23" fmla="*/ 24068 h 132747"/>
                <a:gd name="connsiteX24" fmla="*/ 21614 w 26101"/>
                <a:gd name="connsiteY24" fmla="*/ 25529 h 132747"/>
                <a:gd name="connsiteX25" fmla="*/ 15327 w 26101"/>
                <a:gd name="connsiteY25" fmla="*/ 25529 h 132747"/>
                <a:gd name="connsiteX26" fmla="*/ 8017 w 26101"/>
                <a:gd name="connsiteY26" fmla="*/ 25163 h 132747"/>
                <a:gd name="connsiteX27" fmla="*/ 707 w 26101"/>
                <a:gd name="connsiteY27" fmla="*/ 25163 h 132747"/>
                <a:gd name="connsiteX28" fmla="*/ 195 w 26101"/>
                <a:gd name="connsiteY28" fmla="*/ 13988 h 132747"/>
                <a:gd name="connsiteX29" fmla="*/ 49 w 26101"/>
                <a:gd name="connsiteY29" fmla="*/ -35 h 13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101" h="132747">
                  <a:moveTo>
                    <a:pt x="22857" y="40063"/>
                  </a:moveTo>
                  <a:lnTo>
                    <a:pt x="26000" y="40063"/>
                  </a:lnTo>
                  <a:lnTo>
                    <a:pt x="26000" y="40648"/>
                  </a:lnTo>
                  <a:cubicBezTo>
                    <a:pt x="26000" y="55255"/>
                    <a:pt x="25635" y="70593"/>
                    <a:pt x="25196" y="86078"/>
                  </a:cubicBezTo>
                  <a:cubicBezTo>
                    <a:pt x="24757" y="101562"/>
                    <a:pt x="25196" y="116681"/>
                    <a:pt x="25854" y="131508"/>
                  </a:cubicBezTo>
                  <a:cubicBezTo>
                    <a:pt x="24509" y="132435"/>
                    <a:pt x="22871" y="132844"/>
                    <a:pt x="21248" y="132676"/>
                  </a:cubicBezTo>
                  <a:lnTo>
                    <a:pt x="13207" y="132676"/>
                  </a:lnTo>
                  <a:lnTo>
                    <a:pt x="5020" y="132676"/>
                  </a:lnTo>
                  <a:cubicBezTo>
                    <a:pt x="3324" y="132398"/>
                    <a:pt x="1599" y="132398"/>
                    <a:pt x="-97" y="132676"/>
                  </a:cubicBezTo>
                  <a:cubicBezTo>
                    <a:pt x="488" y="124934"/>
                    <a:pt x="780" y="117046"/>
                    <a:pt x="707" y="109085"/>
                  </a:cubicBezTo>
                  <a:cubicBezTo>
                    <a:pt x="634" y="101123"/>
                    <a:pt x="707" y="93235"/>
                    <a:pt x="268" y="85347"/>
                  </a:cubicBezTo>
                  <a:cubicBezTo>
                    <a:pt x="-170" y="77459"/>
                    <a:pt x="-97" y="69790"/>
                    <a:pt x="-97" y="62121"/>
                  </a:cubicBezTo>
                  <a:cubicBezTo>
                    <a:pt x="-104" y="54656"/>
                    <a:pt x="261" y="47199"/>
                    <a:pt x="999" y="39771"/>
                  </a:cubicBezTo>
                  <a:lnTo>
                    <a:pt x="999" y="39771"/>
                  </a:lnTo>
                  <a:cubicBezTo>
                    <a:pt x="1818" y="39618"/>
                    <a:pt x="2666" y="39618"/>
                    <a:pt x="3485" y="39771"/>
                  </a:cubicBezTo>
                  <a:lnTo>
                    <a:pt x="6116" y="39771"/>
                  </a:lnTo>
                  <a:cubicBezTo>
                    <a:pt x="7725" y="39771"/>
                    <a:pt x="9918" y="39771"/>
                    <a:pt x="12769" y="39771"/>
                  </a:cubicBezTo>
                  <a:cubicBezTo>
                    <a:pt x="15620" y="39771"/>
                    <a:pt x="18909" y="40209"/>
                    <a:pt x="22857" y="40063"/>
                  </a:cubicBezTo>
                  <a:close/>
                  <a:moveTo>
                    <a:pt x="49" y="-35"/>
                  </a:moveTo>
                  <a:lnTo>
                    <a:pt x="25050" y="549"/>
                  </a:lnTo>
                  <a:cubicBezTo>
                    <a:pt x="25050" y="1280"/>
                    <a:pt x="25050" y="2594"/>
                    <a:pt x="25050" y="4493"/>
                  </a:cubicBezTo>
                  <a:cubicBezTo>
                    <a:pt x="25050" y="6392"/>
                    <a:pt x="25050" y="8510"/>
                    <a:pt x="25050" y="10775"/>
                  </a:cubicBezTo>
                  <a:cubicBezTo>
                    <a:pt x="25050" y="13039"/>
                    <a:pt x="25050" y="15303"/>
                    <a:pt x="25050" y="17713"/>
                  </a:cubicBezTo>
                  <a:cubicBezTo>
                    <a:pt x="25050" y="20124"/>
                    <a:pt x="25050" y="22242"/>
                    <a:pt x="25050" y="24068"/>
                  </a:cubicBezTo>
                  <a:cubicBezTo>
                    <a:pt x="24143" y="24988"/>
                    <a:pt x="22908" y="25514"/>
                    <a:pt x="21614" y="25529"/>
                  </a:cubicBezTo>
                  <a:cubicBezTo>
                    <a:pt x="19523" y="25726"/>
                    <a:pt x="17418" y="25726"/>
                    <a:pt x="15327" y="25529"/>
                  </a:cubicBezTo>
                  <a:lnTo>
                    <a:pt x="8017" y="25163"/>
                  </a:lnTo>
                  <a:cubicBezTo>
                    <a:pt x="5583" y="24995"/>
                    <a:pt x="3141" y="24995"/>
                    <a:pt x="707" y="25163"/>
                  </a:cubicBezTo>
                  <a:cubicBezTo>
                    <a:pt x="707" y="21584"/>
                    <a:pt x="707" y="17859"/>
                    <a:pt x="195" y="13988"/>
                  </a:cubicBezTo>
                  <a:cubicBezTo>
                    <a:pt x="-317" y="10117"/>
                    <a:pt x="49" y="5589"/>
                    <a:pt x="49" y="-35"/>
                  </a:cubicBezTo>
                  <a:close/>
                </a:path>
              </a:pathLst>
            </a:custGeom>
            <a:solidFill>
              <a:srgbClr val="333233"/>
            </a:solidFill>
            <a:ln w="7301" cap="flat">
              <a:noFill/>
              <a:prstDash val="solid"/>
              <a:miter/>
            </a:ln>
          </p:spPr>
          <p:txBody>
            <a:bodyPr rtlCol="0" anchor="ctr"/>
            <a:lstStyle/>
            <a:p>
              <a:endParaRPr lang="en-US"/>
            </a:p>
          </p:txBody>
        </p:sp>
        <p:sp>
          <p:nvSpPr>
            <p:cNvPr id="362" name="Freeform 361">
              <a:extLst>
                <a:ext uri="{FF2B5EF4-FFF2-40B4-BE49-F238E27FC236}">
                  <a16:creationId xmlns:a16="http://schemas.microsoft.com/office/drawing/2014/main" id="{EA4DA17F-2046-2D38-8022-7EA59CF5CB76}"/>
                </a:ext>
              </a:extLst>
            </p:cNvPr>
            <p:cNvSpPr/>
            <p:nvPr/>
          </p:nvSpPr>
          <p:spPr>
            <a:xfrm>
              <a:off x="6490533" y="4982293"/>
              <a:ext cx="26901" cy="133806"/>
            </a:xfrm>
            <a:custGeom>
              <a:avLst/>
              <a:gdLst>
                <a:gd name="connsiteX0" fmla="*/ 1580 w 26901"/>
                <a:gd name="connsiteY0" fmla="*/ -35 h 133806"/>
                <a:gd name="connsiteX1" fmla="*/ 26653 w 26901"/>
                <a:gd name="connsiteY1" fmla="*/ 549 h 133806"/>
                <a:gd name="connsiteX2" fmla="*/ 26653 w 26901"/>
                <a:gd name="connsiteY2" fmla="*/ 18736 h 133806"/>
                <a:gd name="connsiteX3" fmla="*/ 26288 w 26901"/>
                <a:gd name="connsiteY3" fmla="*/ 41524 h 133806"/>
                <a:gd name="connsiteX4" fmla="*/ 26288 w 26901"/>
                <a:gd name="connsiteY4" fmla="*/ 66722 h 133806"/>
                <a:gd name="connsiteX5" fmla="*/ 26288 w 26901"/>
                <a:gd name="connsiteY5" fmla="*/ 91921 h 133806"/>
                <a:gd name="connsiteX6" fmla="*/ 26288 w 26901"/>
                <a:gd name="connsiteY6" fmla="*/ 114635 h 133806"/>
                <a:gd name="connsiteX7" fmla="*/ 26800 w 26901"/>
                <a:gd name="connsiteY7" fmla="*/ 132603 h 133806"/>
                <a:gd name="connsiteX8" fmla="*/ 22194 w 26901"/>
                <a:gd name="connsiteY8" fmla="*/ 133772 h 133806"/>
                <a:gd name="connsiteX9" fmla="*/ 14226 w 26901"/>
                <a:gd name="connsiteY9" fmla="*/ 133772 h 133806"/>
                <a:gd name="connsiteX10" fmla="*/ 5527 w 26901"/>
                <a:gd name="connsiteY10" fmla="*/ 133187 h 133806"/>
                <a:gd name="connsiteX11" fmla="*/ 337 w 26901"/>
                <a:gd name="connsiteY11" fmla="*/ 133187 h 133806"/>
                <a:gd name="connsiteX12" fmla="*/ 1360 w 26901"/>
                <a:gd name="connsiteY12" fmla="*/ 99882 h 133806"/>
                <a:gd name="connsiteX13" fmla="*/ 556 w 26901"/>
                <a:gd name="connsiteY13" fmla="*/ 66430 h 133806"/>
                <a:gd name="connsiteX14" fmla="*/ -102 w 26901"/>
                <a:gd name="connsiteY14" fmla="*/ 32905 h 133806"/>
                <a:gd name="connsiteX15" fmla="*/ 1580 w 26901"/>
                <a:gd name="connsiteY15" fmla="*/ -35 h 13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901" h="133806">
                  <a:moveTo>
                    <a:pt x="1580" y="-35"/>
                  </a:moveTo>
                  <a:lnTo>
                    <a:pt x="26653" y="549"/>
                  </a:lnTo>
                  <a:cubicBezTo>
                    <a:pt x="26653" y="5516"/>
                    <a:pt x="26653" y="11651"/>
                    <a:pt x="26653" y="18736"/>
                  </a:cubicBezTo>
                  <a:cubicBezTo>
                    <a:pt x="26653" y="25821"/>
                    <a:pt x="26653" y="33343"/>
                    <a:pt x="26288" y="41524"/>
                  </a:cubicBezTo>
                  <a:cubicBezTo>
                    <a:pt x="25922" y="49704"/>
                    <a:pt x="26288" y="58031"/>
                    <a:pt x="26288" y="66722"/>
                  </a:cubicBezTo>
                  <a:cubicBezTo>
                    <a:pt x="26288" y="75414"/>
                    <a:pt x="26288" y="83813"/>
                    <a:pt x="26288" y="91921"/>
                  </a:cubicBezTo>
                  <a:cubicBezTo>
                    <a:pt x="26288" y="100028"/>
                    <a:pt x="26288" y="107624"/>
                    <a:pt x="26288" y="114635"/>
                  </a:cubicBezTo>
                  <a:cubicBezTo>
                    <a:pt x="26288" y="121647"/>
                    <a:pt x="26288" y="127636"/>
                    <a:pt x="26800" y="132603"/>
                  </a:cubicBezTo>
                  <a:cubicBezTo>
                    <a:pt x="26215" y="133333"/>
                    <a:pt x="24680" y="133699"/>
                    <a:pt x="22194" y="133772"/>
                  </a:cubicBezTo>
                  <a:lnTo>
                    <a:pt x="14226" y="133772"/>
                  </a:lnTo>
                  <a:lnTo>
                    <a:pt x="5527" y="133187"/>
                  </a:lnTo>
                  <a:cubicBezTo>
                    <a:pt x="3809" y="132917"/>
                    <a:pt x="2055" y="132917"/>
                    <a:pt x="337" y="133187"/>
                  </a:cubicBezTo>
                  <a:cubicBezTo>
                    <a:pt x="1214" y="122158"/>
                    <a:pt x="1580" y="111276"/>
                    <a:pt x="1360" y="99882"/>
                  </a:cubicBezTo>
                  <a:cubicBezTo>
                    <a:pt x="1141" y="88488"/>
                    <a:pt x="922" y="77532"/>
                    <a:pt x="556" y="66430"/>
                  </a:cubicBezTo>
                  <a:cubicBezTo>
                    <a:pt x="191" y="55328"/>
                    <a:pt x="-29" y="44080"/>
                    <a:pt x="-102" y="32905"/>
                  </a:cubicBezTo>
                  <a:cubicBezTo>
                    <a:pt x="-109" y="21906"/>
                    <a:pt x="454" y="10906"/>
                    <a:pt x="1580" y="-35"/>
                  </a:cubicBezTo>
                  <a:close/>
                </a:path>
              </a:pathLst>
            </a:custGeom>
            <a:solidFill>
              <a:srgbClr val="333233"/>
            </a:solidFill>
            <a:ln w="7301"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1E169BA4-5EF7-C2A1-70C0-2BB4E168F15C}"/>
                </a:ext>
              </a:extLst>
            </p:cNvPr>
            <p:cNvSpPr/>
            <p:nvPr/>
          </p:nvSpPr>
          <p:spPr>
            <a:xfrm>
              <a:off x="6528107" y="4983388"/>
              <a:ext cx="26535" cy="132710"/>
            </a:xfrm>
            <a:custGeom>
              <a:avLst/>
              <a:gdLst>
                <a:gd name="connsiteX0" fmla="*/ 22925 w 26535"/>
                <a:gd name="connsiteY0" fmla="*/ 40063 h 132710"/>
                <a:gd name="connsiteX1" fmla="*/ 26434 w 26535"/>
                <a:gd name="connsiteY1" fmla="*/ 40063 h 132710"/>
                <a:gd name="connsiteX2" fmla="*/ 26434 w 26535"/>
                <a:gd name="connsiteY2" fmla="*/ 40648 h 132710"/>
                <a:gd name="connsiteX3" fmla="*/ 25557 w 26535"/>
                <a:gd name="connsiteY3" fmla="*/ 86078 h 132710"/>
                <a:gd name="connsiteX4" fmla="*/ 26215 w 26535"/>
                <a:gd name="connsiteY4" fmla="*/ 131508 h 132710"/>
                <a:gd name="connsiteX5" fmla="*/ 21609 w 26535"/>
                <a:gd name="connsiteY5" fmla="*/ 132676 h 132710"/>
                <a:gd name="connsiteX6" fmla="*/ 13276 w 26535"/>
                <a:gd name="connsiteY6" fmla="*/ 132676 h 132710"/>
                <a:gd name="connsiteX7" fmla="*/ 5088 w 26535"/>
                <a:gd name="connsiteY7" fmla="*/ 132676 h 132710"/>
                <a:gd name="connsiteX8" fmla="*/ -102 w 26535"/>
                <a:gd name="connsiteY8" fmla="*/ 132676 h 132710"/>
                <a:gd name="connsiteX9" fmla="*/ 775 w 26535"/>
                <a:gd name="connsiteY9" fmla="*/ 109085 h 132710"/>
                <a:gd name="connsiteX10" fmla="*/ 264 w 26535"/>
                <a:gd name="connsiteY10" fmla="*/ 85347 h 132710"/>
                <a:gd name="connsiteX11" fmla="*/ 264 w 26535"/>
                <a:gd name="connsiteY11" fmla="*/ 62121 h 132710"/>
                <a:gd name="connsiteX12" fmla="*/ 1360 w 26535"/>
                <a:gd name="connsiteY12" fmla="*/ 39771 h 132710"/>
                <a:gd name="connsiteX13" fmla="*/ 1360 w 26535"/>
                <a:gd name="connsiteY13" fmla="*/ 39771 h 132710"/>
                <a:gd name="connsiteX14" fmla="*/ 3846 w 26535"/>
                <a:gd name="connsiteY14" fmla="*/ 39771 h 132710"/>
                <a:gd name="connsiteX15" fmla="*/ 6550 w 26535"/>
                <a:gd name="connsiteY15" fmla="*/ 39771 h 132710"/>
                <a:gd name="connsiteX16" fmla="*/ 13203 w 26535"/>
                <a:gd name="connsiteY16" fmla="*/ 39771 h 132710"/>
                <a:gd name="connsiteX17" fmla="*/ 22925 w 26535"/>
                <a:gd name="connsiteY17" fmla="*/ 40063 h 132710"/>
                <a:gd name="connsiteX18" fmla="*/ 264 w 26535"/>
                <a:gd name="connsiteY18" fmla="*/ -35 h 132710"/>
                <a:gd name="connsiteX19" fmla="*/ 25338 w 26535"/>
                <a:gd name="connsiteY19" fmla="*/ 549 h 132710"/>
                <a:gd name="connsiteX20" fmla="*/ 25338 w 26535"/>
                <a:gd name="connsiteY20" fmla="*/ 4493 h 132710"/>
                <a:gd name="connsiteX21" fmla="*/ 25338 w 26535"/>
                <a:gd name="connsiteY21" fmla="*/ 10775 h 132710"/>
                <a:gd name="connsiteX22" fmla="*/ 25338 w 26535"/>
                <a:gd name="connsiteY22" fmla="*/ 17713 h 132710"/>
                <a:gd name="connsiteX23" fmla="*/ 25338 w 26535"/>
                <a:gd name="connsiteY23" fmla="*/ 24068 h 132710"/>
                <a:gd name="connsiteX24" fmla="*/ 21975 w 26535"/>
                <a:gd name="connsiteY24" fmla="*/ 25529 h 132710"/>
                <a:gd name="connsiteX25" fmla="*/ 15688 w 26535"/>
                <a:gd name="connsiteY25" fmla="*/ 25529 h 132710"/>
                <a:gd name="connsiteX26" fmla="*/ 8378 w 26535"/>
                <a:gd name="connsiteY26" fmla="*/ 25163 h 132710"/>
                <a:gd name="connsiteX27" fmla="*/ 1068 w 26535"/>
                <a:gd name="connsiteY27" fmla="*/ 25163 h 132710"/>
                <a:gd name="connsiteX28" fmla="*/ 629 w 26535"/>
                <a:gd name="connsiteY28" fmla="*/ 13988 h 132710"/>
                <a:gd name="connsiteX29" fmla="*/ 264 w 26535"/>
                <a:gd name="connsiteY29" fmla="*/ -35 h 132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535" h="132710">
                  <a:moveTo>
                    <a:pt x="22925" y="40063"/>
                  </a:moveTo>
                  <a:lnTo>
                    <a:pt x="26434" y="40063"/>
                  </a:lnTo>
                  <a:lnTo>
                    <a:pt x="26434" y="40648"/>
                  </a:lnTo>
                  <a:cubicBezTo>
                    <a:pt x="26434" y="55255"/>
                    <a:pt x="26142" y="70396"/>
                    <a:pt x="25557" y="86078"/>
                  </a:cubicBezTo>
                  <a:cubicBezTo>
                    <a:pt x="25191" y="101489"/>
                    <a:pt x="25557" y="116681"/>
                    <a:pt x="26215" y="131508"/>
                  </a:cubicBezTo>
                  <a:cubicBezTo>
                    <a:pt x="25630" y="132238"/>
                    <a:pt x="24095" y="132603"/>
                    <a:pt x="21609" y="132676"/>
                  </a:cubicBezTo>
                  <a:lnTo>
                    <a:pt x="13276" y="132676"/>
                  </a:lnTo>
                  <a:lnTo>
                    <a:pt x="5088" y="132676"/>
                  </a:lnTo>
                  <a:cubicBezTo>
                    <a:pt x="3371" y="132406"/>
                    <a:pt x="1616" y="132406"/>
                    <a:pt x="-102" y="132676"/>
                  </a:cubicBezTo>
                  <a:cubicBezTo>
                    <a:pt x="556" y="124934"/>
                    <a:pt x="775" y="117046"/>
                    <a:pt x="775" y="109085"/>
                  </a:cubicBezTo>
                  <a:cubicBezTo>
                    <a:pt x="775" y="101123"/>
                    <a:pt x="775" y="93235"/>
                    <a:pt x="264" y="85347"/>
                  </a:cubicBezTo>
                  <a:cubicBezTo>
                    <a:pt x="-248" y="77459"/>
                    <a:pt x="264" y="69790"/>
                    <a:pt x="264" y="62121"/>
                  </a:cubicBezTo>
                  <a:cubicBezTo>
                    <a:pt x="256" y="54656"/>
                    <a:pt x="622" y="47199"/>
                    <a:pt x="1360" y="39771"/>
                  </a:cubicBezTo>
                  <a:lnTo>
                    <a:pt x="1360" y="39771"/>
                  </a:lnTo>
                  <a:cubicBezTo>
                    <a:pt x="2179" y="39618"/>
                    <a:pt x="3027" y="39618"/>
                    <a:pt x="3846" y="39771"/>
                  </a:cubicBezTo>
                  <a:lnTo>
                    <a:pt x="6550" y="39771"/>
                  </a:lnTo>
                  <a:cubicBezTo>
                    <a:pt x="8159" y="39771"/>
                    <a:pt x="10352" y="39771"/>
                    <a:pt x="13203" y="39771"/>
                  </a:cubicBezTo>
                  <a:cubicBezTo>
                    <a:pt x="16054" y="39771"/>
                    <a:pt x="19124" y="40209"/>
                    <a:pt x="22925" y="40063"/>
                  </a:cubicBezTo>
                  <a:close/>
                  <a:moveTo>
                    <a:pt x="264" y="-35"/>
                  </a:moveTo>
                  <a:lnTo>
                    <a:pt x="25338" y="549"/>
                  </a:lnTo>
                  <a:cubicBezTo>
                    <a:pt x="25338" y="1280"/>
                    <a:pt x="25338" y="2594"/>
                    <a:pt x="25338" y="4493"/>
                  </a:cubicBezTo>
                  <a:cubicBezTo>
                    <a:pt x="25338" y="6392"/>
                    <a:pt x="25338" y="8510"/>
                    <a:pt x="25338" y="10775"/>
                  </a:cubicBezTo>
                  <a:cubicBezTo>
                    <a:pt x="25338" y="13039"/>
                    <a:pt x="25338" y="15303"/>
                    <a:pt x="25338" y="17713"/>
                  </a:cubicBezTo>
                  <a:cubicBezTo>
                    <a:pt x="25338" y="20124"/>
                    <a:pt x="25338" y="22242"/>
                    <a:pt x="25338" y="24068"/>
                  </a:cubicBezTo>
                  <a:cubicBezTo>
                    <a:pt x="24475" y="25003"/>
                    <a:pt x="23254" y="25536"/>
                    <a:pt x="21975" y="25529"/>
                  </a:cubicBezTo>
                  <a:cubicBezTo>
                    <a:pt x="19884" y="25726"/>
                    <a:pt x="17779" y="25726"/>
                    <a:pt x="15688" y="25529"/>
                  </a:cubicBezTo>
                  <a:lnTo>
                    <a:pt x="8378" y="25163"/>
                  </a:lnTo>
                  <a:cubicBezTo>
                    <a:pt x="5944" y="24995"/>
                    <a:pt x="3502" y="24995"/>
                    <a:pt x="1068" y="25163"/>
                  </a:cubicBezTo>
                  <a:cubicBezTo>
                    <a:pt x="1068" y="21563"/>
                    <a:pt x="922" y="17837"/>
                    <a:pt x="629" y="13988"/>
                  </a:cubicBezTo>
                  <a:cubicBezTo>
                    <a:pt x="264" y="10409"/>
                    <a:pt x="191" y="5589"/>
                    <a:pt x="264" y="-35"/>
                  </a:cubicBezTo>
                  <a:close/>
                </a:path>
              </a:pathLst>
            </a:custGeom>
            <a:solidFill>
              <a:srgbClr val="333233"/>
            </a:solidFill>
            <a:ln w="7301"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8CD66818-2A5D-4BF3-B815-F551D241484C}"/>
                </a:ext>
              </a:extLst>
            </p:cNvPr>
            <p:cNvSpPr/>
            <p:nvPr/>
          </p:nvSpPr>
          <p:spPr>
            <a:xfrm>
              <a:off x="6562830" y="4989335"/>
              <a:ext cx="67655" cy="126910"/>
            </a:xfrm>
            <a:custGeom>
              <a:avLst/>
              <a:gdLst>
                <a:gd name="connsiteX0" fmla="*/ 37692 w 67655"/>
                <a:gd name="connsiteY0" fmla="*/ 810 h 126910"/>
                <a:gd name="connsiteX1" fmla="*/ 37692 w 67655"/>
                <a:gd name="connsiteY1" fmla="*/ 25498 h 126910"/>
                <a:gd name="connsiteX2" fmla="*/ 37692 w 67655"/>
                <a:gd name="connsiteY2" fmla="*/ 30464 h 126910"/>
                <a:gd name="connsiteX3" fmla="*/ 37692 w 67655"/>
                <a:gd name="connsiteY3" fmla="*/ 35796 h 126910"/>
                <a:gd name="connsiteX4" fmla="*/ 49753 w 67655"/>
                <a:gd name="connsiteY4" fmla="*/ 35212 h 126910"/>
                <a:gd name="connsiteX5" fmla="*/ 65470 w 67655"/>
                <a:gd name="connsiteY5" fmla="*/ 34335 h 126910"/>
                <a:gd name="connsiteX6" fmla="*/ 66932 w 67655"/>
                <a:gd name="connsiteY6" fmla="*/ 38644 h 126910"/>
                <a:gd name="connsiteX7" fmla="*/ 66932 w 67655"/>
                <a:gd name="connsiteY7" fmla="*/ 44780 h 126910"/>
                <a:gd name="connsiteX8" fmla="*/ 66494 w 67655"/>
                <a:gd name="connsiteY8" fmla="*/ 51499 h 126910"/>
                <a:gd name="connsiteX9" fmla="*/ 66494 w 67655"/>
                <a:gd name="connsiteY9" fmla="*/ 57269 h 126910"/>
                <a:gd name="connsiteX10" fmla="*/ 37984 w 67655"/>
                <a:gd name="connsiteY10" fmla="*/ 57269 h 126910"/>
                <a:gd name="connsiteX11" fmla="*/ 37984 w 67655"/>
                <a:gd name="connsiteY11" fmla="*/ 76698 h 126910"/>
                <a:gd name="connsiteX12" fmla="*/ 37984 w 67655"/>
                <a:gd name="connsiteY12" fmla="*/ 94446 h 126910"/>
                <a:gd name="connsiteX13" fmla="*/ 43321 w 67655"/>
                <a:gd name="connsiteY13" fmla="*/ 98463 h 126910"/>
                <a:gd name="connsiteX14" fmla="*/ 50631 w 67655"/>
                <a:gd name="connsiteY14" fmla="*/ 100800 h 126910"/>
                <a:gd name="connsiteX15" fmla="*/ 58818 w 67655"/>
                <a:gd name="connsiteY15" fmla="*/ 101823 h 126910"/>
                <a:gd name="connsiteX16" fmla="*/ 66128 w 67655"/>
                <a:gd name="connsiteY16" fmla="*/ 101823 h 126910"/>
                <a:gd name="connsiteX17" fmla="*/ 66859 w 67655"/>
                <a:gd name="connsiteY17" fmla="*/ 107520 h 126910"/>
                <a:gd name="connsiteX18" fmla="*/ 67444 w 67655"/>
                <a:gd name="connsiteY18" fmla="*/ 113947 h 126910"/>
                <a:gd name="connsiteX19" fmla="*/ 67444 w 67655"/>
                <a:gd name="connsiteY19" fmla="*/ 120521 h 126910"/>
                <a:gd name="connsiteX20" fmla="*/ 66274 w 67655"/>
                <a:gd name="connsiteY20" fmla="*/ 126656 h 126910"/>
                <a:gd name="connsiteX21" fmla="*/ 50996 w 67655"/>
                <a:gd name="connsiteY21" fmla="*/ 126656 h 126910"/>
                <a:gd name="connsiteX22" fmla="*/ 36376 w 67655"/>
                <a:gd name="connsiteY22" fmla="*/ 124538 h 126910"/>
                <a:gd name="connsiteX23" fmla="*/ 23949 w 67655"/>
                <a:gd name="connsiteY23" fmla="*/ 119571 h 126910"/>
                <a:gd name="connsiteX24" fmla="*/ 16127 w 67655"/>
                <a:gd name="connsiteY24" fmla="*/ 110587 h 126910"/>
                <a:gd name="connsiteX25" fmla="*/ 13349 w 67655"/>
                <a:gd name="connsiteY25" fmla="*/ 83855 h 126910"/>
                <a:gd name="connsiteX26" fmla="*/ 13349 w 67655"/>
                <a:gd name="connsiteY26" fmla="*/ 57781 h 126910"/>
                <a:gd name="connsiteX27" fmla="*/ 7208 w 67655"/>
                <a:gd name="connsiteY27" fmla="*/ 57781 h 126910"/>
                <a:gd name="connsiteX28" fmla="*/ -102 w 67655"/>
                <a:gd name="connsiteY28" fmla="*/ 57781 h 126910"/>
                <a:gd name="connsiteX29" fmla="*/ 410 w 67655"/>
                <a:gd name="connsiteY29" fmla="*/ 35358 h 126910"/>
                <a:gd name="connsiteX30" fmla="*/ 7720 w 67655"/>
                <a:gd name="connsiteY30" fmla="*/ 35358 h 126910"/>
                <a:gd name="connsiteX31" fmla="*/ 13641 w 67655"/>
                <a:gd name="connsiteY31" fmla="*/ 35358 h 126910"/>
                <a:gd name="connsiteX32" fmla="*/ 13641 w 67655"/>
                <a:gd name="connsiteY32" fmla="*/ 26666 h 126910"/>
                <a:gd name="connsiteX33" fmla="*/ 13641 w 67655"/>
                <a:gd name="connsiteY33" fmla="*/ 17171 h 126910"/>
                <a:gd name="connsiteX34" fmla="*/ 13641 w 67655"/>
                <a:gd name="connsiteY34" fmla="*/ 7968 h 126910"/>
                <a:gd name="connsiteX35" fmla="*/ 14153 w 67655"/>
                <a:gd name="connsiteY35" fmla="*/ 80 h 126910"/>
                <a:gd name="connsiteX36" fmla="*/ 19343 w 67655"/>
                <a:gd name="connsiteY36" fmla="*/ 80 h 126910"/>
                <a:gd name="connsiteX37" fmla="*/ 25338 w 67655"/>
                <a:gd name="connsiteY37" fmla="*/ 518 h 126910"/>
                <a:gd name="connsiteX38" fmla="*/ 31624 w 67655"/>
                <a:gd name="connsiteY38" fmla="*/ 1030 h 126910"/>
                <a:gd name="connsiteX39" fmla="*/ 37692 w 67655"/>
                <a:gd name="connsiteY39" fmla="*/ 810 h 12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7655" h="126910">
                  <a:moveTo>
                    <a:pt x="37692" y="810"/>
                  </a:moveTo>
                  <a:lnTo>
                    <a:pt x="37692" y="25498"/>
                  </a:lnTo>
                  <a:cubicBezTo>
                    <a:pt x="37692" y="27104"/>
                    <a:pt x="37692" y="28711"/>
                    <a:pt x="37692" y="30464"/>
                  </a:cubicBezTo>
                  <a:cubicBezTo>
                    <a:pt x="37692" y="32217"/>
                    <a:pt x="37692" y="33970"/>
                    <a:pt x="37692" y="35796"/>
                  </a:cubicBezTo>
                  <a:lnTo>
                    <a:pt x="49753" y="35212"/>
                  </a:lnTo>
                  <a:lnTo>
                    <a:pt x="65470" y="34335"/>
                  </a:lnTo>
                  <a:cubicBezTo>
                    <a:pt x="66406" y="35577"/>
                    <a:pt x="66918" y="37089"/>
                    <a:pt x="66932" y="38644"/>
                  </a:cubicBezTo>
                  <a:cubicBezTo>
                    <a:pt x="67079" y="40689"/>
                    <a:pt x="67079" y="42735"/>
                    <a:pt x="66932" y="44780"/>
                  </a:cubicBezTo>
                  <a:lnTo>
                    <a:pt x="66494" y="51499"/>
                  </a:lnTo>
                  <a:cubicBezTo>
                    <a:pt x="66267" y="53413"/>
                    <a:pt x="66267" y="55356"/>
                    <a:pt x="66494" y="57269"/>
                  </a:cubicBezTo>
                  <a:lnTo>
                    <a:pt x="37984" y="57269"/>
                  </a:lnTo>
                  <a:lnTo>
                    <a:pt x="37984" y="76698"/>
                  </a:lnTo>
                  <a:cubicBezTo>
                    <a:pt x="37984" y="83052"/>
                    <a:pt x="37984" y="88895"/>
                    <a:pt x="37984" y="94446"/>
                  </a:cubicBezTo>
                  <a:cubicBezTo>
                    <a:pt x="39329" y="96279"/>
                    <a:pt x="41186" y="97674"/>
                    <a:pt x="43321" y="98463"/>
                  </a:cubicBezTo>
                  <a:cubicBezTo>
                    <a:pt x="45674" y="99471"/>
                    <a:pt x="48123" y="100260"/>
                    <a:pt x="50631" y="100800"/>
                  </a:cubicBezTo>
                  <a:cubicBezTo>
                    <a:pt x="53335" y="101326"/>
                    <a:pt x="56069" y="101669"/>
                    <a:pt x="58818" y="101823"/>
                  </a:cubicBezTo>
                  <a:lnTo>
                    <a:pt x="66128" y="101823"/>
                  </a:lnTo>
                  <a:cubicBezTo>
                    <a:pt x="66128" y="103503"/>
                    <a:pt x="66640" y="105402"/>
                    <a:pt x="66859" y="107520"/>
                  </a:cubicBezTo>
                  <a:cubicBezTo>
                    <a:pt x="67079" y="109638"/>
                    <a:pt x="67298" y="111756"/>
                    <a:pt x="67444" y="113947"/>
                  </a:cubicBezTo>
                  <a:cubicBezTo>
                    <a:pt x="67590" y="116138"/>
                    <a:pt x="67590" y="118330"/>
                    <a:pt x="67444" y="120521"/>
                  </a:cubicBezTo>
                  <a:cubicBezTo>
                    <a:pt x="67342" y="122610"/>
                    <a:pt x="66947" y="124677"/>
                    <a:pt x="66274" y="126656"/>
                  </a:cubicBezTo>
                  <a:cubicBezTo>
                    <a:pt x="61187" y="126948"/>
                    <a:pt x="56084" y="126948"/>
                    <a:pt x="50996" y="126656"/>
                  </a:cubicBezTo>
                  <a:cubicBezTo>
                    <a:pt x="46069" y="126400"/>
                    <a:pt x="41171" y="125692"/>
                    <a:pt x="36376" y="124538"/>
                  </a:cubicBezTo>
                  <a:cubicBezTo>
                    <a:pt x="31990" y="123574"/>
                    <a:pt x="27794" y="121894"/>
                    <a:pt x="23949" y="119571"/>
                  </a:cubicBezTo>
                  <a:cubicBezTo>
                    <a:pt x="20447" y="117490"/>
                    <a:pt x="17706" y="114342"/>
                    <a:pt x="16127" y="110587"/>
                  </a:cubicBezTo>
                  <a:cubicBezTo>
                    <a:pt x="14606" y="101750"/>
                    <a:pt x="13678" y="92817"/>
                    <a:pt x="13349" y="83855"/>
                  </a:cubicBezTo>
                  <a:cubicBezTo>
                    <a:pt x="13349" y="75456"/>
                    <a:pt x="13349" y="66764"/>
                    <a:pt x="13349" y="57781"/>
                  </a:cubicBezTo>
                  <a:cubicBezTo>
                    <a:pt x="11353" y="57781"/>
                    <a:pt x="9306" y="57781"/>
                    <a:pt x="7208" y="57781"/>
                  </a:cubicBezTo>
                  <a:lnTo>
                    <a:pt x="-102" y="57781"/>
                  </a:lnTo>
                  <a:lnTo>
                    <a:pt x="410" y="35358"/>
                  </a:lnTo>
                  <a:lnTo>
                    <a:pt x="7720" y="35358"/>
                  </a:lnTo>
                  <a:lnTo>
                    <a:pt x="13641" y="35358"/>
                  </a:lnTo>
                  <a:cubicBezTo>
                    <a:pt x="13641" y="32655"/>
                    <a:pt x="13641" y="29807"/>
                    <a:pt x="13641" y="26666"/>
                  </a:cubicBezTo>
                  <a:cubicBezTo>
                    <a:pt x="13641" y="23526"/>
                    <a:pt x="13641" y="20385"/>
                    <a:pt x="13641" y="17171"/>
                  </a:cubicBezTo>
                  <a:cubicBezTo>
                    <a:pt x="13641" y="13958"/>
                    <a:pt x="13641" y="10890"/>
                    <a:pt x="13641" y="7968"/>
                  </a:cubicBezTo>
                  <a:cubicBezTo>
                    <a:pt x="13641" y="5047"/>
                    <a:pt x="13641" y="2417"/>
                    <a:pt x="14153" y="80"/>
                  </a:cubicBezTo>
                  <a:cubicBezTo>
                    <a:pt x="15878" y="-73"/>
                    <a:pt x="17618" y="-73"/>
                    <a:pt x="19343" y="80"/>
                  </a:cubicBezTo>
                  <a:lnTo>
                    <a:pt x="25338" y="518"/>
                  </a:lnTo>
                  <a:lnTo>
                    <a:pt x="31624" y="1030"/>
                  </a:lnTo>
                  <a:cubicBezTo>
                    <a:pt x="33649" y="1168"/>
                    <a:pt x="35681" y="1095"/>
                    <a:pt x="37692" y="810"/>
                  </a:cubicBezTo>
                  <a:close/>
                </a:path>
              </a:pathLst>
            </a:custGeom>
            <a:solidFill>
              <a:srgbClr val="333233"/>
            </a:solidFill>
            <a:ln w="7301"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C60EDEC6-51F9-ACC9-5EDE-4C679BA36CC7}"/>
                </a:ext>
              </a:extLst>
            </p:cNvPr>
            <p:cNvSpPr/>
            <p:nvPr/>
          </p:nvSpPr>
          <p:spPr>
            <a:xfrm>
              <a:off x="6629258" y="5023624"/>
              <a:ext cx="84233" cy="125061"/>
            </a:xfrm>
            <a:custGeom>
              <a:avLst/>
              <a:gdLst>
                <a:gd name="connsiteX0" fmla="*/ 30695 w 84233"/>
                <a:gd name="connsiteY0" fmla="*/ 923 h 125061"/>
                <a:gd name="connsiteX1" fmla="*/ 33692 w 84233"/>
                <a:gd name="connsiteY1" fmla="*/ 16626 h 125061"/>
                <a:gd name="connsiteX2" fmla="*/ 37201 w 84233"/>
                <a:gd name="connsiteY2" fmla="*/ 35105 h 125061"/>
                <a:gd name="connsiteX3" fmla="*/ 41002 w 84233"/>
                <a:gd name="connsiteY3" fmla="*/ 53072 h 125061"/>
                <a:gd name="connsiteX4" fmla="*/ 45096 w 84233"/>
                <a:gd name="connsiteY4" fmla="*/ 67169 h 125061"/>
                <a:gd name="connsiteX5" fmla="*/ 48386 w 84233"/>
                <a:gd name="connsiteY5" fmla="*/ 52561 h 125061"/>
                <a:gd name="connsiteX6" fmla="*/ 50871 w 84233"/>
                <a:gd name="connsiteY6" fmla="*/ 33790 h 125061"/>
                <a:gd name="connsiteX7" fmla="*/ 53576 w 84233"/>
                <a:gd name="connsiteY7" fmla="*/ 15019 h 125061"/>
                <a:gd name="connsiteX8" fmla="*/ 57231 w 84233"/>
                <a:gd name="connsiteY8" fmla="*/ 412 h 125061"/>
                <a:gd name="connsiteX9" fmla="*/ 69950 w 84233"/>
                <a:gd name="connsiteY9" fmla="*/ 412 h 125061"/>
                <a:gd name="connsiteX10" fmla="*/ 84132 w 84233"/>
                <a:gd name="connsiteY10" fmla="*/ 412 h 125061"/>
                <a:gd name="connsiteX11" fmla="*/ 78869 w 84233"/>
                <a:gd name="connsiteY11" fmla="*/ 21520 h 125061"/>
                <a:gd name="connsiteX12" fmla="*/ 74337 w 84233"/>
                <a:gd name="connsiteY12" fmla="*/ 41094 h 125061"/>
                <a:gd name="connsiteX13" fmla="*/ 70024 w 84233"/>
                <a:gd name="connsiteY13" fmla="*/ 60011 h 125061"/>
                <a:gd name="connsiteX14" fmla="*/ 65272 w 84233"/>
                <a:gd name="connsiteY14" fmla="*/ 79512 h 125061"/>
                <a:gd name="connsiteX15" fmla="*/ 57962 w 84233"/>
                <a:gd name="connsiteY15" fmla="*/ 97699 h 125061"/>
                <a:gd name="connsiteX16" fmla="*/ 28283 w 84233"/>
                <a:gd name="connsiteY16" fmla="*/ 122313 h 125061"/>
                <a:gd name="connsiteX17" fmla="*/ 1820 w 84233"/>
                <a:gd name="connsiteY17" fmla="*/ 124723 h 125061"/>
                <a:gd name="connsiteX18" fmla="*/ -81 w 84233"/>
                <a:gd name="connsiteY18" fmla="*/ 112307 h 125061"/>
                <a:gd name="connsiteX19" fmla="*/ 723 w 84233"/>
                <a:gd name="connsiteY19" fmla="*/ 100328 h 125061"/>
                <a:gd name="connsiteX20" fmla="*/ 9861 w 84233"/>
                <a:gd name="connsiteY20" fmla="*/ 100328 h 125061"/>
                <a:gd name="connsiteX21" fmla="*/ 18195 w 84233"/>
                <a:gd name="connsiteY21" fmla="*/ 99890 h 125061"/>
                <a:gd name="connsiteX22" fmla="*/ 23823 w 84233"/>
                <a:gd name="connsiteY22" fmla="*/ 96311 h 125061"/>
                <a:gd name="connsiteX23" fmla="*/ 24847 w 84233"/>
                <a:gd name="connsiteY23" fmla="*/ 87473 h 125061"/>
                <a:gd name="connsiteX24" fmla="*/ 15124 w 84233"/>
                <a:gd name="connsiteY24" fmla="*/ 42993 h 125061"/>
                <a:gd name="connsiteX25" fmla="*/ 3501 w 84233"/>
                <a:gd name="connsiteY25" fmla="*/ -27 h 125061"/>
                <a:gd name="connsiteX26" fmla="*/ 17464 w 84233"/>
                <a:gd name="connsiteY26" fmla="*/ -27 h 125061"/>
                <a:gd name="connsiteX27" fmla="*/ 30695 w 84233"/>
                <a:gd name="connsiteY27" fmla="*/ 923 h 125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4233" h="125061">
                  <a:moveTo>
                    <a:pt x="30695" y="923"/>
                  </a:moveTo>
                  <a:cubicBezTo>
                    <a:pt x="31572" y="5378"/>
                    <a:pt x="32596" y="10564"/>
                    <a:pt x="33692" y="16626"/>
                  </a:cubicBezTo>
                  <a:cubicBezTo>
                    <a:pt x="34789" y="22688"/>
                    <a:pt x="35958" y="28897"/>
                    <a:pt x="37201" y="35105"/>
                  </a:cubicBezTo>
                  <a:cubicBezTo>
                    <a:pt x="38444" y="41313"/>
                    <a:pt x="39686" y="47375"/>
                    <a:pt x="41002" y="53072"/>
                  </a:cubicBezTo>
                  <a:cubicBezTo>
                    <a:pt x="42318" y="58769"/>
                    <a:pt x="43780" y="63444"/>
                    <a:pt x="45096" y="67169"/>
                  </a:cubicBezTo>
                  <a:cubicBezTo>
                    <a:pt x="46653" y="62414"/>
                    <a:pt x="47757" y="57520"/>
                    <a:pt x="48386" y="52561"/>
                  </a:cubicBezTo>
                  <a:cubicBezTo>
                    <a:pt x="49263" y="46572"/>
                    <a:pt x="50067" y="40291"/>
                    <a:pt x="50871" y="33790"/>
                  </a:cubicBezTo>
                  <a:cubicBezTo>
                    <a:pt x="51675" y="27290"/>
                    <a:pt x="52552" y="21008"/>
                    <a:pt x="53576" y="15019"/>
                  </a:cubicBezTo>
                  <a:cubicBezTo>
                    <a:pt x="54270" y="10031"/>
                    <a:pt x="55498" y="5137"/>
                    <a:pt x="57231" y="412"/>
                  </a:cubicBezTo>
                  <a:cubicBezTo>
                    <a:pt x="61398" y="412"/>
                    <a:pt x="65637" y="412"/>
                    <a:pt x="69950" y="412"/>
                  </a:cubicBezTo>
                  <a:cubicBezTo>
                    <a:pt x="74673" y="90"/>
                    <a:pt x="79410" y="90"/>
                    <a:pt x="84132" y="412"/>
                  </a:cubicBezTo>
                  <a:cubicBezTo>
                    <a:pt x="82159" y="7715"/>
                    <a:pt x="80404" y="15019"/>
                    <a:pt x="78869" y="21520"/>
                  </a:cubicBezTo>
                  <a:cubicBezTo>
                    <a:pt x="77334" y="28020"/>
                    <a:pt x="75799" y="34667"/>
                    <a:pt x="74337" y="41094"/>
                  </a:cubicBezTo>
                  <a:cubicBezTo>
                    <a:pt x="72875" y="47521"/>
                    <a:pt x="71339" y="53365"/>
                    <a:pt x="70024" y="60011"/>
                  </a:cubicBezTo>
                  <a:cubicBezTo>
                    <a:pt x="68788" y="66592"/>
                    <a:pt x="67202" y="73100"/>
                    <a:pt x="65272" y="79512"/>
                  </a:cubicBezTo>
                  <a:cubicBezTo>
                    <a:pt x="63379" y="85779"/>
                    <a:pt x="60937" y="91863"/>
                    <a:pt x="57962" y="97699"/>
                  </a:cubicBezTo>
                  <a:cubicBezTo>
                    <a:pt x="51975" y="109706"/>
                    <a:pt x="41200" y="118646"/>
                    <a:pt x="28283" y="122313"/>
                  </a:cubicBezTo>
                  <a:cubicBezTo>
                    <a:pt x="19679" y="124716"/>
                    <a:pt x="10716" y="125534"/>
                    <a:pt x="1820" y="124723"/>
                  </a:cubicBezTo>
                  <a:cubicBezTo>
                    <a:pt x="548" y="120706"/>
                    <a:pt x="-95" y="116521"/>
                    <a:pt x="-81" y="112307"/>
                  </a:cubicBezTo>
                  <a:cubicBezTo>
                    <a:pt x="-183" y="108297"/>
                    <a:pt x="87" y="104287"/>
                    <a:pt x="723" y="100328"/>
                  </a:cubicBezTo>
                  <a:cubicBezTo>
                    <a:pt x="3647" y="100328"/>
                    <a:pt x="6718" y="100328"/>
                    <a:pt x="9861" y="100328"/>
                  </a:cubicBezTo>
                  <a:cubicBezTo>
                    <a:pt x="12646" y="100642"/>
                    <a:pt x="15461" y="100496"/>
                    <a:pt x="18195" y="99890"/>
                  </a:cubicBezTo>
                  <a:cubicBezTo>
                    <a:pt x="20468" y="99474"/>
                    <a:pt x="22486" y="98196"/>
                    <a:pt x="23823" y="96311"/>
                  </a:cubicBezTo>
                  <a:cubicBezTo>
                    <a:pt x="25249" y="93594"/>
                    <a:pt x="25614" y="90446"/>
                    <a:pt x="24847" y="87473"/>
                  </a:cubicBezTo>
                  <a:cubicBezTo>
                    <a:pt x="22288" y="72866"/>
                    <a:pt x="18999" y="57820"/>
                    <a:pt x="15124" y="42993"/>
                  </a:cubicBezTo>
                  <a:cubicBezTo>
                    <a:pt x="11250" y="28166"/>
                    <a:pt x="7303" y="13778"/>
                    <a:pt x="3501" y="-27"/>
                  </a:cubicBezTo>
                  <a:cubicBezTo>
                    <a:pt x="8143" y="375"/>
                    <a:pt x="12822" y="375"/>
                    <a:pt x="17464" y="-27"/>
                  </a:cubicBezTo>
                  <a:cubicBezTo>
                    <a:pt x="21894" y="-92"/>
                    <a:pt x="26324" y="229"/>
                    <a:pt x="30695" y="923"/>
                  </a:cubicBezTo>
                  <a:close/>
                </a:path>
              </a:pathLst>
            </a:custGeom>
            <a:solidFill>
              <a:srgbClr val="333233"/>
            </a:solidFill>
            <a:ln w="7301" cap="flat">
              <a:noFill/>
              <a:prstDash val="solid"/>
              <a:miter/>
            </a:ln>
          </p:spPr>
          <p:txBody>
            <a:bodyPr rtlCol="0" anchor="ctr"/>
            <a:lstStyle/>
            <a:p>
              <a:endParaRPr lang="en-US"/>
            </a:p>
          </p:txBody>
        </p:sp>
      </p:grpSp>
      <p:sp>
        <p:nvSpPr>
          <p:cNvPr id="366" name="Rounded Rectangle 365">
            <a:extLst>
              <a:ext uri="{FF2B5EF4-FFF2-40B4-BE49-F238E27FC236}">
                <a16:creationId xmlns:a16="http://schemas.microsoft.com/office/drawing/2014/main" id="{435D4FB4-4075-4A44-ECCB-1D4375D101B7}"/>
              </a:ext>
            </a:extLst>
          </p:cNvPr>
          <p:cNvSpPr/>
          <p:nvPr/>
        </p:nvSpPr>
        <p:spPr>
          <a:xfrm>
            <a:off x="6100584" y="2935673"/>
            <a:ext cx="1260000" cy="1728000"/>
          </a:xfrm>
          <a:prstGeom prst="roundRect">
            <a:avLst>
              <a:gd name="adj" fmla="val 6588"/>
            </a:avLst>
          </a:prstGeom>
          <a:no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ounded Rectangle 366">
            <a:extLst>
              <a:ext uri="{FF2B5EF4-FFF2-40B4-BE49-F238E27FC236}">
                <a16:creationId xmlns:a16="http://schemas.microsoft.com/office/drawing/2014/main" id="{A8676CC7-2BBE-460D-C374-E876B9E3BBDF}"/>
              </a:ext>
            </a:extLst>
          </p:cNvPr>
          <p:cNvSpPr/>
          <p:nvPr/>
        </p:nvSpPr>
        <p:spPr>
          <a:xfrm>
            <a:off x="8923468" y="4822077"/>
            <a:ext cx="1260000" cy="1728000"/>
          </a:xfrm>
          <a:prstGeom prst="roundRect">
            <a:avLst>
              <a:gd name="adj" fmla="val 6588"/>
            </a:avLst>
          </a:prstGeom>
          <a:noFill/>
          <a:ln w="444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Freeform 367">
            <a:extLst>
              <a:ext uri="{FF2B5EF4-FFF2-40B4-BE49-F238E27FC236}">
                <a16:creationId xmlns:a16="http://schemas.microsoft.com/office/drawing/2014/main" id="{23B893EE-0537-83B8-E37E-A6B46A128A8F}"/>
              </a:ext>
            </a:extLst>
          </p:cNvPr>
          <p:cNvSpPr/>
          <p:nvPr/>
        </p:nvSpPr>
        <p:spPr>
          <a:xfrm>
            <a:off x="9553468" y="4822575"/>
            <a:ext cx="0" cy="1626702"/>
          </a:xfrm>
          <a:custGeom>
            <a:avLst/>
            <a:gdLst>
              <a:gd name="connsiteX0" fmla="*/ 1312144 w 1407279"/>
              <a:gd name="connsiteY0" fmla="*/ 1149520 h 1149554"/>
              <a:gd name="connsiteX1" fmla="*/ 94930 w 1407279"/>
              <a:gd name="connsiteY1" fmla="*/ 1149520 h 1149554"/>
              <a:gd name="connsiteX2" fmla="*/ -102 w 1407279"/>
              <a:gd name="connsiteY2" fmla="*/ 1049968 h 1149554"/>
              <a:gd name="connsiteX3" fmla="*/ -102 w 1407279"/>
              <a:gd name="connsiteY3" fmla="*/ 99517 h 1149554"/>
              <a:gd name="connsiteX4" fmla="*/ 94930 w 1407279"/>
              <a:gd name="connsiteY4" fmla="*/ -35 h 1149554"/>
              <a:gd name="connsiteX5" fmla="*/ 1312144 w 1407279"/>
              <a:gd name="connsiteY5" fmla="*/ -35 h 1149554"/>
              <a:gd name="connsiteX6" fmla="*/ 1407176 w 1407279"/>
              <a:gd name="connsiteY6" fmla="*/ 99517 h 1149554"/>
              <a:gd name="connsiteX7" fmla="*/ 1407176 w 1407279"/>
              <a:gd name="connsiteY7" fmla="*/ 1049822 h 1149554"/>
              <a:gd name="connsiteX8" fmla="*/ 1312144 w 1407279"/>
              <a:gd name="connsiteY8" fmla="*/ 1149520 h 114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7279" h="1149554">
                <a:moveTo>
                  <a:pt x="1312144" y="1149520"/>
                </a:moveTo>
                <a:lnTo>
                  <a:pt x="94930" y="1149520"/>
                </a:lnTo>
                <a:cubicBezTo>
                  <a:pt x="42297" y="1149520"/>
                  <a:pt x="-102" y="1104893"/>
                  <a:pt x="-102" y="1049968"/>
                </a:cubicBezTo>
                <a:lnTo>
                  <a:pt x="-102" y="99517"/>
                </a:lnTo>
                <a:cubicBezTo>
                  <a:pt x="-102" y="44592"/>
                  <a:pt x="42662" y="-35"/>
                  <a:pt x="94930" y="-35"/>
                </a:cubicBezTo>
                <a:lnTo>
                  <a:pt x="1312144" y="-35"/>
                </a:lnTo>
                <a:cubicBezTo>
                  <a:pt x="1364777" y="-35"/>
                  <a:pt x="1407176" y="44592"/>
                  <a:pt x="1407176" y="99517"/>
                </a:cubicBezTo>
                <a:lnTo>
                  <a:pt x="1407176" y="1049822"/>
                </a:lnTo>
                <a:cubicBezTo>
                  <a:pt x="1407541" y="1104893"/>
                  <a:pt x="1364923" y="1149520"/>
                  <a:pt x="1312144" y="1149520"/>
                </a:cubicBezTo>
                <a:close/>
              </a:path>
            </a:pathLst>
          </a:custGeom>
          <a:solidFill>
            <a:schemeClr val="bg2"/>
          </a:solidFill>
          <a:ln w="7301"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526C14D5-11EE-05D6-93B5-3DB300D335CC}"/>
              </a:ext>
            </a:extLst>
          </p:cNvPr>
          <p:cNvSpPr>
            <a:spLocks noChangeAspect="1"/>
          </p:cNvSpPr>
          <p:nvPr/>
        </p:nvSpPr>
        <p:spPr>
          <a:xfrm>
            <a:off x="9208082" y="5019871"/>
            <a:ext cx="690773" cy="809550"/>
          </a:xfrm>
          <a:custGeom>
            <a:avLst/>
            <a:gdLst>
              <a:gd name="connsiteX0" fmla="*/ 268662 w 533229"/>
              <a:gd name="connsiteY0" fmla="*/ 342953 h 624916"/>
              <a:gd name="connsiteX1" fmla="*/ 267126 w 533229"/>
              <a:gd name="connsiteY1" fmla="*/ 346239 h 624916"/>
              <a:gd name="connsiteX2" fmla="*/ 265592 w 533229"/>
              <a:gd name="connsiteY2" fmla="*/ 342953 h 624916"/>
              <a:gd name="connsiteX3" fmla="*/ 256819 w 533229"/>
              <a:gd name="connsiteY3" fmla="*/ 325423 h 624916"/>
              <a:gd name="connsiteX4" fmla="*/ 250533 w 533229"/>
              <a:gd name="connsiteY4" fmla="*/ 273055 h 624916"/>
              <a:gd name="connsiteX5" fmla="*/ 254480 w 533229"/>
              <a:gd name="connsiteY5" fmla="*/ 237339 h 624916"/>
              <a:gd name="connsiteX6" fmla="*/ 258355 w 533229"/>
              <a:gd name="connsiteY6" fmla="*/ 202207 h 624916"/>
              <a:gd name="connsiteX7" fmla="*/ 238763 w 533229"/>
              <a:gd name="connsiteY7" fmla="*/ 161014 h 624916"/>
              <a:gd name="connsiteX8" fmla="*/ 267273 w 533229"/>
              <a:gd name="connsiteY8" fmla="*/ 83666 h 624916"/>
              <a:gd name="connsiteX9" fmla="*/ 295636 w 533229"/>
              <a:gd name="connsiteY9" fmla="*/ 160940 h 624916"/>
              <a:gd name="connsiteX10" fmla="*/ 275972 w 533229"/>
              <a:gd name="connsiteY10" fmla="*/ 202134 h 624916"/>
              <a:gd name="connsiteX11" fmla="*/ 279919 w 533229"/>
              <a:gd name="connsiteY11" fmla="*/ 237266 h 624916"/>
              <a:gd name="connsiteX12" fmla="*/ 283867 w 533229"/>
              <a:gd name="connsiteY12" fmla="*/ 272909 h 624916"/>
              <a:gd name="connsiteX13" fmla="*/ 277361 w 533229"/>
              <a:gd name="connsiteY13" fmla="*/ 325277 h 624916"/>
              <a:gd name="connsiteX14" fmla="*/ 268662 w 533229"/>
              <a:gd name="connsiteY14" fmla="*/ 342953 h 624916"/>
              <a:gd name="connsiteX15" fmla="*/ 521301 w 533229"/>
              <a:gd name="connsiteY15" fmla="*/ 596031 h 624916"/>
              <a:gd name="connsiteX16" fmla="*/ 516987 w 533229"/>
              <a:gd name="connsiteY16" fmla="*/ 596031 h 624916"/>
              <a:gd name="connsiteX17" fmla="*/ 370127 w 533229"/>
              <a:gd name="connsiteY17" fmla="*/ 554326 h 624916"/>
              <a:gd name="connsiteX18" fmla="*/ 370127 w 533229"/>
              <a:gd name="connsiteY18" fmla="*/ 554326 h 624916"/>
              <a:gd name="connsiteX19" fmla="*/ 368080 w 533229"/>
              <a:gd name="connsiteY19" fmla="*/ 553304 h 624916"/>
              <a:gd name="connsiteX20" fmla="*/ 368080 w 533229"/>
              <a:gd name="connsiteY20" fmla="*/ 553304 h 624916"/>
              <a:gd name="connsiteX21" fmla="*/ 327070 w 533229"/>
              <a:gd name="connsiteY21" fmla="*/ 524088 h 624916"/>
              <a:gd name="connsiteX22" fmla="*/ 326046 w 533229"/>
              <a:gd name="connsiteY22" fmla="*/ 522847 h 624916"/>
              <a:gd name="connsiteX23" fmla="*/ 315154 w 533229"/>
              <a:gd name="connsiteY23" fmla="*/ 510430 h 624916"/>
              <a:gd name="connsiteX24" fmla="*/ 315154 w 533229"/>
              <a:gd name="connsiteY24" fmla="*/ 510430 h 624916"/>
              <a:gd name="connsiteX25" fmla="*/ 314350 w 533229"/>
              <a:gd name="connsiteY25" fmla="*/ 509408 h 624916"/>
              <a:gd name="connsiteX26" fmla="*/ 302361 w 533229"/>
              <a:gd name="connsiteY26" fmla="*/ 486985 h 624916"/>
              <a:gd name="connsiteX27" fmla="*/ 294174 w 533229"/>
              <a:gd name="connsiteY27" fmla="*/ 357268 h 624916"/>
              <a:gd name="connsiteX28" fmla="*/ 294686 w 533229"/>
              <a:gd name="connsiteY28" fmla="*/ 356246 h 624916"/>
              <a:gd name="connsiteX29" fmla="*/ 303019 w 533229"/>
              <a:gd name="connsiteY29" fmla="*/ 339155 h 624916"/>
              <a:gd name="connsiteX30" fmla="*/ 312303 w 533229"/>
              <a:gd name="connsiteY30" fmla="*/ 270279 h 624916"/>
              <a:gd name="connsiteX31" fmla="*/ 308356 w 533229"/>
              <a:gd name="connsiteY31" fmla="*/ 235148 h 624916"/>
              <a:gd name="connsiteX32" fmla="*/ 304408 w 533229"/>
              <a:gd name="connsiteY32" fmla="*/ 199651 h 624916"/>
              <a:gd name="connsiteX33" fmla="*/ 315885 w 533229"/>
              <a:gd name="connsiteY33" fmla="*/ 185043 h 624916"/>
              <a:gd name="connsiteX34" fmla="*/ 315885 w 533229"/>
              <a:gd name="connsiteY34" fmla="*/ 185043 h 624916"/>
              <a:gd name="connsiteX35" fmla="*/ 330944 w 533229"/>
              <a:gd name="connsiteY35" fmla="*/ 198482 h 624916"/>
              <a:gd name="connsiteX36" fmla="*/ 349366 w 533229"/>
              <a:gd name="connsiteY36" fmla="*/ 274296 h 624916"/>
              <a:gd name="connsiteX37" fmla="*/ 358430 w 533229"/>
              <a:gd name="connsiteY37" fmla="*/ 311838 h 624916"/>
              <a:gd name="connsiteX38" fmla="*/ 374827 w 533229"/>
              <a:gd name="connsiteY38" fmla="*/ 323378 h 624916"/>
              <a:gd name="connsiteX39" fmla="*/ 386377 w 533229"/>
              <a:gd name="connsiteY39" fmla="*/ 307003 h 624916"/>
              <a:gd name="connsiteX40" fmla="*/ 385916 w 533229"/>
              <a:gd name="connsiteY40" fmla="*/ 305119 h 624916"/>
              <a:gd name="connsiteX41" fmla="*/ 377071 w 533229"/>
              <a:gd name="connsiteY41" fmla="*/ 267577 h 624916"/>
              <a:gd name="connsiteX42" fmla="*/ 358650 w 533229"/>
              <a:gd name="connsiteY42" fmla="*/ 191398 h 624916"/>
              <a:gd name="connsiteX43" fmla="*/ 324292 w 533229"/>
              <a:gd name="connsiteY43" fmla="*/ 156923 h 624916"/>
              <a:gd name="connsiteX44" fmla="*/ 284451 w 533229"/>
              <a:gd name="connsiteY44" fmla="*/ 48972 h 624916"/>
              <a:gd name="connsiteX45" fmla="*/ 289400 w 533229"/>
              <a:gd name="connsiteY45" fmla="*/ 30939 h 624916"/>
              <a:gd name="connsiteX46" fmla="*/ 291104 w 533229"/>
              <a:gd name="connsiteY46" fmla="*/ 30128 h 624916"/>
              <a:gd name="connsiteX47" fmla="*/ 311243 w 533229"/>
              <a:gd name="connsiteY47" fmla="*/ 37366 h 624916"/>
              <a:gd name="connsiteX48" fmla="*/ 311499 w 533229"/>
              <a:gd name="connsiteY48" fmla="*/ 37944 h 624916"/>
              <a:gd name="connsiteX49" fmla="*/ 395859 w 533229"/>
              <a:gd name="connsiteY49" fmla="*/ 227844 h 624916"/>
              <a:gd name="connsiteX50" fmla="*/ 437672 w 533229"/>
              <a:gd name="connsiteY50" fmla="*/ 464197 h 624916"/>
              <a:gd name="connsiteX51" fmla="*/ 448491 w 533229"/>
              <a:gd name="connsiteY51" fmla="*/ 477782 h 624916"/>
              <a:gd name="connsiteX52" fmla="*/ 516768 w 533229"/>
              <a:gd name="connsiteY52" fmla="*/ 494873 h 624916"/>
              <a:gd name="connsiteX53" fmla="*/ 531747 w 533229"/>
              <a:gd name="connsiteY53" fmla="*/ 480630 h 624916"/>
              <a:gd name="connsiteX54" fmla="*/ 523493 w 533229"/>
              <a:gd name="connsiteY54" fmla="*/ 467118 h 624916"/>
              <a:gd name="connsiteX55" fmla="*/ 465744 w 533229"/>
              <a:gd name="connsiteY55" fmla="*/ 452511 h 624916"/>
              <a:gd name="connsiteX56" fmla="*/ 421883 w 533229"/>
              <a:gd name="connsiteY56" fmla="*/ 216523 h 624916"/>
              <a:gd name="connsiteX57" fmla="*/ 337304 w 533229"/>
              <a:gd name="connsiteY57" fmla="*/ 25965 h 624916"/>
              <a:gd name="connsiteX58" fmla="*/ 280724 w 533229"/>
              <a:gd name="connsiteY58" fmla="*/ 3491 h 624916"/>
              <a:gd name="connsiteX59" fmla="*/ 280431 w 533229"/>
              <a:gd name="connsiteY59" fmla="*/ 3615 h 624916"/>
              <a:gd name="connsiteX60" fmla="*/ 267638 w 533229"/>
              <a:gd name="connsiteY60" fmla="*/ 11869 h 624916"/>
              <a:gd name="connsiteX61" fmla="*/ 254845 w 533229"/>
              <a:gd name="connsiteY61" fmla="*/ 3615 h 624916"/>
              <a:gd name="connsiteX62" fmla="*/ 198038 w 533229"/>
              <a:gd name="connsiteY62" fmla="*/ 25812 h 624916"/>
              <a:gd name="connsiteX63" fmla="*/ 197973 w 533229"/>
              <a:gd name="connsiteY63" fmla="*/ 25965 h 624916"/>
              <a:gd name="connsiteX64" fmla="*/ 197461 w 533229"/>
              <a:gd name="connsiteY64" fmla="*/ 27353 h 624916"/>
              <a:gd name="connsiteX65" fmla="*/ 175530 w 533229"/>
              <a:gd name="connsiteY65" fmla="*/ 76435 h 624916"/>
              <a:gd name="connsiteX66" fmla="*/ 174872 w 533229"/>
              <a:gd name="connsiteY66" fmla="*/ 77457 h 624916"/>
              <a:gd name="connsiteX67" fmla="*/ 173995 w 533229"/>
              <a:gd name="connsiteY67" fmla="*/ 79722 h 624916"/>
              <a:gd name="connsiteX68" fmla="*/ 113248 w 533229"/>
              <a:gd name="connsiteY68" fmla="*/ 216523 h 624916"/>
              <a:gd name="connsiteX69" fmla="*/ 69387 w 533229"/>
              <a:gd name="connsiteY69" fmla="*/ 452511 h 624916"/>
              <a:gd name="connsiteX70" fmla="*/ 11637 w 533229"/>
              <a:gd name="connsiteY70" fmla="*/ 467118 h 624916"/>
              <a:gd name="connsiteX71" fmla="*/ 1256 w 533229"/>
              <a:gd name="connsiteY71" fmla="*/ 484355 h 624916"/>
              <a:gd name="connsiteX72" fmla="*/ 14926 w 533229"/>
              <a:gd name="connsiteY72" fmla="*/ 495238 h 624916"/>
              <a:gd name="connsiteX73" fmla="*/ 18289 w 533229"/>
              <a:gd name="connsiteY73" fmla="*/ 494873 h 624916"/>
              <a:gd name="connsiteX74" fmla="*/ 86785 w 533229"/>
              <a:gd name="connsiteY74" fmla="*/ 477782 h 624916"/>
              <a:gd name="connsiteX75" fmla="*/ 97604 w 533229"/>
              <a:gd name="connsiteY75" fmla="*/ 464197 h 624916"/>
              <a:gd name="connsiteX76" fmla="*/ 139418 w 533229"/>
              <a:gd name="connsiteY76" fmla="*/ 227698 h 624916"/>
              <a:gd name="connsiteX77" fmla="*/ 224801 w 533229"/>
              <a:gd name="connsiteY77" fmla="*/ 35752 h 624916"/>
              <a:gd name="connsiteX78" fmla="*/ 243515 w 533229"/>
              <a:gd name="connsiteY78" fmla="*/ 29471 h 624916"/>
              <a:gd name="connsiteX79" fmla="*/ 250167 w 533229"/>
              <a:gd name="connsiteY79" fmla="*/ 48242 h 624916"/>
              <a:gd name="connsiteX80" fmla="*/ 210327 w 533229"/>
              <a:gd name="connsiteY80" fmla="*/ 156266 h 624916"/>
              <a:gd name="connsiteX81" fmla="*/ 175969 w 533229"/>
              <a:gd name="connsiteY81" fmla="*/ 190740 h 624916"/>
              <a:gd name="connsiteX82" fmla="*/ 157547 w 533229"/>
              <a:gd name="connsiteY82" fmla="*/ 267066 h 624916"/>
              <a:gd name="connsiteX83" fmla="*/ 148702 w 533229"/>
              <a:gd name="connsiteY83" fmla="*/ 304461 h 624916"/>
              <a:gd name="connsiteX84" fmla="*/ 157913 w 533229"/>
              <a:gd name="connsiteY84" fmla="*/ 322261 h 624916"/>
              <a:gd name="connsiteX85" fmla="*/ 175728 w 533229"/>
              <a:gd name="connsiteY85" fmla="*/ 313065 h 624916"/>
              <a:gd name="connsiteX86" fmla="*/ 176188 w 533229"/>
              <a:gd name="connsiteY86" fmla="*/ 311181 h 624916"/>
              <a:gd name="connsiteX87" fmla="*/ 185034 w 533229"/>
              <a:gd name="connsiteY87" fmla="*/ 273566 h 624916"/>
              <a:gd name="connsiteX88" fmla="*/ 203528 w 533229"/>
              <a:gd name="connsiteY88" fmla="*/ 197825 h 624916"/>
              <a:gd name="connsiteX89" fmla="*/ 218514 w 533229"/>
              <a:gd name="connsiteY89" fmla="*/ 184386 h 624916"/>
              <a:gd name="connsiteX90" fmla="*/ 218514 w 533229"/>
              <a:gd name="connsiteY90" fmla="*/ 184386 h 624916"/>
              <a:gd name="connsiteX91" fmla="*/ 229991 w 533229"/>
              <a:gd name="connsiteY91" fmla="*/ 199359 h 624916"/>
              <a:gd name="connsiteX92" fmla="*/ 226043 w 533229"/>
              <a:gd name="connsiteY92" fmla="*/ 235002 h 624916"/>
              <a:gd name="connsiteX93" fmla="*/ 222096 w 533229"/>
              <a:gd name="connsiteY93" fmla="*/ 270133 h 624916"/>
              <a:gd name="connsiteX94" fmla="*/ 231307 w 533229"/>
              <a:gd name="connsiteY94" fmla="*/ 339082 h 624916"/>
              <a:gd name="connsiteX95" fmla="*/ 239860 w 533229"/>
              <a:gd name="connsiteY95" fmla="*/ 356100 h 624916"/>
              <a:gd name="connsiteX96" fmla="*/ 232038 w 533229"/>
              <a:gd name="connsiteY96" fmla="*/ 486912 h 624916"/>
              <a:gd name="connsiteX97" fmla="*/ 12733 w 533229"/>
              <a:gd name="connsiteY97" fmla="*/ 596470 h 624916"/>
              <a:gd name="connsiteX98" fmla="*/ -30 w 533229"/>
              <a:gd name="connsiteY98" fmla="*/ 612063 h 624916"/>
              <a:gd name="connsiteX99" fmla="*/ 13903 w 533229"/>
              <a:gd name="connsiteY99" fmla="*/ 624882 h 624916"/>
              <a:gd name="connsiteX100" fmla="*/ 15292 w 533229"/>
              <a:gd name="connsiteY100" fmla="*/ 624882 h 624916"/>
              <a:gd name="connsiteX101" fmla="*/ 258500 w 533229"/>
              <a:gd name="connsiteY101" fmla="*/ 496042 h 624916"/>
              <a:gd name="connsiteX102" fmla="*/ 266542 w 533229"/>
              <a:gd name="connsiteY102" fmla="*/ 470186 h 624916"/>
              <a:gd name="connsiteX103" fmla="*/ 274583 w 533229"/>
              <a:gd name="connsiteY103" fmla="*/ 496042 h 624916"/>
              <a:gd name="connsiteX104" fmla="*/ 305505 w 533229"/>
              <a:gd name="connsiteY104" fmla="*/ 543224 h 624916"/>
              <a:gd name="connsiteX105" fmla="*/ 307040 w 533229"/>
              <a:gd name="connsiteY105" fmla="*/ 544466 h 624916"/>
              <a:gd name="connsiteX106" fmla="*/ 353459 w 533229"/>
              <a:gd name="connsiteY106" fmla="*/ 577699 h 624916"/>
              <a:gd name="connsiteX107" fmla="*/ 356237 w 533229"/>
              <a:gd name="connsiteY107" fmla="*/ 579232 h 624916"/>
              <a:gd name="connsiteX108" fmla="*/ 356895 w 533229"/>
              <a:gd name="connsiteY108" fmla="*/ 579232 h 624916"/>
              <a:gd name="connsiteX109" fmla="*/ 356895 w 533229"/>
              <a:gd name="connsiteY109" fmla="*/ 579232 h 624916"/>
              <a:gd name="connsiteX110" fmla="*/ 408066 w 533229"/>
              <a:gd name="connsiteY110" fmla="*/ 601144 h 624916"/>
              <a:gd name="connsiteX111" fmla="*/ 409601 w 533229"/>
              <a:gd name="connsiteY111" fmla="*/ 601874 h 624916"/>
              <a:gd name="connsiteX112" fmla="*/ 517499 w 533229"/>
              <a:gd name="connsiteY112" fmla="*/ 624590 h 624916"/>
              <a:gd name="connsiteX113" fmla="*/ 519546 w 533229"/>
              <a:gd name="connsiteY113" fmla="*/ 624590 h 624916"/>
              <a:gd name="connsiteX114" fmla="*/ 533070 w 533229"/>
              <a:gd name="connsiteY114" fmla="*/ 611662 h 624916"/>
              <a:gd name="connsiteX115" fmla="*/ 521301 w 533229"/>
              <a:gd name="connsiteY115" fmla="*/ 596031 h 62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33229" h="624916">
                <a:moveTo>
                  <a:pt x="268662" y="342953"/>
                </a:moveTo>
                <a:lnTo>
                  <a:pt x="267126" y="346239"/>
                </a:lnTo>
                <a:cubicBezTo>
                  <a:pt x="266615" y="345217"/>
                  <a:pt x="266103" y="344048"/>
                  <a:pt x="265592" y="342953"/>
                </a:cubicBezTo>
                <a:cubicBezTo>
                  <a:pt x="262156" y="335649"/>
                  <a:pt x="259232" y="330025"/>
                  <a:pt x="256819" y="325423"/>
                </a:cubicBezTo>
                <a:cubicBezTo>
                  <a:pt x="246439" y="305046"/>
                  <a:pt x="246439" y="305046"/>
                  <a:pt x="250533" y="273055"/>
                </a:cubicBezTo>
                <a:cubicBezTo>
                  <a:pt x="251410" y="265751"/>
                  <a:pt x="252945" y="251143"/>
                  <a:pt x="254480" y="237339"/>
                </a:cubicBezTo>
                <a:cubicBezTo>
                  <a:pt x="256015" y="223535"/>
                  <a:pt x="257550" y="209292"/>
                  <a:pt x="258355" y="202207"/>
                </a:cubicBezTo>
                <a:cubicBezTo>
                  <a:pt x="260357" y="185847"/>
                  <a:pt x="252726" y="169800"/>
                  <a:pt x="238763" y="161014"/>
                </a:cubicBezTo>
                <a:lnTo>
                  <a:pt x="267273" y="83666"/>
                </a:lnTo>
                <a:lnTo>
                  <a:pt x="295636" y="160940"/>
                </a:lnTo>
                <a:cubicBezTo>
                  <a:pt x="281476" y="169552"/>
                  <a:pt x="273757" y="185723"/>
                  <a:pt x="275972" y="202134"/>
                </a:cubicBezTo>
                <a:cubicBezTo>
                  <a:pt x="276849" y="209438"/>
                  <a:pt x="278384" y="223462"/>
                  <a:pt x="279919" y="237266"/>
                </a:cubicBezTo>
                <a:cubicBezTo>
                  <a:pt x="281454" y="251070"/>
                  <a:pt x="282990" y="265532"/>
                  <a:pt x="283867" y="272909"/>
                </a:cubicBezTo>
                <a:cubicBezTo>
                  <a:pt x="287741" y="304973"/>
                  <a:pt x="287741" y="304973"/>
                  <a:pt x="277361" y="325277"/>
                </a:cubicBezTo>
                <a:cubicBezTo>
                  <a:pt x="274948" y="330244"/>
                  <a:pt x="272025" y="336233"/>
                  <a:pt x="268662" y="342953"/>
                </a:cubicBezTo>
                <a:close/>
                <a:moveTo>
                  <a:pt x="521301" y="596031"/>
                </a:moveTo>
                <a:cubicBezTo>
                  <a:pt x="519860" y="595958"/>
                  <a:pt x="518428" y="595958"/>
                  <a:pt x="516987" y="596031"/>
                </a:cubicBezTo>
                <a:cubicBezTo>
                  <a:pt x="465919" y="591079"/>
                  <a:pt x="416166" y="576946"/>
                  <a:pt x="370127" y="554326"/>
                </a:cubicBezTo>
                <a:lnTo>
                  <a:pt x="370127" y="554326"/>
                </a:lnTo>
                <a:cubicBezTo>
                  <a:pt x="369469" y="553939"/>
                  <a:pt x="368781" y="553603"/>
                  <a:pt x="368080" y="553304"/>
                </a:cubicBezTo>
                <a:lnTo>
                  <a:pt x="368080" y="553304"/>
                </a:lnTo>
                <a:cubicBezTo>
                  <a:pt x="353174" y="545423"/>
                  <a:pt x="339380" y="535599"/>
                  <a:pt x="327070" y="524088"/>
                </a:cubicBezTo>
                <a:cubicBezTo>
                  <a:pt x="326748" y="523658"/>
                  <a:pt x="326412" y="523241"/>
                  <a:pt x="326046" y="522847"/>
                </a:cubicBezTo>
                <a:cubicBezTo>
                  <a:pt x="322084" y="519012"/>
                  <a:pt x="318444" y="514856"/>
                  <a:pt x="315154" y="510430"/>
                </a:cubicBezTo>
                <a:lnTo>
                  <a:pt x="315154" y="510430"/>
                </a:lnTo>
                <a:lnTo>
                  <a:pt x="314350" y="509408"/>
                </a:lnTo>
                <a:cubicBezTo>
                  <a:pt x="309167" y="502630"/>
                  <a:pt x="305117" y="495055"/>
                  <a:pt x="302361" y="486985"/>
                </a:cubicBezTo>
                <a:cubicBezTo>
                  <a:pt x="282551" y="428554"/>
                  <a:pt x="279992" y="387433"/>
                  <a:pt x="294174" y="357268"/>
                </a:cubicBezTo>
                <a:lnTo>
                  <a:pt x="294686" y="356246"/>
                </a:lnTo>
                <a:cubicBezTo>
                  <a:pt x="297902" y="349380"/>
                  <a:pt x="300680" y="343975"/>
                  <a:pt x="303019" y="339155"/>
                </a:cubicBezTo>
                <a:cubicBezTo>
                  <a:pt x="315666" y="314176"/>
                  <a:pt x="317201" y="309355"/>
                  <a:pt x="312303" y="270279"/>
                </a:cubicBezTo>
                <a:cubicBezTo>
                  <a:pt x="311426" y="262975"/>
                  <a:pt x="309891" y="248879"/>
                  <a:pt x="308356" y="235148"/>
                </a:cubicBezTo>
                <a:cubicBezTo>
                  <a:pt x="306820" y="221416"/>
                  <a:pt x="305286" y="206882"/>
                  <a:pt x="304408" y="199651"/>
                </a:cubicBezTo>
                <a:cubicBezTo>
                  <a:pt x="303590" y="192464"/>
                  <a:pt x="308707" y="185956"/>
                  <a:pt x="315885" y="185043"/>
                </a:cubicBezTo>
                <a:lnTo>
                  <a:pt x="315885" y="185043"/>
                </a:lnTo>
                <a:cubicBezTo>
                  <a:pt x="323780" y="184167"/>
                  <a:pt x="329044" y="191251"/>
                  <a:pt x="330944" y="198482"/>
                </a:cubicBezTo>
                <a:cubicBezTo>
                  <a:pt x="337596" y="224630"/>
                  <a:pt x="343591" y="249609"/>
                  <a:pt x="349366" y="274296"/>
                </a:cubicBezTo>
                <a:cubicBezTo>
                  <a:pt x="352290" y="286713"/>
                  <a:pt x="355360" y="299276"/>
                  <a:pt x="358430" y="311838"/>
                </a:cubicBezTo>
                <a:cubicBezTo>
                  <a:pt x="359768" y="319551"/>
                  <a:pt x="367107" y="324715"/>
                  <a:pt x="374827" y="323378"/>
                </a:cubicBezTo>
                <a:cubicBezTo>
                  <a:pt x="382539" y="322042"/>
                  <a:pt x="387715" y="314709"/>
                  <a:pt x="386377" y="307003"/>
                </a:cubicBezTo>
                <a:cubicBezTo>
                  <a:pt x="386268" y="306360"/>
                  <a:pt x="386114" y="305732"/>
                  <a:pt x="385916" y="305119"/>
                </a:cubicBezTo>
                <a:cubicBezTo>
                  <a:pt x="382846" y="292556"/>
                  <a:pt x="379995" y="279993"/>
                  <a:pt x="377071" y="267577"/>
                </a:cubicBezTo>
                <a:cubicBezTo>
                  <a:pt x="371223" y="243109"/>
                  <a:pt x="365302" y="217765"/>
                  <a:pt x="358650" y="191398"/>
                </a:cubicBezTo>
                <a:cubicBezTo>
                  <a:pt x="354892" y="174204"/>
                  <a:pt x="341485" y="160751"/>
                  <a:pt x="324292" y="156923"/>
                </a:cubicBezTo>
                <a:lnTo>
                  <a:pt x="284451" y="48972"/>
                </a:lnTo>
                <a:cubicBezTo>
                  <a:pt x="280833" y="42625"/>
                  <a:pt x="283048" y="34555"/>
                  <a:pt x="289400" y="30939"/>
                </a:cubicBezTo>
                <a:cubicBezTo>
                  <a:pt x="289949" y="30632"/>
                  <a:pt x="290519" y="30362"/>
                  <a:pt x="291104" y="30128"/>
                </a:cubicBezTo>
                <a:cubicBezTo>
                  <a:pt x="298663" y="26571"/>
                  <a:pt x="307683" y="29807"/>
                  <a:pt x="311243" y="37366"/>
                </a:cubicBezTo>
                <a:cubicBezTo>
                  <a:pt x="311331" y="37556"/>
                  <a:pt x="311419" y="37746"/>
                  <a:pt x="311499" y="37944"/>
                </a:cubicBezTo>
                <a:lnTo>
                  <a:pt x="395859" y="227844"/>
                </a:lnTo>
                <a:cubicBezTo>
                  <a:pt x="435114" y="322794"/>
                  <a:pt x="435845" y="324328"/>
                  <a:pt x="437672" y="464197"/>
                </a:cubicBezTo>
                <a:cubicBezTo>
                  <a:pt x="437651" y="470697"/>
                  <a:pt x="442146" y="476343"/>
                  <a:pt x="448491" y="477782"/>
                </a:cubicBezTo>
                <a:lnTo>
                  <a:pt x="516768" y="494873"/>
                </a:lnTo>
                <a:cubicBezTo>
                  <a:pt x="524839" y="495070"/>
                  <a:pt x="531549" y="488694"/>
                  <a:pt x="531747" y="480630"/>
                </a:cubicBezTo>
                <a:cubicBezTo>
                  <a:pt x="531886" y="474897"/>
                  <a:pt x="528662" y="469616"/>
                  <a:pt x="523493" y="467118"/>
                </a:cubicBezTo>
                <a:lnTo>
                  <a:pt x="465744" y="452511"/>
                </a:lnTo>
                <a:cubicBezTo>
                  <a:pt x="463843" y="317827"/>
                  <a:pt x="461284" y="311765"/>
                  <a:pt x="421883" y="216523"/>
                </a:cubicBezTo>
                <a:lnTo>
                  <a:pt x="337304" y="25965"/>
                </a:lnTo>
                <a:cubicBezTo>
                  <a:pt x="327888" y="4148"/>
                  <a:pt x="302559" y="-5916"/>
                  <a:pt x="280724" y="3491"/>
                </a:cubicBezTo>
                <a:cubicBezTo>
                  <a:pt x="280621" y="3528"/>
                  <a:pt x="280526" y="3572"/>
                  <a:pt x="280431" y="3615"/>
                </a:cubicBezTo>
                <a:cubicBezTo>
                  <a:pt x="275665" y="5493"/>
                  <a:pt x="271315" y="8297"/>
                  <a:pt x="267638" y="11869"/>
                </a:cubicBezTo>
                <a:cubicBezTo>
                  <a:pt x="263903" y="8370"/>
                  <a:pt x="259568" y="5580"/>
                  <a:pt x="254845" y="3615"/>
                </a:cubicBezTo>
                <a:cubicBezTo>
                  <a:pt x="233025" y="-5931"/>
                  <a:pt x="207593" y="4010"/>
                  <a:pt x="198038" y="25812"/>
                </a:cubicBezTo>
                <a:cubicBezTo>
                  <a:pt x="198016" y="25863"/>
                  <a:pt x="197994" y="25914"/>
                  <a:pt x="197973" y="25965"/>
                </a:cubicBezTo>
                <a:cubicBezTo>
                  <a:pt x="197768" y="26418"/>
                  <a:pt x="197600" y="26878"/>
                  <a:pt x="197461" y="27353"/>
                </a:cubicBezTo>
                <a:lnTo>
                  <a:pt x="175530" y="76435"/>
                </a:lnTo>
                <a:cubicBezTo>
                  <a:pt x="175406" y="76829"/>
                  <a:pt x="175179" y="77180"/>
                  <a:pt x="174872" y="77457"/>
                </a:cubicBezTo>
                <a:cubicBezTo>
                  <a:pt x="174529" y="78195"/>
                  <a:pt x="174237" y="78947"/>
                  <a:pt x="173995" y="79722"/>
                </a:cubicBezTo>
                <a:lnTo>
                  <a:pt x="113248" y="216523"/>
                </a:lnTo>
                <a:cubicBezTo>
                  <a:pt x="73773" y="311473"/>
                  <a:pt x="71214" y="317827"/>
                  <a:pt x="69387" y="452511"/>
                </a:cubicBezTo>
                <a:lnTo>
                  <a:pt x="11637" y="467118"/>
                </a:lnTo>
                <a:cubicBezTo>
                  <a:pt x="4137" y="469193"/>
                  <a:pt x="-425" y="476767"/>
                  <a:pt x="1256" y="484355"/>
                </a:cubicBezTo>
                <a:cubicBezTo>
                  <a:pt x="2718" y="490724"/>
                  <a:pt x="8391" y="495231"/>
                  <a:pt x="14926" y="495238"/>
                </a:cubicBezTo>
                <a:cubicBezTo>
                  <a:pt x="16052" y="495187"/>
                  <a:pt x="17178" y="495070"/>
                  <a:pt x="18289" y="494873"/>
                </a:cubicBezTo>
                <a:lnTo>
                  <a:pt x="86785" y="477782"/>
                </a:lnTo>
                <a:cubicBezTo>
                  <a:pt x="93086" y="476270"/>
                  <a:pt x="97545" y="470668"/>
                  <a:pt x="97604" y="464197"/>
                </a:cubicBezTo>
                <a:cubicBezTo>
                  <a:pt x="99431" y="324328"/>
                  <a:pt x="100163" y="322429"/>
                  <a:pt x="139418" y="227698"/>
                </a:cubicBezTo>
                <a:lnTo>
                  <a:pt x="224801" y="35752"/>
                </a:lnTo>
                <a:cubicBezTo>
                  <a:pt x="228683" y="29398"/>
                  <a:pt x="236578" y="26747"/>
                  <a:pt x="243515" y="29471"/>
                </a:cubicBezTo>
                <a:cubicBezTo>
                  <a:pt x="247901" y="31370"/>
                  <a:pt x="254553" y="36191"/>
                  <a:pt x="250167" y="48242"/>
                </a:cubicBezTo>
                <a:lnTo>
                  <a:pt x="210327" y="156266"/>
                </a:lnTo>
                <a:cubicBezTo>
                  <a:pt x="193067" y="159976"/>
                  <a:pt x="179609" y="173481"/>
                  <a:pt x="175969" y="190740"/>
                </a:cubicBezTo>
                <a:cubicBezTo>
                  <a:pt x="169317" y="217107"/>
                  <a:pt x="163395" y="242378"/>
                  <a:pt x="157547" y="267066"/>
                </a:cubicBezTo>
                <a:cubicBezTo>
                  <a:pt x="154623" y="279482"/>
                  <a:pt x="151553" y="291826"/>
                  <a:pt x="148702" y="304461"/>
                </a:cubicBezTo>
                <a:cubicBezTo>
                  <a:pt x="146326" y="311918"/>
                  <a:pt x="150449" y="319887"/>
                  <a:pt x="157913" y="322261"/>
                </a:cubicBezTo>
                <a:cubicBezTo>
                  <a:pt x="165369" y="324642"/>
                  <a:pt x="173352" y="320523"/>
                  <a:pt x="175728" y="313065"/>
                </a:cubicBezTo>
                <a:cubicBezTo>
                  <a:pt x="175925" y="312445"/>
                  <a:pt x="176079" y="311816"/>
                  <a:pt x="176188" y="311181"/>
                </a:cubicBezTo>
                <a:cubicBezTo>
                  <a:pt x="179259" y="298523"/>
                  <a:pt x="182204" y="285983"/>
                  <a:pt x="185034" y="273566"/>
                </a:cubicBezTo>
                <a:cubicBezTo>
                  <a:pt x="190882" y="249098"/>
                  <a:pt x="196876" y="223827"/>
                  <a:pt x="203528" y="197825"/>
                </a:cubicBezTo>
                <a:cubicBezTo>
                  <a:pt x="205356" y="190521"/>
                  <a:pt x="210839" y="183217"/>
                  <a:pt x="218514" y="184386"/>
                </a:cubicBezTo>
                <a:lnTo>
                  <a:pt x="218514" y="184386"/>
                </a:lnTo>
                <a:cubicBezTo>
                  <a:pt x="225729" y="185511"/>
                  <a:pt x="230780" y="192106"/>
                  <a:pt x="229991" y="199359"/>
                </a:cubicBezTo>
                <a:cubicBezTo>
                  <a:pt x="229114" y="206663"/>
                  <a:pt x="227579" y="221270"/>
                  <a:pt x="226043" y="235002"/>
                </a:cubicBezTo>
                <a:cubicBezTo>
                  <a:pt x="224509" y="248733"/>
                  <a:pt x="222973" y="263121"/>
                  <a:pt x="222096" y="270133"/>
                </a:cubicBezTo>
                <a:cubicBezTo>
                  <a:pt x="217344" y="309428"/>
                  <a:pt x="218660" y="313956"/>
                  <a:pt x="231307" y="339082"/>
                </a:cubicBezTo>
                <a:lnTo>
                  <a:pt x="239860" y="356100"/>
                </a:lnTo>
                <a:cubicBezTo>
                  <a:pt x="254480" y="386411"/>
                  <a:pt x="252141" y="427970"/>
                  <a:pt x="232038" y="486912"/>
                </a:cubicBezTo>
                <a:cubicBezTo>
                  <a:pt x="210692" y="549579"/>
                  <a:pt x="103379" y="587851"/>
                  <a:pt x="12733" y="596470"/>
                </a:cubicBezTo>
                <a:cubicBezTo>
                  <a:pt x="4897" y="597251"/>
                  <a:pt x="-812" y="604234"/>
                  <a:pt x="-30" y="612063"/>
                </a:cubicBezTo>
                <a:cubicBezTo>
                  <a:pt x="686" y="619243"/>
                  <a:pt x="6680" y="624757"/>
                  <a:pt x="13903" y="624882"/>
                </a:cubicBezTo>
                <a:lnTo>
                  <a:pt x="15292" y="624882"/>
                </a:lnTo>
                <a:cubicBezTo>
                  <a:pt x="117634" y="614875"/>
                  <a:pt x="233061" y="571125"/>
                  <a:pt x="258500" y="496042"/>
                </a:cubicBezTo>
                <a:cubicBezTo>
                  <a:pt x="261571" y="487058"/>
                  <a:pt x="264129" y="478439"/>
                  <a:pt x="266542" y="470186"/>
                </a:cubicBezTo>
                <a:cubicBezTo>
                  <a:pt x="268735" y="478439"/>
                  <a:pt x="271513" y="487058"/>
                  <a:pt x="274583" y="496042"/>
                </a:cubicBezTo>
                <a:cubicBezTo>
                  <a:pt x="281001" y="513995"/>
                  <a:pt x="291601" y="530165"/>
                  <a:pt x="305505" y="543224"/>
                </a:cubicBezTo>
                <a:cubicBezTo>
                  <a:pt x="305980" y="543685"/>
                  <a:pt x="306492" y="544094"/>
                  <a:pt x="307040" y="544466"/>
                </a:cubicBezTo>
                <a:cubicBezTo>
                  <a:pt x="320966" y="557555"/>
                  <a:pt x="336580" y="568730"/>
                  <a:pt x="353459" y="577699"/>
                </a:cubicBezTo>
                <a:cubicBezTo>
                  <a:pt x="354286" y="578378"/>
                  <a:pt x="355221" y="578897"/>
                  <a:pt x="356237" y="579232"/>
                </a:cubicBezTo>
                <a:cubicBezTo>
                  <a:pt x="356237" y="579232"/>
                  <a:pt x="356749" y="579232"/>
                  <a:pt x="356895" y="579232"/>
                </a:cubicBezTo>
                <a:lnTo>
                  <a:pt x="356895" y="579232"/>
                </a:lnTo>
                <a:cubicBezTo>
                  <a:pt x="373365" y="587844"/>
                  <a:pt x="390471" y="595170"/>
                  <a:pt x="408066" y="601144"/>
                </a:cubicBezTo>
                <a:lnTo>
                  <a:pt x="409601" y="601874"/>
                </a:lnTo>
                <a:cubicBezTo>
                  <a:pt x="444617" y="613400"/>
                  <a:pt x="480802" y="621018"/>
                  <a:pt x="517499" y="624590"/>
                </a:cubicBezTo>
                <a:lnTo>
                  <a:pt x="519546" y="624590"/>
                </a:lnTo>
                <a:cubicBezTo>
                  <a:pt x="526688" y="624348"/>
                  <a:pt x="532514" y="618783"/>
                  <a:pt x="533070" y="611662"/>
                </a:cubicBezTo>
                <a:cubicBezTo>
                  <a:pt x="533735" y="604212"/>
                  <a:pt x="528647" y="597463"/>
                  <a:pt x="521301" y="596031"/>
                </a:cubicBezTo>
                <a:close/>
              </a:path>
            </a:pathLst>
          </a:custGeom>
          <a:solidFill>
            <a:schemeClr val="bg2"/>
          </a:solidFill>
          <a:ln w="0" cap="flat">
            <a:solidFill>
              <a:schemeClr val="bg2">
                <a:lumMod val="60000"/>
                <a:lumOff val="40000"/>
              </a:schemeClr>
            </a:solidFill>
            <a:prstDash val="solid"/>
            <a:miter/>
          </a:ln>
        </p:spPr>
        <p:txBody>
          <a:bodyPr rtlCol="0" anchor="ctr"/>
          <a:lstStyle/>
          <a:p>
            <a:endParaRPr lang="en-US"/>
          </a:p>
        </p:txBody>
      </p:sp>
      <p:grpSp>
        <p:nvGrpSpPr>
          <p:cNvPr id="370" name="Group 369">
            <a:extLst>
              <a:ext uri="{FF2B5EF4-FFF2-40B4-BE49-F238E27FC236}">
                <a16:creationId xmlns:a16="http://schemas.microsoft.com/office/drawing/2014/main" id="{76459973-743C-DF57-1E54-FD126F005815}"/>
              </a:ext>
            </a:extLst>
          </p:cNvPr>
          <p:cNvGrpSpPr/>
          <p:nvPr/>
        </p:nvGrpSpPr>
        <p:grpSpPr>
          <a:xfrm>
            <a:off x="9266578" y="6069868"/>
            <a:ext cx="573781" cy="315894"/>
            <a:chOff x="8926509" y="5745208"/>
            <a:chExt cx="567350" cy="312354"/>
          </a:xfrm>
          <a:solidFill>
            <a:schemeClr val="tx1"/>
          </a:solidFill>
        </p:grpSpPr>
        <p:grpSp>
          <p:nvGrpSpPr>
            <p:cNvPr id="371" name="Group 370">
              <a:extLst>
                <a:ext uri="{FF2B5EF4-FFF2-40B4-BE49-F238E27FC236}">
                  <a16:creationId xmlns:a16="http://schemas.microsoft.com/office/drawing/2014/main" id="{3778B3AC-A852-0362-3E1A-8FDC78B5407C}"/>
                </a:ext>
              </a:extLst>
            </p:cNvPr>
            <p:cNvGrpSpPr/>
            <p:nvPr/>
          </p:nvGrpSpPr>
          <p:grpSpPr>
            <a:xfrm>
              <a:off x="8926509" y="5923797"/>
              <a:ext cx="567350" cy="133765"/>
              <a:chOff x="9686490" y="6038796"/>
              <a:chExt cx="668467" cy="157605"/>
            </a:xfrm>
            <a:grpFill/>
          </p:grpSpPr>
          <p:sp>
            <p:nvSpPr>
              <p:cNvPr id="381" name="Freeform 380">
                <a:extLst>
                  <a:ext uri="{FF2B5EF4-FFF2-40B4-BE49-F238E27FC236}">
                    <a16:creationId xmlns:a16="http://schemas.microsoft.com/office/drawing/2014/main" id="{FC96A2F0-2031-1669-D5BE-25BE57FB6A3A}"/>
                  </a:ext>
                </a:extLst>
              </p:cNvPr>
              <p:cNvSpPr/>
              <p:nvPr/>
            </p:nvSpPr>
            <p:spPr>
              <a:xfrm>
                <a:off x="9686490" y="6083853"/>
                <a:ext cx="84987" cy="111450"/>
              </a:xfrm>
              <a:custGeom>
                <a:avLst/>
                <a:gdLst>
                  <a:gd name="connsiteX0" fmla="*/ 3480 w 73532"/>
                  <a:gd name="connsiteY0" fmla="*/ 10793 h 96429"/>
                  <a:gd name="connsiteX1" fmla="*/ 7647 w 73532"/>
                  <a:gd name="connsiteY1" fmla="*/ 6046 h 96429"/>
                  <a:gd name="connsiteX2" fmla="*/ 14299 w 73532"/>
                  <a:gd name="connsiteY2" fmla="*/ 2613 h 96429"/>
                  <a:gd name="connsiteX3" fmla="*/ 22340 w 73532"/>
                  <a:gd name="connsiteY3" fmla="*/ 641 h 96429"/>
                  <a:gd name="connsiteX4" fmla="*/ 31113 w 73532"/>
                  <a:gd name="connsiteY4" fmla="*/ 129 h 96429"/>
                  <a:gd name="connsiteX5" fmla="*/ 38423 w 73532"/>
                  <a:gd name="connsiteY5" fmla="*/ 129 h 96429"/>
                  <a:gd name="connsiteX6" fmla="*/ 45733 w 73532"/>
                  <a:gd name="connsiteY6" fmla="*/ 129 h 96429"/>
                  <a:gd name="connsiteX7" fmla="*/ 56990 w 73532"/>
                  <a:gd name="connsiteY7" fmla="*/ 2394 h 96429"/>
                  <a:gd name="connsiteX8" fmla="*/ 66201 w 73532"/>
                  <a:gd name="connsiteY8" fmla="*/ 8018 h 96429"/>
                  <a:gd name="connsiteX9" fmla="*/ 70222 w 73532"/>
                  <a:gd name="connsiteY9" fmla="*/ 13349 h 96429"/>
                  <a:gd name="connsiteX10" fmla="*/ 72488 w 73532"/>
                  <a:gd name="connsiteY10" fmla="*/ 21895 h 96429"/>
                  <a:gd name="connsiteX11" fmla="*/ 73366 w 73532"/>
                  <a:gd name="connsiteY11" fmla="*/ 32559 h 96429"/>
                  <a:gd name="connsiteX12" fmla="*/ 73366 w 73532"/>
                  <a:gd name="connsiteY12" fmla="*/ 44391 h 96429"/>
                  <a:gd name="connsiteX13" fmla="*/ 72927 w 73532"/>
                  <a:gd name="connsiteY13" fmla="*/ 56588 h 96429"/>
                  <a:gd name="connsiteX14" fmla="*/ 71977 w 73532"/>
                  <a:gd name="connsiteY14" fmla="*/ 69589 h 96429"/>
                  <a:gd name="connsiteX15" fmla="*/ 70295 w 73532"/>
                  <a:gd name="connsiteY15" fmla="*/ 80837 h 96429"/>
                  <a:gd name="connsiteX16" fmla="*/ 67517 w 73532"/>
                  <a:gd name="connsiteY16" fmla="*/ 87630 h 96429"/>
                  <a:gd name="connsiteX17" fmla="*/ 59257 w 73532"/>
                  <a:gd name="connsiteY17" fmla="*/ 93911 h 96429"/>
                  <a:gd name="connsiteX18" fmla="*/ 48365 w 73532"/>
                  <a:gd name="connsiteY18" fmla="*/ 96175 h 96429"/>
                  <a:gd name="connsiteX19" fmla="*/ 36157 w 73532"/>
                  <a:gd name="connsiteY19" fmla="*/ 96175 h 96429"/>
                  <a:gd name="connsiteX20" fmla="*/ 24753 w 73532"/>
                  <a:gd name="connsiteY20" fmla="*/ 95737 h 96429"/>
                  <a:gd name="connsiteX21" fmla="*/ 8963 w 73532"/>
                  <a:gd name="connsiteY21" fmla="*/ 87630 h 96429"/>
                  <a:gd name="connsiteX22" fmla="*/ 2164 w 73532"/>
                  <a:gd name="connsiteY22" fmla="*/ 76601 h 96429"/>
                  <a:gd name="connsiteX23" fmla="*/ -102 w 73532"/>
                  <a:gd name="connsiteY23" fmla="*/ 62724 h 96429"/>
                  <a:gd name="connsiteX24" fmla="*/ -102 w 73532"/>
                  <a:gd name="connsiteY24" fmla="*/ 48116 h 96429"/>
                  <a:gd name="connsiteX25" fmla="*/ -102 w 73532"/>
                  <a:gd name="connsiteY25" fmla="*/ 34677 h 96429"/>
                  <a:gd name="connsiteX26" fmla="*/ -102 w 73532"/>
                  <a:gd name="connsiteY26" fmla="*/ 28103 h 96429"/>
                  <a:gd name="connsiteX27" fmla="*/ 629 w 73532"/>
                  <a:gd name="connsiteY27" fmla="*/ 21457 h 96429"/>
                  <a:gd name="connsiteX28" fmla="*/ 1945 w 73532"/>
                  <a:gd name="connsiteY28" fmla="*/ 15979 h 96429"/>
                  <a:gd name="connsiteX29" fmla="*/ 3480 w 73532"/>
                  <a:gd name="connsiteY29" fmla="*/ 10793 h 96429"/>
                  <a:gd name="connsiteX30" fmla="*/ 26507 w 73532"/>
                  <a:gd name="connsiteY30" fmla="*/ 32704 h 96429"/>
                  <a:gd name="connsiteX31" fmla="*/ 24826 w 73532"/>
                  <a:gd name="connsiteY31" fmla="*/ 36429 h 96429"/>
                  <a:gd name="connsiteX32" fmla="*/ 24095 w 73532"/>
                  <a:gd name="connsiteY32" fmla="*/ 48043 h 96429"/>
                  <a:gd name="connsiteX33" fmla="*/ 24095 w 73532"/>
                  <a:gd name="connsiteY33" fmla="*/ 60313 h 96429"/>
                  <a:gd name="connsiteX34" fmla="*/ 26288 w 73532"/>
                  <a:gd name="connsiteY34" fmla="*/ 66814 h 96429"/>
                  <a:gd name="connsiteX35" fmla="*/ 32136 w 73532"/>
                  <a:gd name="connsiteY35" fmla="*/ 69954 h 96429"/>
                  <a:gd name="connsiteX36" fmla="*/ 39446 w 73532"/>
                  <a:gd name="connsiteY36" fmla="*/ 69954 h 96429"/>
                  <a:gd name="connsiteX37" fmla="*/ 45513 w 73532"/>
                  <a:gd name="connsiteY37" fmla="*/ 68202 h 96429"/>
                  <a:gd name="connsiteX38" fmla="*/ 49388 w 73532"/>
                  <a:gd name="connsiteY38" fmla="*/ 62577 h 96429"/>
                  <a:gd name="connsiteX39" fmla="*/ 50557 w 73532"/>
                  <a:gd name="connsiteY39" fmla="*/ 50745 h 96429"/>
                  <a:gd name="connsiteX40" fmla="*/ 49900 w 73532"/>
                  <a:gd name="connsiteY40" fmla="*/ 39424 h 96429"/>
                  <a:gd name="connsiteX41" fmla="*/ 44564 w 73532"/>
                  <a:gd name="connsiteY41" fmla="*/ 30002 h 96429"/>
                  <a:gd name="connsiteX42" fmla="*/ 33013 w 73532"/>
                  <a:gd name="connsiteY42" fmla="*/ 28761 h 96429"/>
                  <a:gd name="connsiteX43" fmla="*/ 26507 w 73532"/>
                  <a:gd name="connsiteY43" fmla="*/ 32486 h 9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3532" h="96429">
                    <a:moveTo>
                      <a:pt x="3480" y="10793"/>
                    </a:moveTo>
                    <a:cubicBezTo>
                      <a:pt x="4430" y="8872"/>
                      <a:pt x="5864" y="7236"/>
                      <a:pt x="7647" y="6046"/>
                    </a:cubicBezTo>
                    <a:cubicBezTo>
                      <a:pt x="9694" y="4599"/>
                      <a:pt x="11931" y="3445"/>
                      <a:pt x="14299" y="2613"/>
                    </a:cubicBezTo>
                    <a:cubicBezTo>
                      <a:pt x="16909" y="1707"/>
                      <a:pt x="19607" y="1050"/>
                      <a:pt x="22340" y="641"/>
                    </a:cubicBezTo>
                    <a:cubicBezTo>
                      <a:pt x="25265" y="641"/>
                      <a:pt x="28188" y="129"/>
                      <a:pt x="31113" y="129"/>
                    </a:cubicBezTo>
                    <a:cubicBezTo>
                      <a:pt x="33547" y="363"/>
                      <a:pt x="35988" y="363"/>
                      <a:pt x="38423" y="129"/>
                    </a:cubicBezTo>
                    <a:cubicBezTo>
                      <a:pt x="40857" y="-90"/>
                      <a:pt x="43299" y="-90"/>
                      <a:pt x="45733" y="129"/>
                    </a:cubicBezTo>
                    <a:cubicBezTo>
                      <a:pt x="49578" y="319"/>
                      <a:pt x="53372" y="1079"/>
                      <a:pt x="56990" y="2394"/>
                    </a:cubicBezTo>
                    <a:cubicBezTo>
                      <a:pt x="60419" y="3613"/>
                      <a:pt x="63555" y="5527"/>
                      <a:pt x="66201" y="8018"/>
                    </a:cubicBezTo>
                    <a:cubicBezTo>
                      <a:pt x="68080" y="9318"/>
                      <a:pt x="69491" y="11187"/>
                      <a:pt x="70222" y="13349"/>
                    </a:cubicBezTo>
                    <a:cubicBezTo>
                      <a:pt x="71311" y="16096"/>
                      <a:pt x="72072" y="18966"/>
                      <a:pt x="72488" y="21895"/>
                    </a:cubicBezTo>
                    <a:cubicBezTo>
                      <a:pt x="72927" y="25109"/>
                      <a:pt x="73219" y="28687"/>
                      <a:pt x="73366" y="32559"/>
                    </a:cubicBezTo>
                    <a:cubicBezTo>
                      <a:pt x="73511" y="36429"/>
                      <a:pt x="73366" y="40374"/>
                      <a:pt x="73366" y="44391"/>
                    </a:cubicBezTo>
                    <a:cubicBezTo>
                      <a:pt x="73366" y="48408"/>
                      <a:pt x="73366" y="51695"/>
                      <a:pt x="72927" y="56588"/>
                    </a:cubicBezTo>
                    <a:cubicBezTo>
                      <a:pt x="72488" y="61482"/>
                      <a:pt x="72415" y="65426"/>
                      <a:pt x="71977" y="69589"/>
                    </a:cubicBezTo>
                    <a:cubicBezTo>
                      <a:pt x="71625" y="73365"/>
                      <a:pt x="71063" y="77120"/>
                      <a:pt x="70295" y="80837"/>
                    </a:cubicBezTo>
                    <a:cubicBezTo>
                      <a:pt x="69966" y="83298"/>
                      <a:pt x="69009" y="85636"/>
                      <a:pt x="67517" y="87630"/>
                    </a:cubicBezTo>
                    <a:cubicBezTo>
                      <a:pt x="65478" y="90522"/>
                      <a:pt x="62590" y="92713"/>
                      <a:pt x="59257" y="93911"/>
                    </a:cubicBezTo>
                    <a:cubicBezTo>
                      <a:pt x="55741" y="95130"/>
                      <a:pt x="52078" y="95898"/>
                      <a:pt x="48365" y="96175"/>
                    </a:cubicBezTo>
                    <a:cubicBezTo>
                      <a:pt x="44300" y="96467"/>
                      <a:pt x="40221" y="96467"/>
                      <a:pt x="36157" y="96175"/>
                    </a:cubicBezTo>
                    <a:cubicBezTo>
                      <a:pt x="31968" y="95883"/>
                      <a:pt x="28167" y="95737"/>
                      <a:pt x="24753" y="95737"/>
                    </a:cubicBezTo>
                    <a:cubicBezTo>
                      <a:pt x="18766" y="94773"/>
                      <a:pt x="13232" y="91931"/>
                      <a:pt x="8963" y="87630"/>
                    </a:cubicBezTo>
                    <a:cubicBezTo>
                      <a:pt x="5637" y="84723"/>
                      <a:pt x="3268" y="80881"/>
                      <a:pt x="2164" y="76601"/>
                    </a:cubicBezTo>
                    <a:cubicBezTo>
                      <a:pt x="915" y="72072"/>
                      <a:pt x="154" y="67420"/>
                      <a:pt x="-102" y="62724"/>
                    </a:cubicBezTo>
                    <a:cubicBezTo>
                      <a:pt x="-102" y="57903"/>
                      <a:pt x="-102" y="53009"/>
                      <a:pt x="-102" y="48116"/>
                    </a:cubicBezTo>
                    <a:cubicBezTo>
                      <a:pt x="198" y="43638"/>
                      <a:pt x="198" y="39154"/>
                      <a:pt x="-102" y="34677"/>
                    </a:cubicBezTo>
                    <a:cubicBezTo>
                      <a:pt x="-102" y="32486"/>
                      <a:pt x="-102" y="30294"/>
                      <a:pt x="-102" y="28103"/>
                    </a:cubicBezTo>
                    <a:cubicBezTo>
                      <a:pt x="-102" y="25985"/>
                      <a:pt x="-102" y="23721"/>
                      <a:pt x="629" y="21457"/>
                    </a:cubicBezTo>
                    <a:cubicBezTo>
                      <a:pt x="885" y="19594"/>
                      <a:pt x="1331" y="17753"/>
                      <a:pt x="1945" y="15979"/>
                    </a:cubicBezTo>
                    <a:cubicBezTo>
                      <a:pt x="2603" y="13934"/>
                      <a:pt x="3115" y="12181"/>
                      <a:pt x="3480" y="10793"/>
                    </a:cubicBezTo>
                    <a:close/>
                    <a:moveTo>
                      <a:pt x="26507" y="32704"/>
                    </a:moveTo>
                    <a:cubicBezTo>
                      <a:pt x="25513" y="33705"/>
                      <a:pt x="24921" y="35027"/>
                      <a:pt x="24826" y="36429"/>
                    </a:cubicBezTo>
                    <a:cubicBezTo>
                      <a:pt x="24366" y="40286"/>
                      <a:pt x="24124" y="44164"/>
                      <a:pt x="24095" y="48043"/>
                    </a:cubicBezTo>
                    <a:cubicBezTo>
                      <a:pt x="24095" y="51914"/>
                      <a:pt x="24095" y="56004"/>
                      <a:pt x="24095" y="60313"/>
                    </a:cubicBezTo>
                    <a:cubicBezTo>
                      <a:pt x="23876" y="62694"/>
                      <a:pt x="24673" y="65053"/>
                      <a:pt x="26288" y="66814"/>
                    </a:cubicBezTo>
                    <a:cubicBezTo>
                      <a:pt x="27911" y="68377"/>
                      <a:pt x="29936" y="69458"/>
                      <a:pt x="32136" y="69954"/>
                    </a:cubicBezTo>
                    <a:cubicBezTo>
                      <a:pt x="34548" y="70422"/>
                      <a:pt x="37034" y="70422"/>
                      <a:pt x="39446" y="69954"/>
                    </a:cubicBezTo>
                    <a:cubicBezTo>
                      <a:pt x="41559" y="69757"/>
                      <a:pt x="43620" y="69158"/>
                      <a:pt x="45513" y="68202"/>
                    </a:cubicBezTo>
                    <a:cubicBezTo>
                      <a:pt x="47553" y="66967"/>
                      <a:pt x="48957" y="64922"/>
                      <a:pt x="49388" y="62577"/>
                    </a:cubicBezTo>
                    <a:cubicBezTo>
                      <a:pt x="49827" y="58633"/>
                      <a:pt x="50265" y="54689"/>
                      <a:pt x="50557" y="50745"/>
                    </a:cubicBezTo>
                    <a:cubicBezTo>
                      <a:pt x="50865" y="46962"/>
                      <a:pt x="50638" y="43149"/>
                      <a:pt x="49900" y="39424"/>
                    </a:cubicBezTo>
                    <a:cubicBezTo>
                      <a:pt x="49593" y="35656"/>
                      <a:pt x="47641" y="32208"/>
                      <a:pt x="44564" y="30002"/>
                    </a:cubicBezTo>
                    <a:cubicBezTo>
                      <a:pt x="41047" y="28016"/>
                      <a:pt x="36873" y="27563"/>
                      <a:pt x="33013" y="28761"/>
                    </a:cubicBezTo>
                    <a:cubicBezTo>
                      <a:pt x="30499" y="29272"/>
                      <a:pt x="28218" y="30579"/>
                      <a:pt x="26507" y="32486"/>
                    </a:cubicBezTo>
                    <a:close/>
                  </a:path>
                </a:pathLst>
              </a:custGeom>
              <a:grpFill/>
              <a:ln w="7301" cap="flat">
                <a:noFill/>
                <a:prstDash val="solid"/>
                <a:miter/>
              </a:ln>
            </p:spPr>
            <p:txBody>
              <a:bodyPr rtlCol="0" anchor="ctr"/>
              <a:lstStyle/>
              <a:p>
                <a:endParaRPr lang="en-US"/>
              </a:p>
            </p:txBody>
          </p:sp>
          <p:sp>
            <p:nvSpPr>
              <p:cNvPr id="382" name="Freeform 381">
                <a:extLst>
                  <a:ext uri="{FF2B5EF4-FFF2-40B4-BE49-F238E27FC236}">
                    <a16:creationId xmlns:a16="http://schemas.microsoft.com/office/drawing/2014/main" id="{AE11815B-4911-109B-F3D0-88B4AFC1BC93}"/>
                  </a:ext>
                </a:extLst>
              </p:cNvPr>
              <p:cNvSpPr/>
              <p:nvPr/>
            </p:nvSpPr>
            <p:spPr>
              <a:xfrm>
                <a:off x="9783895" y="6087079"/>
                <a:ext cx="69037" cy="107043"/>
              </a:xfrm>
              <a:custGeom>
                <a:avLst/>
                <a:gdLst>
                  <a:gd name="connsiteX0" fmla="*/ 25638 w 59732"/>
                  <a:gd name="connsiteY0" fmla="*/ 6323 h 92616"/>
                  <a:gd name="connsiteX1" fmla="*/ 29001 w 59732"/>
                  <a:gd name="connsiteY1" fmla="*/ 4862 h 92616"/>
                  <a:gd name="connsiteX2" fmla="*/ 34264 w 59732"/>
                  <a:gd name="connsiteY2" fmla="*/ 2890 h 92616"/>
                  <a:gd name="connsiteX3" fmla="*/ 42159 w 59732"/>
                  <a:gd name="connsiteY3" fmla="*/ 1137 h 92616"/>
                  <a:gd name="connsiteX4" fmla="*/ 50420 w 59732"/>
                  <a:gd name="connsiteY4" fmla="*/ 260 h 92616"/>
                  <a:gd name="connsiteX5" fmla="*/ 56999 w 59732"/>
                  <a:gd name="connsiteY5" fmla="*/ 260 h 92616"/>
                  <a:gd name="connsiteX6" fmla="*/ 59630 w 59732"/>
                  <a:gd name="connsiteY6" fmla="*/ 260 h 92616"/>
                  <a:gd name="connsiteX7" fmla="*/ 59630 w 59732"/>
                  <a:gd name="connsiteY7" fmla="*/ 11289 h 92616"/>
                  <a:gd name="connsiteX8" fmla="*/ 59630 w 59732"/>
                  <a:gd name="connsiteY8" fmla="*/ 19835 h 92616"/>
                  <a:gd name="connsiteX9" fmla="*/ 59630 w 59732"/>
                  <a:gd name="connsiteY9" fmla="*/ 26700 h 92616"/>
                  <a:gd name="connsiteX10" fmla="*/ 59630 w 59732"/>
                  <a:gd name="connsiteY10" fmla="*/ 32617 h 92616"/>
                  <a:gd name="connsiteX11" fmla="*/ 58022 w 59732"/>
                  <a:gd name="connsiteY11" fmla="*/ 32033 h 92616"/>
                  <a:gd name="connsiteX12" fmla="*/ 56048 w 59732"/>
                  <a:gd name="connsiteY12" fmla="*/ 31448 h 92616"/>
                  <a:gd name="connsiteX13" fmla="*/ 54148 w 59732"/>
                  <a:gd name="connsiteY13" fmla="*/ 30791 h 92616"/>
                  <a:gd name="connsiteX14" fmla="*/ 49616 w 59732"/>
                  <a:gd name="connsiteY14" fmla="*/ 29841 h 92616"/>
                  <a:gd name="connsiteX15" fmla="*/ 47130 w 59732"/>
                  <a:gd name="connsiteY15" fmla="*/ 29841 h 92616"/>
                  <a:gd name="connsiteX16" fmla="*/ 38065 w 59732"/>
                  <a:gd name="connsiteY16" fmla="*/ 29330 h 92616"/>
                  <a:gd name="connsiteX17" fmla="*/ 30755 w 59732"/>
                  <a:gd name="connsiteY17" fmla="*/ 30572 h 92616"/>
                  <a:gd name="connsiteX18" fmla="*/ 26077 w 59732"/>
                  <a:gd name="connsiteY18" fmla="*/ 34662 h 92616"/>
                  <a:gd name="connsiteX19" fmla="*/ 24615 w 59732"/>
                  <a:gd name="connsiteY19" fmla="*/ 42550 h 92616"/>
                  <a:gd name="connsiteX20" fmla="*/ 24980 w 59732"/>
                  <a:gd name="connsiteY20" fmla="*/ 54674 h 92616"/>
                  <a:gd name="connsiteX21" fmla="*/ 24980 w 59732"/>
                  <a:gd name="connsiteY21" fmla="*/ 66141 h 92616"/>
                  <a:gd name="connsiteX22" fmla="*/ 24980 w 59732"/>
                  <a:gd name="connsiteY22" fmla="*/ 77974 h 92616"/>
                  <a:gd name="connsiteX23" fmla="*/ 24980 w 59732"/>
                  <a:gd name="connsiteY23" fmla="*/ 90755 h 92616"/>
                  <a:gd name="connsiteX24" fmla="*/ 24980 w 59732"/>
                  <a:gd name="connsiteY24" fmla="*/ 91486 h 92616"/>
                  <a:gd name="connsiteX25" fmla="*/ 19278 w 59732"/>
                  <a:gd name="connsiteY25" fmla="*/ 92581 h 92616"/>
                  <a:gd name="connsiteX26" fmla="*/ 13942 w 59732"/>
                  <a:gd name="connsiteY26" fmla="*/ 92581 h 92616"/>
                  <a:gd name="connsiteX27" fmla="*/ 7948 w 59732"/>
                  <a:gd name="connsiteY27" fmla="*/ 92581 h 92616"/>
                  <a:gd name="connsiteX28" fmla="*/ 637 w 59732"/>
                  <a:gd name="connsiteY28" fmla="*/ 92581 h 92616"/>
                  <a:gd name="connsiteX29" fmla="*/ 126 w 59732"/>
                  <a:gd name="connsiteY29" fmla="*/ 47297 h 92616"/>
                  <a:gd name="connsiteX30" fmla="*/ 126 w 59732"/>
                  <a:gd name="connsiteY30" fmla="*/ 407 h 92616"/>
                  <a:gd name="connsiteX31" fmla="*/ 3854 w 59732"/>
                  <a:gd name="connsiteY31" fmla="*/ 407 h 92616"/>
                  <a:gd name="connsiteX32" fmla="*/ 9337 w 59732"/>
                  <a:gd name="connsiteY32" fmla="*/ 407 h 92616"/>
                  <a:gd name="connsiteX33" fmla="*/ 12992 w 59732"/>
                  <a:gd name="connsiteY33" fmla="*/ 407 h 92616"/>
                  <a:gd name="connsiteX34" fmla="*/ 15696 w 59732"/>
                  <a:gd name="connsiteY34" fmla="*/ 407 h 92616"/>
                  <a:gd name="connsiteX35" fmla="*/ 19717 w 59732"/>
                  <a:gd name="connsiteY35" fmla="*/ 42 h 92616"/>
                  <a:gd name="connsiteX36" fmla="*/ 23445 w 59732"/>
                  <a:gd name="connsiteY36" fmla="*/ 42 h 92616"/>
                  <a:gd name="connsiteX37" fmla="*/ 24980 w 59732"/>
                  <a:gd name="connsiteY37" fmla="*/ 480 h 92616"/>
                  <a:gd name="connsiteX38" fmla="*/ 24980 w 59732"/>
                  <a:gd name="connsiteY38" fmla="*/ 3840 h 92616"/>
                  <a:gd name="connsiteX39" fmla="*/ 24980 w 59732"/>
                  <a:gd name="connsiteY39" fmla="*/ 4862 h 92616"/>
                  <a:gd name="connsiteX40" fmla="*/ 25638 w 59732"/>
                  <a:gd name="connsiteY40" fmla="*/ 6323 h 9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9732" h="92616">
                    <a:moveTo>
                      <a:pt x="25638" y="6323"/>
                    </a:moveTo>
                    <a:lnTo>
                      <a:pt x="29001" y="4862"/>
                    </a:lnTo>
                    <a:cubicBezTo>
                      <a:pt x="30755" y="4132"/>
                      <a:pt x="32510" y="3474"/>
                      <a:pt x="34264" y="2890"/>
                    </a:cubicBezTo>
                    <a:cubicBezTo>
                      <a:pt x="36845" y="2109"/>
                      <a:pt x="39484" y="1517"/>
                      <a:pt x="42159" y="1137"/>
                    </a:cubicBezTo>
                    <a:cubicBezTo>
                      <a:pt x="45083" y="699"/>
                      <a:pt x="47861" y="407"/>
                      <a:pt x="50420" y="260"/>
                    </a:cubicBezTo>
                    <a:cubicBezTo>
                      <a:pt x="52978" y="115"/>
                      <a:pt x="55244" y="260"/>
                      <a:pt x="56999" y="260"/>
                    </a:cubicBezTo>
                    <a:cubicBezTo>
                      <a:pt x="58753" y="260"/>
                      <a:pt x="59630" y="260"/>
                      <a:pt x="59630" y="260"/>
                    </a:cubicBezTo>
                    <a:cubicBezTo>
                      <a:pt x="59630" y="4424"/>
                      <a:pt x="59630" y="8076"/>
                      <a:pt x="59630" y="11289"/>
                    </a:cubicBezTo>
                    <a:cubicBezTo>
                      <a:pt x="59630" y="14503"/>
                      <a:pt x="59630" y="17279"/>
                      <a:pt x="59630" y="19835"/>
                    </a:cubicBezTo>
                    <a:lnTo>
                      <a:pt x="59630" y="26700"/>
                    </a:lnTo>
                    <a:cubicBezTo>
                      <a:pt x="59630" y="28819"/>
                      <a:pt x="59630" y="30791"/>
                      <a:pt x="59630" y="32617"/>
                    </a:cubicBezTo>
                    <a:lnTo>
                      <a:pt x="58022" y="32033"/>
                    </a:lnTo>
                    <a:lnTo>
                      <a:pt x="56048" y="31448"/>
                    </a:lnTo>
                    <a:lnTo>
                      <a:pt x="54148" y="30791"/>
                    </a:lnTo>
                    <a:lnTo>
                      <a:pt x="49616" y="29841"/>
                    </a:lnTo>
                    <a:lnTo>
                      <a:pt x="47130" y="29841"/>
                    </a:lnTo>
                    <a:cubicBezTo>
                      <a:pt x="44118" y="29505"/>
                      <a:pt x="41092" y="29337"/>
                      <a:pt x="38065" y="29330"/>
                    </a:cubicBezTo>
                    <a:cubicBezTo>
                      <a:pt x="35573" y="29242"/>
                      <a:pt x="33080" y="29666"/>
                      <a:pt x="30755" y="30572"/>
                    </a:cubicBezTo>
                    <a:cubicBezTo>
                      <a:pt x="28811" y="31419"/>
                      <a:pt x="27173" y="32843"/>
                      <a:pt x="26077" y="34662"/>
                    </a:cubicBezTo>
                    <a:cubicBezTo>
                      <a:pt x="24863" y="37101"/>
                      <a:pt x="24359" y="39833"/>
                      <a:pt x="24615" y="42550"/>
                    </a:cubicBezTo>
                    <a:cubicBezTo>
                      <a:pt x="24615" y="46859"/>
                      <a:pt x="24615" y="50877"/>
                      <a:pt x="24980" y="54674"/>
                    </a:cubicBezTo>
                    <a:cubicBezTo>
                      <a:pt x="25346" y="58472"/>
                      <a:pt x="24980" y="62343"/>
                      <a:pt x="24980" y="66141"/>
                    </a:cubicBezTo>
                    <a:cubicBezTo>
                      <a:pt x="24980" y="69940"/>
                      <a:pt x="24980" y="73957"/>
                      <a:pt x="24980" y="77974"/>
                    </a:cubicBezTo>
                    <a:cubicBezTo>
                      <a:pt x="24980" y="81991"/>
                      <a:pt x="24980" y="86227"/>
                      <a:pt x="24980" y="90755"/>
                    </a:cubicBezTo>
                    <a:lnTo>
                      <a:pt x="24980" y="91486"/>
                    </a:lnTo>
                    <a:cubicBezTo>
                      <a:pt x="23116" y="92026"/>
                      <a:pt x="21208" y="92391"/>
                      <a:pt x="19278" y="92581"/>
                    </a:cubicBezTo>
                    <a:cubicBezTo>
                      <a:pt x="17524" y="92581"/>
                      <a:pt x="15769" y="92581"/>
                      <a:pt x="13942" y="92581"/>
                    </a:cubicBezTo>
                    <a:lnTo>
                      <a:pt x="7948" y="92581"/>
                    </a:lnTo>
                    <a:cubicBezTo>
                      <a:pt x="5513" y="92421"/>
                      <a:pt x="3072" y="92421"/>
                      <a:pt x="637" y="92581"/>
                    </a:cubicBezTo>
                    <a:cubicBezTo>
                      <a:pt x="637" y="77462"/>
                      <a:pt x="637" y="62416"/>
                      <a:pt x="126" y="47297"/>
                    </a:cubicBezTo>
                    <a:cubicBezTo>
                      <a:pt x="-386" y="32178"/>
                      <a:pt x="126" y="16621"/>
                      <a:pt x="126" y="407"/>
                    </a:cubicBezTo>
                    <a:lnTo>
                      <a:pt x="3854" y="407"/>
                    </a:lnTo>
                    <a:lnTo>
                      <a:pt x="9337" y="407"/>
                    </a:lnTo>
                    <a:lnTo>
                      <a:pt x="12992" y="407"/>
                    </a:lnTo>
                    <a:lnTo>
                      <a:pt x="15696" y="407"/>
                    </a:lnTo>
                    <a:lnTo>
                      <a:pt x="19717" y="42"/>
                    </a:lnTo>
                    <a:cubicBezTo>
                      <a:pt x="20960" y="-61"/>
                      <a:pt x="22202" y="-61"/>
                      <a:pt x="23445" y="42"/>
                    </a:cubicBezTo>
                    <a:cubicBezTo>
                      <a:pt x="24469" y="42"/>
                      <a:pt x="24980" y="42"/>
                      <a:pt x="24980" y="480"/>
                    </a:cubicBezTo>
                    <a:lnTo>
                      <a:pt x="24980" y="3840"/>
                    </a:lnTo>
                    <a:cubicBezTo>
                      <a:pt x="24944" y="4183"/>
                      <a:pt x="24944" y="4519"/>
                      <a:pt x="24980" y="4862"/>
                    </a:cubicBezTo>
                    <a:cubicBezTo>
                      <a:pt x="25236" y="5330"/>
                      <a:pt x="25456" y="5819"/>
                      <a:pt x="25638" y="6323"/>
                    </a:cubicBezTo>
                    <a:close/>
                  </a:path>
                </a:pathLst>
              </a:custGeom>
              <a:grpFill/>
              <a:ln w="7301" cap="flat">
                <a:noFill/>
                <a:prstDash val="solid"/>
                <a:miter/>
              </a:ln>
            </p:spPr>
            <p:txBody>
              <a:bodyPr rtlCol="0" anchor="ctr"/>
              <a:lstStyle/>
              <a:p>
                <a:endParaRPr lang="en-US"/>
              </a:p>
            </p:txBody>
          </p:sp>
          <p:sp>
            <p:nvSpPr>
              <p:cNvPr id="383" name="Freeform 382">
                <a:extLst>
                  <a:ext uri="{FF2B5EF4-FFF2-40B4-BE49-F238E27FC236}">
                    <a16:creationId xmlns:a16="http://schemas.microsoft.com/office/drawing/2014/main" id="{7D519B2F-A1E4-AFE1-45DD-4F3EA2D06C8E}"/>
                  </a:ext>
                </a:extLst>
              </p:cNvPr>
              <p:cNvSpPr/>
              <p:nvPr/>
            </p:nvSpPr>
            <p:spPr>
              <a:xfrm>
                <a:off x="9903692" y="6043017"/>
                <a:ext cx="86451" cy="150469"/>
              </a:xfrm>
              <a:custGeom>
                <a:avLst/>
                <a:gdLst>
                  <a:gd name="connsiteX0" fmla="*/ 24476 w 74799"/>
                  <a:gd name="connsiteY0" fmla="*/ 695 h 130189"/>
                  <a:gd name="connsiteX1" fmla="*/ 24476 w 74799"/>
                  <a:gd name="connsiteY1" fmla="*/ 2959 h 130189"/>
                  <a:gd name="connsiteX2" fmla="*/ 24476 w 74799"/>
                  <a:gd name="connsiteY2" fmla="*/ 8584 h 130189"/>
                  <a:gd name="connsiteX3" fmla="*/ 24476 w 74799"/>
                  <a:gd name="connsiteY3" fmla="*/ 12089 h 130189"/>
                  <a:gd name="connsiteX4" fmla="*/ 24476 w 74799"/>
                  <a:gd name="connsiteY4" fmla="*/ 15376 h 130189"/>
                  <a:gd name="connsiteX5" fmla="*/ 24476 w 74799"/>
                  <a:gd name="connsiteY5" fmla="*/ 20343 h 130189"/>
                  <a:gd name="connsiteX6" fmla="*/ 24476 w 74799"/>
                  <a:gd name="connsiteY6" fmla="*/ 28888 h 130189"/>
                  <a:gd name="connsiteX7" fmla="*/ 24476 w 74799"/>
                  <a:gd name="connsiteY7" fmla="*/ 42839 h 130189"/>
                  <a:gd name="connsiteX8" fmla="*/ 28497 w 74799"/>
                  <a:gd name="connsiteY8" fmla="*/ 39917 h 130189"/>
                  <a:gd name="connsiteX9" fmla="*/ 37489 w 74799"/>
                  <a:gd name="connsiteY9" fmla="*/ 38164 h 130189"/>
                  <a:gd name="connsiteX10" fmla="*/ 48819 w 74799"/>
                  <a:gd name="connsiteY10" fmla="*/ 38164 h 130189"/>
                  <a:gd name="connsiteX11" fmla="*/ 59785 w 74799"/>
                  <a:gd name="connsiteY11" fmla="*/ 40501 h 130189"/>
                  <a:gd name="connsiteX12" fmla="*/ 66656 w 74799"/>
                  <a:gd name="connsiteY12" fmla="*/ 45541 h 130189"/>
                  <a:gd name="connsiteX13" fmla="*/ 71262 w 74799"/>
                  <a:gd name="connsiteY13" fmla="*/ 54160 h 130189"/>
                  <a:gd name="connsiteX14" fmla="*/ 73820 w 74799"/>
                  <a:gd name="connsiteY14" fmla="*/ 65262 h 130189"/>
                  <a:gd name="connsiteX15" fmla="*/ 74697 w 74799"/>
                  <a:gd name="connsiteY15" fmla="*/ 77824 h 130189"/>
                  <a:gd name="connsiteX16" fmla="*/ 73381 w 74799"/>
                  <a:gd name="connsiteY16" fmla="*/ 96010 h 130189"/>
                  <a:gd name="connsiteX17" fmla="*/ 69434 w 74799"/>
                  <a:gd name="connsiteY17" fmla="*/ 112298 h 130189"/>
                  <a:gd name="connsiteX18" fmla="*/ 60370 w 74799"/>
                  <a:gd name="connsiteY18" fmla="*/ 124203 h 130189"/>
                  <a:gd name="connsiteX19" fmla="*/ 43775 w 74799"/>
                  <a:gd name="connsiteY19" fmla="*/ 129681 h 130189"/>
                  <a:gd name="connsiteX20" fmla="*/ 34053 w 74799"/>
                  <a:gd name="connsiteY20" fmla="*/ 128805 h 130189"/>
                  <a:gd name="connsiteX21" fmla="*/ 26743 w 74799"/>
                  <a:gd name="connsiteY21" fmla="*/ 121501 h 130189"/>
                  <a:gd name="connsiteX22" fmla="*/ 25719 w 74799"/>
                  <a:gd name="connsiteY22" fmla="*/ 120917 h 130189"/>
                  <a:gd name="connsiteX23" fmla="*/ 24915 w 74799"/>
                  <a:gd name="connsiteY23" fmla="*/ 122232 h 130189"/>
                  <a:gd name="connsiteX24" fmla="*/ 24915 w 74799"/>
                  <a:gd name="connsiteY24" fmla="*/ 125372 h 130189"/>
                  <a:gd name="connsiteX25" fmla="*/ 24915 w 74799"/>
                  <a:gd name="connsiteY25" fmla="*/ 128367 h 130189"/>
                  <a:gd name="connsiteX26" fmla="*/ 24915 w 74799"/>
                  <a:gd name="connsiteY26" fmla="*/ 129609 h 130189"/>
                  <a:gd name="connsiteX27" fmla="*/ 12561 w 74799"/>
                  <a:gd name="connsiteY27" fmla="*/ 130047 h 130189"/>
                  <a:gd name="connsiteX28" fmla="*/ 61 w 74799"/>
                  <a:gd name="connsiteY28" fmla="*/ 130047 h 130189"/>
                  <a:gd name="connsiteX29" fmla="*/ 61 w 74799"/>
                  <a:gd name="connsiteY29" fmla="*/ 102511 h 130189"/>
                  <a:gd name="connsiteX30" fmla="*/ 61 w 74799"/>
                  <a:gd name="connsiteY30" fmla="*/ 73296 h 130189"/>
                  <a:gd name="connsiteX31" fmla="*/ 718 w 74799"/>
                  <a:gd name="connsiteY31" fmla="*/ 43277 h 130189"/>
                  <a:gd name="connsiteX32" fmla="*/ 718 w 74799"/>
                  <a:gd name="connsiteY32" fmla="*/ 12747 h 130189"/>
                  <a:gd name="connsiteX33" fmla="*/ 718 w 74799"/>
                  <a:gd name="connsiteY33" fmla="*/ 622 h 130189"/>
                  <a:gd name="connsiteX34" fmla="*/ 8029 w 74799"/>
                  <a:gd name="connsiteY34" fmla="*/ -35 h 130189"/>
                  <a:gd name="connsiteX35" fmla="*/ 15339 w 74799"/>
                  <a:gd name="connsiteY35" fmla="*/ -35 h 130189"/>
                  <a:gd name="connsiteX36" fmla="*/ 21406 w 74799"/>
                  <a:gd name="connsiteY36" fmla="*/ -35 h 130189"/>
                  <a:gd name="connsiteX37" fmla="*/ 24476 w 74799"/>
                  <a:gd name="connsiteY37" fmla="*/ 695 h 130189"/>
                  <a:gd name="connsiteX38" fmla="*/ 52986 w 74799"/>
                  <a:gd name="connsiteY38" fmla="*/ 72054 h 130189"/>
                  <a:gd name="connsiteX39" fmla="*/ 47577 w 74799"/>
                  <a:gd name="connsiteY39" fmla="*/ 62340 h 130189"/>
                  <a:gd name="connsiteX40" fmla="*/ 35515 w 74799"/>
                  <a:gd name="connsiteY40" fmla="*/ 58980 h 130189"/>
                  <a:gd name="connsiteX41" fmla="*/ 29374 w 74799"/>
                  <a:gd name="connsiteY41" fmla="*/ 59637 h 130189"/>
                  <a:gd name="connsiteX42" fmla="*/ 25939 w 74799"/>
                  <a:gd name="connsiteY42" fmla="*/ 62486 h 130189"/>
                  <a:gd name="connsiteX43" fmla="*/ 24550 w 74799"/>
                  <a:gd name="connsiteY43" fmla="*/ 68840 h 130189"/>
                  <a:gd name="connsiteX44" fmla="*/ 24550 w 74799"/>
                  <a:gd name="connsiteY44" fmla="*/ 80161 h 130189"/>
                  <a:gd name="connsiteX45" fmla="*/ 24550 w 74799"/>
                  <a:gd name="connsiteY45" fmla="*/ 90898 h 130189"/>
                  <a:gd name="connsiteX46" fmla="*/ 26231 w 74799"/>
                  <a:gd name="connsiteY46" fmla="*/ 99297 h 130189"/>
                  <a:gd name="connsiteX47" fmla="*/ 30179 w 74799"/>
                  <a:gd name="connsiteY47" fmla="*/ 104775 h 130189"/>
                  <a:gd name="connsiteX48" fmla="*/ 37489 w 74799"/>
                  <a:gd name="connsiteY48" fmla="*/ 106820 h 130189"/>
                  <a:gd name="connsiteX49" fmla="*/ 44433 w 74799"/>
                  <a:gd name="connsiteY49" fmla="*/ 104775 h 130189"/>
                  <a:gd name="connsiteX50" fmla="*/ 49770 w 74799"/>
                  <a:gd name="connsiteY50" fmla="*/ 99370 h 130189"/>
                  <a:gd name="connsiteX51" fmla="*/ 53132 w 74799"/>
                  <a:gd name="connsiteY51" fmla="*/ 91628 h 130189"/>
                  <a:gd name="connsiteX52" fmla="*/ 54229 w 74799"/>
                  <a:gd name="connsiteY52" fmla="*/ 82717 h 130189"/>
                  <a:gd name="connsiteX53" fmla="*/ 54229 w 74799"/>
                  <a:gd name="connsiteY53" fmla="*/ 77386 h 130189"/>
                  <a:gd name="connsiteX54" fmla="*/ 52986 w 74799"/>
                  <a:gd name="connsiteY54" fmla="*/ 72054 h 13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74799" h="130189">
                    <a:moveTo>
                      <a:pt x="24476" y="695"/>
                    </a:moveTo>
                    <a:lnTo>
                      <a:pt x="24476" y="2959"/>
                    </a:lnTo>
                    <a:cubicBezTo>
                      <a:pt x="24476" y="5443"/>
                      <a:pt x="24476" y="7269"/>
                      <a:pt x="24476" y="8584"/>
                    </a:cubicBezTo>
                    <a:cubicBezTo>
                      <a:pt x="24476" y="9898"/>
                      <a:pt x="24476" y="10993"/>
                      <a:pt x="24476" y="12089"/>
                    </a:cubicBezTo>
                    <a:lnTo>
                      <a:pt x="24476" y="15376"/>
                    </a:lnTo>
                    <a:cubicBezTo>
                      <a:pt x="24476" y="16544"/>
                      <a:pt x="24476" y="18152"/>
                      <a:pt x="24476" y="20343"/>
                    </a:cubicBezTo>
                    <a:lnTo>
                      <a:pt x="24476" y="28888"/>
                    </a:lnTo>
                    <a:cubicBezTo>
                      <a:pt x="24476" y="32467"/>
                      <a:pt x="24476" y="37068"/>
                      <a:pt x="24476" y="42839"/>
                    </a:cubicBezTo>
                    <a:cubicBezTo>
                      <a:pt x="24476" y="41743"/>
                      <a:pt x="26012" y="40793"/>
                      <a:pt x="28497" y="39917"/>
                    </a:cubicBezTo>
                    <a:cubicBezTo>
                      <a:pt x="31406" y="38960"/>
                      <a:pt x="34433" y="38369"/>
                      <a:pt x="37489" y="38164"/>
                    </a:cubicBezTo>
                    <a:cubicBezTo>
                      <a:pt x="41261" y="37872"/>
                      <a:pt x="45047" y="37872"/>
                      <a:pt x="48819" y="38164"/>
                    </a:cubicBezTo>
                    <a:cubicBezTo>
                      <a:pt x="52569" y="38412"/>
                      <a:pt x="56261" y="39194"/>
                      <a:pt x="59785" y="40501"/>
                    </a:cubicBezTo>
                    <a:cubicBezTo>
                      <a:pt x="62526" y="41465"/>
                      <a:pt x="64916" y="43218"/>
                      <a:pt x="66656" y="45541"/>
                    </a:cubicBezTo>
                    <a:cubicBezTo>
                      <a:pt x="68666" y="48134"/>
                      <a:pt x="70223" y="51048"/>
                      <a:pt x="71262" y="54160"/>
                    </a:cubicBezTo>
                    <a:cubicBezTo>
                      <a:pt x="72497" y="57760"/>
                      <a:pt x="73352" y="61485"/>
                      <a:pt x="73820" y="65262"/>
                    </a:cubicBezTo>
                    <a:cubicBezTo>
                      <a:pt x="74412" y="69424"/>
                      <a:pt x="74705" y="73624"/>
                      <a:pt x="74697" y="77824"/>
                    </a:cubicBezTo>
                    <a:cubicBezTo>
                      <a:pt x="74697" y="83959"/>
                      <a:pt x="74259" y="90021"/>
                      <a:pt x="73381" y="96010"/>
                    </a:cubicBezTo>
                    <a:cubicBezTo>
                      <a:pt x="72891" y="101605"/>
                      <a:pt x="71561" y="107098"/>
                      <a:pt x="69434" y="112298"/>
                    </a:cubicBezTo>
                    <a:cubicBezTo>
                      <a:pt x="67497" y="116987"/>
                      <a:pt x="64375" y="121085"/>
                      <a:pt x="60370" y="124203"/>
                    </a:cubicBezTo>
                    <a:cubicBezTo>
                      <a:pt x="55494" y="127607"/>
                      <a:pt x="49726" y="129514"/>
                      <a:pt x="43775" y="129681"/>
                    </a:cubicBezTo>
                    <a:cubicBezTo>
                      <a:pt x="40508" y="130171"/>
                      <a:pt x="37174" y="129871"/>
                      <a:pt x="34053" y="128805"/>
                    </a:cubicBezTo>
                    <a:cubicBezTo>
                      <a:pt x="30697" y="127498"/>
                      <a:pt x="28051" y="124846"/>
                      <a:pt x="26743" y="121501"/>
                    </a:cubicBezTo>
                    <a:cubicBezTo>
                      <a:pt x="26743" y="120771"/>
                      <a:pt x="26012" y="120551"/>
                      <a:pt x="25719" y="120917"/>
                    </a:cubicBezTo>
                    <a:cubicBezTo>
                      <a:pt x="25361" y="121297"/>
                      <a:pt x="25083" y="121742"/>
                      <a:pt x="24915" y="122232"/>
                    </a:cubicBezTo>
                    <a:cubicBezTo>
                      <a:pt x="24966" y="123276"/>
                      <a:pt x="24966" y="124328"/>
                      <a:pt x="24915" y="125372"/>
                    </a:cubicBezTo>
                    <a:cubicBezTo>
                      <a:pt x="24915" y="126102"/>
                      <a:pt x="24915" y="127125"/>
                      <a:pt x="24915" y="128367"/>
                    </a:cubicBezTo>
                    <a:cubicBezTo>
                      <a:pt x="24973" y="128776"/>
                      <a:pt x="24973" y="129199"/>
                      <a:pt x="24915" y="129609"/>
                    </a:cubicBezTo>
                    <a:cubicBezTo>
                      <a:pt x="20821" y="130134"/>
                      <a:pt x="16684" y="130280"/>
                      <a:pt x="12561" y="130047"/>
                    </a:cubicBezTo>
                    <a:lnTo>
                      <a:pt x="61" y="130047"/>
                    </a:lnTo>
                    <a:cubicBezTo>
                      <a:pt x="61" y="121209"/>
                      <a:pt x="-305" y="112006"/>
                      <a:pt x="61" y="102511"/>
                    </a:cubicBezTo>
                    <a:cubicBezTo>
                      <a:pt x="426" y="93016"/>
                      <a:pt x="61" y="83375"/>
                      <a:pt x="61" y="73296"/>
                    </a:cubicBezTo>
                    <a:cubicBezTo>
                      <a:pt x="61" y="63216"/>
                      <a:pt x="61" y="53429"/>
                      <a:pt x="718" y="43277"/>
                    </a:cubicBezTo>
                    <a:cubicBezTo>
                      <a:pt x="1377" y="33124"/>
                      <a:pt x="718" y="22899"/>
                      <a:pt x="718" y="12747"/>
                    </a:cubicBezTo>
                    <a:lnTo>
                      <a:pt x="718" y="622"/>
                    </a:lnTo>
                    <a:cubicBezTo>
                      <a:pt x="3131" y="206"/>
                      <a:pt x="5580" y="-13"/>
                      <a:pt x="8029" y="-35"/>
                    </a:cubicBezTo>
                    <a:lnTo>
                      <a:pt x="15339" y="-35"/>
                    </a:lnTo>
                    <a:cubicBezTo>
                      <a:pt x="17751" y="-35"/>
                      <a:pt x="19725" y="-35"/>
                      <a:pt x="21406" y="-35"/>
                    </a:cubicBezTo>
                    <a:cubicBezTo>
                      <a:pt x="22474" y="-21"/>
                      <a:pt x="23519" y="235"/>
                      <a:pt x="24476" y="695"/>
                    </a:cubicBezTo>
                    <a:close/>
                    <a:moveTo>
                      <a:pt x="52986" y="72054"/>
                    </a:moveTo>
                    <a:cubicBezTo>
                      <a:pt x="52635" y="68198"/>
                      <a:pt x="50669" y="64670"/>
                      <a:pt x="47577" y="62340"/>
                    </a:cubicBezTo>
                    <a:cubicBezTo>
                      <a:pt x="44031" y="59929"/>
                      <a:pt x="39799" y="58746"/>
                      <a:pt x="35515" y="58980"/>
                    </a:cubicBezTo>
                    <a:cubicBezTo>
                      <a:pt x="33446" y="58921"/>
                      <a:pt x="31385" y="59148"/>
                      <a:pt x="29374" y="59637"/>
                    </a:cubicBezTo>
                    <a:cubicBezTo>
                      <a:pt x="27868" y="60039"/>
                      <a:pt x="26611" y="61084"/>
                      <a:pt x="25939" y="62486"/>
                    </a:cubicBezTo>
                    <a:cubicBezTo>
                      <a:pt x="25090" y="64502"/>
                      <a:pt x="24623" y="66656"/>
                      <a:pt x="24550" y="68840"/>
                    </a:cubicBezTo>
                    <a:cubicBezTo>
                      <a:pt x="24550" y="71616"/>
                      <a:pt x="24550" y="75340"/>
                      <a:pt x="24550" y="80161"/>
                    </a:cubicBezTo>
                    <a:cubicBezTo>
                      <a:pt x="24550" y="84982"/>
                      <a:pt x="24550" y="87465"/>
                      <a:pt x="24550" y="90898"/>
                    </a:cubicBezTo>
                    <a:cubicBezTo>
                      <a:pt x="24659" y="93768"/>
                      <a:pt x="25230" y="96602"/>
                      <a:pt x="26231" y="99297"/>
                    </a:cubicBezTo>
                    <a:cubicBezTo>
                      <a:pt x="27013" y="101452"/>
                      <a:pt x="28380" y="103351"/>
                      <a:pt x="30179" y="104775"/>
                    </a:cubicBezTo>
                    <a:cubicBezTo>
                      <a:pt x="32313" y="106273"/>
                      <a:pt x="34886" y="106996"/>
                      <a:pt x="37489" y="106820"/>
                    </a:cubicBezTo>
                    <a:cubicBezTo>
                      <a:pt x="39960" y="106864"/>
                      <a:pt x="42379" y="106148"/>
                      <a:pt x="44433" y="104775"/>
                    </a:cubicBezTo>
                    <a:cubicBezTo>
                      <a:pt x="46597" y="103395"/>
                      <a:pt x="48417" y="101547"/>
                      <a:pt x="49770" y="99370"/>
                    </a:cubicBezTo>
                    <a:cubicBezTo>
                      <a:pt x="51312" y="96997"/>
                      <a:pt x="52445" y="94374"/>
                      <a:pt x="53132" y="91628"/>
                    </a:cubicBezTo>
                    <a:cubicBezTo>
                      <a:pt x="53871" y="88714"/>
                      <a:pt x="54236" y="85719"/>
                      <a:pt x="54229" y="82717"/>
                    </a:cubicBezTo>
                    <a:cubicBezTo>
                      <a:pt x="54229" y="81038"/>
                      <a:pt x="54229" y="79212"/>
                      <a:pt x="54229" y="77386"/>
                    </a:cubicBezTo>
                    <a:cubicBezTo>
                      <a:pt x="54105" y="75553"/>
                      <a:pt x="53688" y="73756"/>
                      <a:pt x="52986" y="72054"/>
                    </a:cubicBezTo>
                    <a:close/>
                  </a:path>
                </a:pathLst>
              </a:custGeom>
              <a:grpFill/>
              <a:ln w="7301" cap="flat">
                <a:noFill/>
                <a:prstDash val="solid"/>
                <a:miter/>
              </a:ln>
            </p:spPr>
            <p:txBody>
              <a:bodyPr rtlCol="0" anchor="ctr"/>
              <a:lstStyle/>
              <a:p>
                <a:endParaRPr lang="en-US"/>
              </a:p>
            </p:txBody>
          </p:sp>
          <p:sp>
            <p:nvSpPr>
              <p:cNvPr id="384" name="Freeform 383">
                <a:extLst>
                  <a:ext uri="{FF2B5EF4-FFF2-40B4-BE49-F238E27FC236}">
                    <a16:creationId xmlns:a16="http://schemas.microsoft.com/office/drawing/2014/main" id="{9438369C-5C4B-A829-E29D-57334D079E4B}"/>
                  </a:ext>
                </a:extLst>
              </p:cNvPr>
              <p:cNvSpPr/>
              <p:nvPr/>
            </p:nvSpPr>
            <p:spPr>
              <a:xfrm>
                <a:off x="9999382" y="6083694"/>
                <a:ext cx="86213" cy="112707"/>
              </a:xfrm>
              <a:custGeom>
                <a:avLst/>
                <a:gdLst>
                  <a:gd name="connsiteX0" fmla="*/ 24874 w 74593"/>
                  <a:gd name="connsiteY0" fmla="*/ 48618 h 97516"/>
                  <a:gd name="connsiteX1" fmla="*/ 24874 w 74593"/>
                  <a:gd name="connsiteY1" fmla="*/ 51978 h 97516"/>
                  <a:gd name="connsiteX2" fmla="*/ 25312 w 74593"/>
                  <a:gd name="connsiteY2" fmla="*/ 60962 h 97516"/>
                  <a:gd name="connsiteX3" fmla="*/ 27652 w 74593"/>
                  <a:gd name="connsiteY3" fmla="*/ 67754 h 97516"/>
                  <a:gd name="connsiteX4" fmla="*/ 33865 w 74593"/>
                  <a:gd name="connsiteY4" fmla="*/ 74036 h 97516"/>
                  <a:gd name="connsiteX5" fmla="*/ 41833 w 74593"/>
                  <a:gd name="connsiteY5" fmla="*/ 75277 h 97516"/>
                  <a:gd name="connsiteX6" fmla="*/ 48340 w 74593"/>
                  <a:gd name="connsiteY6" fmla="*/ 70822 h 97516"/>
                  <a:gd name="connsiteX7" fmla="*/ 50606 w 74593"/>
                  <a:gd name="connsiteY7" fmla="*/ 59501 h 97516"/>
                  <a:gd name="connsiteX8" fmla="*/ 55650 w 74593"/>
                  <a:gd name="connsiteY8" fmla="*/ 59501 h 97516"/>
                  <a:gd name="connsiteX9" fmla="*/ 62156 w 74593"/>
                  <a:gd name="connsiteY9" fmla="*/ 59501 h 97516"/>
                  <a:gd name="connsiteX10" fmla="*/ 68662 w 74593"/>
                  <a:gd name="connsiteY10" fmla="*/ 59501 h 97516"/>
                  <a:gd name="connsiteX11" fmla="*/ 73852 w 74593"/>
                  <a:gd name="connsiteY11" fmla="*/ 60159 h 97516"/>
                  <a:gd name="connsiteX12" fmla="*/ 73121 w 74593"/>
                  <a:gd name="connsiteY12" fmla="*/ 69507 h 97516"/>
                  <a:gd name="connsiteX13" fmla="*/ 72171 w 74593"/>
                  <a:gd name="connsiteY13" fmla="*/ 78053 h 97516"/>
                  <a:gd name="connsiteX14" fmla="*/ 70782 w 74593"/>
                  <a:gd name="connsiteY14" fmla="*/ 84918 h 97516"/>
                  <a:gd name="connsiteX15" fmla="*/ 68662 w 74593"/>
                  <a:gd name="connsiteY15" fmla="*/ 88863 h 97516"/>
                  <a:gd name="connsiteX16" fmla="*/ 60547 w 74593"/>
                  <a:gd name="connsiteY16" fmla="*/ 95071 h 97516"/>
                  <a:gd name="connsiteX17" fmla="*/ 49729 w 74593"/>
                  <a:gd name="connsiteY17" fmla="*/ 97262 h 97516"/>
                  <a:gd name="connsiteX18" fmla="*/ 37667 w 74593"/>
                  <a:gd name="connsiteY18" fmla="*/ 97262 h 97516"/>
                  <a:gd name="connsiteX19" fmla="*/ 26336 w 74593"/>
                  <a:gd name="connsiteY19" fmla="*/ 96897 h 97516"/>
                  <a:gd name="connsiteX20" fmla="*/ 16760 w 74593"/>
                  <a:gd name="connsiteY20" fmla="*/ 93610 h 97516"/>
                  <a:gd name="connsiteX21" fmla="*/ 8499 w 74593"/>
                  <a:gd name="connsiteY21" fmla="*/ 84480 h 97516"/>
                  <a:gd name="connsiteX22" fmla="*/ 3163 w 74593"/>
                  <a:gd name="connsiteY22" fmla="*/ 72210 h 97516"/>
                  <a:gd name="connsiteX23" fmla="*/ 385 w 74593"/>
                  <a:gd name="connsiteY23" fmla="*/ 57602 h 97516"/>
                  <a:gd name="connsiteX24" fmla="*/ 20 w 74593"/>
                  <a:gd name="connsiteY24" fmla="*/ 42483 h 97516"/>
                  <a:gd name="connsiteX25" fmla="*/ 1262 w 74593"/>
                  <a:gd name="connsiteY25" fmla="*/ 29336 h 97516"/>
                  <a:gd name="connsiteX26" fmla="*/ 4113 w 74593"/>
                  <a:gd name="connsiteY26" fmla="*/ 16919 h 97516"/>
                  <a:gd name="connsiteX27" fmla="*/ 11423 w 74593"/>
                  <a:gd name="connsiteY27" fmla="*/ 7863 h 97516"/>
                  <a:gd name="connsiteX28" fmla="*/ 22681 w 74593"/>
                  <a:gd name="connsiteY28" fmla="*/ 2093 h 97516"/>
                  <a:gd name="connsiteX29" fmla="*/ 35912 w 74593"/>
                  <a:gd name="connsiteY29" fmla="*/ -26 h 97516"/>
                  <a:gd name="connsiteX30" fmla="*/ 49509 w 74593"/>
                  <a:gd name="connsiteY30" fmla="*/ 1508 h 97516"/>
                  <a:gd name="connsiteX31" fmla="*/ 63179 w 74593"/>
                  <a:gd name="connsiteY31" fmla="*/ 7351 h 97516"/>
                  <a:gd name="connsiteX32" fmla="*/ 71001 w 74593"/>
                  <a:gd name="connsiteY32" fmla="*/ 18015 h 97516"/>
                  <a:gd name="connsiteX33" fmla="*/ 74217 w 74593"/>
                  <a:gd name="connsiteY33" fmla="*/ 31820 h 97516"/>
                  <a:gd name="connsiteX34" fmla="*/ 74217 w 74593"/>
                  <a:gd name="connsiteY34" fmla="*/ 47084 h 97516"/>
                  <a:gd name="connsiteX35" fmla="*/ 69320 w 74593"/>
                  <a:gd name="connsiteY35" fmla="*/ 47815 h 97516"/>
                  <a:gd name="connsiteX36" fmla="*/ 60840 w 74593"/>
                  <a:gd name="connsiteY36" fmla="*/ 48545 h 97516"/>
                  <a:gd name="connsiteX37" fmla="*/ 50459 w 74593"/>
                  <a:gd name="connsiteY37" fmla="*/ 49130 h 97516"/>
                  <a:gd name="connsiteX38" fmla="*/ 39860 w 74593"/>
                  <a:gd name="connsiteY38" fmla="*/ 49130 h 97516"/>
                  <a:gd name="connsiteX39" fmla="*/ 30795 w 74593"/>
                  <a:gd name="connsiteY39" fmla="*/ 49130 h 97516"/>
                  <a:gd name="connsiteX40" fmla="*/ 24874 w 74593"/>
                  <a:gd name="connsiteY40" fmla="*/ 48618 h 97516"/>
                  <a:gd name="connsiteX41" fmla="*/ 47170 w 74593"/>
                  <a:gd name="connsiteY41" fmla="*/ 20133 h 97516"/>
                  <a:gd name="connsiteX42" fmla="*/ 44173 w 74593"/>
                  <a:gd name="connsiteY42" fmla="*/ 18745 h 97516"/>
                  <a:gd name="connsiteX43" fmla="*/ 40664 w 74593"/>
                  <a:gd name="connsiteY43" fmla="*/ 18307 h 97516"/>
                  <a:gd name="connsiteX44" fmla="*/ 33354 w 74593"/>
                  <a:gd name="connsiteY44" fmla="*/ 19184 h 97516"/>
                  <a:gd name="connsiteX45" fmla="*/ 28968 w 74593"/>
                  <a:gd name="connsiteY45" fmla="*/ 21813 h 97516"/>
                  <a:gd name="connsiteX46" fmla="*/ 26482 w 74593"/>
                  <a:gd name="connsiteY46" fmla="*/ 25684 h 97516"/>
                  <a:gd name="connsiteX47" fmla="*/ 25239 w 74593"/>
                  <a:gd name="connsiteY47" fmla="*/ 30286 h 97516"/>
                  <a:gd name="connsiteX48" fmla="*/ 25239 w 74593"/>
                  <a:gd name="connsiteY48" fmla="*/ 33061 h 97516"/>
                  <a:gd name="connsiteX49" fmla="*/ 26994 w 74593"/>
                  <a:gd name="connsiteY49" fmla="*/ 34230 h 97516"/>
                  <a:gd name="connsiteX50" fmla="*/ 32184 w 74593"/>
                  <a:gd name="connsiteY50" fmla="*/ 34230 h 97516"/>
                  <a:gd name="connsiteX51" fmla="*/ 42784 w 74593"/>
                  <a:gd name="connsiteY51" fmla="*/ 34230 h 97516"/>
                  <a:gd name="connsiteX52" fmla="*/ 50094 w 74593"/>
                  <a:gd name="connsiteY52" fmla="*/ 34230 h 97516"/>
                  <a:gd name="connsiteX53" fmla="*/ 53530 w 74593"/>
                  <a:gd name="connsiteY53" fmla="*/ 34230 h 97516"/>
                  <a:gd name="connsiteX54" fmla="*/ 54553 w 74593"/>
                  <a:gd name="connsiteY54" fmla="*/ 33646 h 97516"/>
                  <a:gd name="connsiteX55" fmla="*/ 54553 w 74593"/>
                  <a:gd name="connsiteY55" fmla="*/ 31747 h 97516"/>
                  <a:gd name="connsiteX56" fmla="*/ 52652 w 74593"/>
                  <a:gd name="connsiteY56" fmla="*/ 24443 h 97516"/>
                  <a:gd name="connsiteX57" fmla="*/ 47170 w 74593"/>
                  <a:gd name="connsiteY57" fmla="*/ 20133 h 9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4593" h="97516">
                    <a:moveTo>
                      <a:pt x="24874" y="48618"/>
                    </a:moveTo>
                    <a:lnTo>
                      <a:pt x="24874" y="51978"/>
                    </a:lnTo>
                    <a:cubicBezTo>
                      <a:pt x="24874" y="55630"/>
                      <a:pt x="25020" y="58625"/>
                      <a:pt x="25312" y="60962"/>
                    </a:cubicBezTo>
                    <a:cubicBezTo>
                      <a:pt x="25532" y="63379"/>
                      <a:pt x="26336" y="65709"/>
                      <a:pt x="27652" y="67754"/>
                    </a:cubicBezTo>
                    <a:cubicBezTo>
                      <a:pt x="28989" y="70464"/>
                      <a:pt x="31168" y="72670"/>
                      <a:pt x="33865" y="74036"/>
                    </a:cubicBezTo>
                    <a:cubicBezTo>
                      <a:pt x="36307" y="75321"/>
                      <a:pt x="39114" y="75760"/>
                      <a:pt x="41833" y="75277"/>
                    </a:cubicBezTo>
                    <a:cubicBezTo>
                      <a:pt x="44516" y="74737"/>
                      <a:pt x="46863" y="73130"/>
                      <a:pt x="48340" y="70822"/>
                    </a:cubicBezTo>
                    <a:cubicBezTo>
                      <a:pt x="50321" y="67397"/>
                      <a:pt x="51117" y="63423"/>
                      <a:pt x="50606" y="59501"/>
                    </a:cubicBezTo>
                    <a:cubicBezTo>
                      <a:pt x="52287" y="59618"/>
                      <a:pt x="53968" y="59618"/>
                      <a:pt x="55650" y="59501"/>
                    </a:cubicBezTo>
                    <a:lnTo>
                      <a:pt x="62156" y="59501"/>
                    </a:lnTo>
                    <a:cubicBezTo>
                      <a:pt x="64422" y="59501"/>
                      <a:pt x="66615" y="59501"/>
                      <a:pt x="68662" y="59501"/>
                    </a:cubicBezTo>
                    <a:cubicBezTo>
                      <a:pt x="70409" y="59531"/>
                      <a:pt x="72148" y="59749"/>
                      <a:pt x="73852" y="60159"/>
                    </a:cubicBezTo>
                    <a:cubicBezTo>
                      <a:pt x="73852" y="63299"/>
                      <a:pt x="73340" y="66440"/>
                      <a:pt x="73121" y="69507"/>
                    </a:cubicBezTo>
                    <a:cubicBezTo>
                      <a:pt x="72902" y="72575"/>
                      <a:pt x="72536" y="75423"/>
                      <a:pt x="72171" y="78053"/>
                    </a:cubicBezTo>
                    <a:cubicBezTo>
                      <a:pt x="71886" y="80376"/>
                      <a:pt x="71418" y="82669"/>
                      <a:pt x="70782" y="84918"/>
                    </a:cubicBezTo>
                    <a:cubicBezTo>
                      <a:pt x="70504" y="86423"/>
                      <a:pt x="69765" y="87804"/>
                      <a:pt x="68662" y="88863"/>
                    </a:cubicBezTo>
                    <a:cubicBezTo>
                      <a:pt x="66673" y="91726"/>
                      <a:pt x="63837" y="93895"/>
                      <a:pt x="60547" y="95071"/>
                    </a:cubicBezTo>
                    <a:cubicBezTo>
                      <a:pt x="57075" y="96349"/>
                      <a:pt x="53427" y="97094"/>
                      <a:pt x="49729" y="97262"/>
                    </a:cubicBezTo>
                    <a:cubicBezTo>
                      <a:pt x="45715" y="97554"/>
                      <a:pt x="41680" y="97554"/>
                      <a:pt x="37667" y="97262"/>
                    </a:cubicBezTo>
                    <a:cubicBezTo>
                      <a:pt x="33573" y="97262"/>
                      <a:pt x="29772" y="96897"/>
                      <a:pt x="26336" y="96897"/>
                    </a:cubicBezTo>
                    <a:cubicBezTo>
                      <a:pt x="22951" y="96466"/>
                      <a:pt x="19691" y="95349"/>
                      <a:pt x="16760" y="93610"/>
                    </a:cubicBezTo>
                    <a:cubicBezTo>
                      <a:pt x="13375" y="91207"/>
                      <a:pt x="10553" y="88088"/>
                      <a:pt x="8499" y="84480"/>
                    </a:cubicBezTo>
                    <a:cubicBezTo>
                      <a:pt x="6226" y="80624"/>
                      <a:pt x="4435" y="76504"/>
                      <a:pt x="3163" y="72210"/>
                    </a:cubicBezTo>
                    <a:cubicBezTo>
                      <a:pt x="1745" y="67448"/>
                      <a:pt x="816" y="62554"/>
                      <a:pt x="385" y="57602"/>
                    </a:cubicBezTo>
                    <a:cubicBezTo>
                      <a:pt x="-105" y="52577"/>
                      <a:pt x="-222" y="47523"/>
                      <a:pt x="20" y="42483"/>
                    </a:cubicBezTo>
                    <a:cubicBezTo>
                      <a:pt x="385" y="37955"/>
                      <a:pt x="824" y="33572"/>
                      <a:pt x="1262" y="29336"/>
                    </a:cubicBezTo>
                    <a:cubicBezTo>
                      <a:pt x="1635" y="25085"/>
                      <a:pt x="2593" y="20908"/>
                      <a:pt x="4113" y="16919"/>
                    </a:cubicBezTo>
                    <a:cubicBezTo>
                      <a:pt x="5728" y="13319"/>
                      <a:pt x="8244" y="10200"/>
                      <a:pt x="11423" y="7863"/>
                    </a:cubicBezTo>
                    <a:cubicBezTo>
                      <a:pt x="14801" y="5285"/>
                      <a:pt x="18616" y="3327"/>
                      <a:pt x="22681" y="2093"/>
                    </a:cubicBezTo>
                    <a:cubicBezTo>
                      <a:pt x="26979" y="815"/>
                      <a:pt x="31431" y="106"/>
                      <a:pt x="35912" y="-26"/>
                    </a:cubicBezTo>
                    <a:cubicBezTo>
                      <a:pt x="40496" y="-113"/>
                      <a:pt x="45065" y="406"/>
                      <a:pt x="49509" y="1508"/>
                    </a:cubicBezTo>
                    <a:cubicBezTo>
                      <a:pt x="54516" y="2173"/>
                      <a:pt x="59239" y="4196"/>
                      <a:pt x="63179" y="7351"/>
                    </a:cubicBezTo>
                    <a:cubicBezTo>
                      <a:pt x="66557" y="10273"/>
                      <a:pt x="69225" y="13918"/>
                      <a:pt x="71001" y="18015"/>
                    </a:cubicBezTo>
                    <a:cubicBezTo>
                      <a:pt x="72814" y="22412"/>
                      <a:pt x="73903" y="27072"/>
                      <a:pt x="74217" y="31820"/>
                    </a:cubicBezTo>
                    <a:cubicBezTo>
                      <a:pt x="74583" y="36903"/>
                      <a:pt x="74583" y="42001"/>
                      <a:pt x="74217" y="47084"/>
                    </a:cubicBezTo>
                    <a:cubicBezTo>
                      <a:pt x="72609" y="47486"/>
                      <a:pt x="70972" y="47727"/>
                      <a:pt x="69320" y="47815"/>
                    </a:cubicBezTo>
                    <a:cubicBezTo>
                      <a:pt x="66907" y="47815"/>
                      <a:pt x="64129" y="48326"/>
                      <a:pt x="60840" y="48545"/>
                    </a:cubicBezTo>
                    <a:cubicBezTo>
                      <a:pt x="57550" y="48765"/>
                      <a:pt x="54114" y="48984"/>
                      <a:pt x="50459" y="49130"/>
                    </a:cubicBezTo>
                    <a:lnTo>
                      <a:pt x="39860" y="49130"/>
                    </a:lnTo>
                    <a:lnTo>
                      <a:pt x="30795" y="49130"/>
                    </a:lnTo>
                    <a:cubicBezTo>
                      <a:pt x="28814" y="49108"/>
                      <a:pt x="26833" y="48940"/>
                      <a:pt x="24874" y="48618"/>
                    </a:cubicBezTo>
                    <a:close/>
                    <a:moveTo>
                      <a:pt x="47170" y="20133"/>
                    </a:moveTo>
                    <a:cubicBezTo>
                      <a:pt x="46249" y="19520"/>
                      <a:pt x="45233" y="19052"/>
                      <a:pt x="44173" y="18745"/>
                    </a:cubicBezTo>
                    <a:cubicBezTo>
                      <a:pt x="43032" y="18432"/>
                      <a:pt x="41848" y="18278"/>
                      <a:pt x="40664" y="18307"/>
                    </a:cubicBezTo>
                    <a:cubicBezTo>
                      <a:pt x="38200" y="18227"/>
                      <a:pt x="35729" y="18519"/>
                      <a:pt x="33354" y="19184"/>
                    </a:cubicBezTo>
                    <a:cubicBezTo>
                      <a:pt x="31702" y="19695"/>
                      <a:pt x="30196" y="20601"/>
                      <a:pt x="28968" y="21813"/>
                    </a:cubicBezTo>
                    <a:cubicBezTo>
                      <a:pt x="27871" y="22909"/>
                      <a:pt x="27023" y="24231"/>
                      <a:pt x="26482" y="25684"/>
                    </a:cubicBezTo>
                    <a:cubicBezTo>
                      <a:pt x="25912" y="27174"/>
                      <a:pt x="25495" y="28715"/>
                      <a:pt x="25239" y="30286"/>
                    </a:cubicBezTo>
                    <a:cubicBezTo>
                      <a:pt x="25122" y="31206"/>
                      <a:pt x="25122" y="32141"/>
                      <a:pt x="25239" y="33061"/>
                    </a:cubicBezTo>
                    <a:cubicBezTo>
                      <a:pt x="25239" y="33646"/>
                      <a:pt x="25897" y="34011"/>
                      <a:pt x="26994" y="34230"/>
                    </a:cubicBezTo>
                    <a:cubicBezTo>
                      <a:pt x="28719" y="34361"/>
                      <a:pt x="30459" y="34361"/>
                      <a:pt x="32184" y="34230"/>
                    </a:cubicBezTo>
                    <a:lnTo>
                      <a:pt x="42784" y="34230"/>
                    </a:lnTo>
                    <a:lnTo>
                      <a:pt x="50094" y="34230"/>
                    </a:lnTo>
                    <a:cubicBezTo>
                      <a:pt x="51234" y="34325"/>
                      <a:pt x="52389" y="34325"/>
                      <a:pt x="53530" y="34230"/>
                    </a:cubicBezTo>
                    <a:cubicBezTo>
                      <a:pt x="54188" y="34230"/>
                      <a:pt x="54553" y="34230"/>
                      <a:pt x="54553" y="33646"/>
                    </a:cubicBezTo>
                    <a:lnTo>
                      <a:pt x="54553" y="31747"/>
                    </a:lnTo>
                    <a:cubicBezTo>
                      <a:pt x="54597" y="29183"/>
                      <a:pt x="53939" y="26656"/>
                      <a:pt x="52652" y="24443"/>
                    </a:cubicBezTo>
                    <a:cubicBezTo>
                      <a:pt x="51263" y="22522"/>
                      <a:pt x="49363" y="21032"/>
                      <a:pt x="47170" y="20133"/>
                    </a:cubicBezTo>
                    <a:close/>
                  </a:path>
                </a:pathLst>
              </a:custGeom>
              <a:grpFill/>
              <a:ln w="7301" cap="flat">
                <a:noFill/>
                <a:prstDash val="solid"/>
                <a:miter/>
              </a:ln>
            </p:spPr>
            <p:txBody>
              <a:bodyPr rtlCol="0" anchor="ctr"/>
              <a:lstStyle/>
              <a:p>
                <a:endParaRPr lang="en-US"/>
              </a:p>
            </p:txBody>
          </p:sp>
          <p:sp>
            <p:nvSpPr>
              <p:cNvPr id="385" name="Freeform 384">
                <a:extLst>
                  <a:ext uri="{FF2B5EF4-FFF2-40B4-BE49-F238E27FC236}">
                    <a16:creationId xmlns:a16="http://schemas.microsoft.com/office/drawing/2014/main" id="{735141B4-FBAF-98E5-6A88-4377A747487C}"/>
                  </a:ext>
                </a:extLst>
              </p:cNvPr>
              <p:cNvSpPr/>
              <p:nvPr/>
            </p:nvSpPr>
            <p:spPr>
              <a:xfrm>
                <a:off x="10097639" y="6038796"/>
                <a:ext cx="30559" cy="154565"/>
              </a:xfrm>
              <a:custGeom>
                <a:avLst/>
                <a:gdLst>
                  <a:gd name="connsiteX0" fmla="*/ 1192 w 26440"/>
                  <a:gd name="connsiteY0" fmla="*/ -35 h 133733"/>
                  <a:gd name="connsiteX1" fmla="*/ 26193 w 26440"/>
                  <a:gd name="connsiteY1" fmla="*/ 476 h 133733"/>
                  <a:gd name="connsiteX2" fmla="*/ 26193 w 26440"/>
                  <a:gd name="connsiteY2" fmla="*/ 18736 h 133733"/>
                  <a:gd name="connsiteX3" fmla="*/ 25827 w 26440"/>
                  <a:gd name="connsiteY3" fmla="*/ 41524 h 133733"/>
                  <a:gd name="connsiteX4" fmla="*/ 25827 w 26440"/>
                  <a:gd name="connsiteY4" fmla="*/ 66722 h 133733"/>
                  <a:gd name="connsiteX5" fmla="*/ 25827 w 26440"/>
                  <a:gd name="connsiteY5" fmla="*/ 91920 h 133733"/>
                  <a:gd name="connsiteX6" fmla="*/ 25827 w 26440"/>
                  <a:gd name="connsiteY6" fmla="*/ 114635 h 133733"/>
                  <a:gd name="connsiteX7" fmla="*/ 26339 w 26440"/>
                  <a:gd name="connsiteY7" fmla="*/ 132530 h 133733"/>
                  <a:gd name="connsiteX8" fmla="*/ 21733 w 26440"/>
                  <a:gd name="connsiteY8" fmla="*/ 133699 h 133733"/>
                  <a:gd name="connsiteX9" fmla="*/ 13765 w 26440"/>
                  <a:gd name="connsiteY9" fmla="*/ 133699 h 133733"/>
                  <a:gd name="connsiteX10" fmla="*/ 5578 w 26440"/>
                  <a:gd name="connsiteY10" fmla="*/ 133699 h 133733"/>
                  <a:gd name="connsiteX11" fmla="*/ 388 w 26440"/>
                  <a:gd name="connsiteY11" fmla="*/ 133699 h 133733"/>
                  <a:gd name="connsiteX12" fmla="*/ 1411 w 26440"/>
                  <a:gd name="connsiteY12" fmla="*/ 100466 h 133733"/>
                  <a:gd name="connsiteX13" fmla="*/ 607 w 26440"/>
                  <a:gd name="connsiteY13" fmla="*/ 66941 h 133733"/>
                  <a:gd name="connsiteX14" fmla="*/ -51 w 26440"/>
                  <a:gd name="connsiteY14" fmla="*/ 33489 h 133733"/>
                  <a:gd name="connsiteX15" fmla="*/ 1192 w 26440"/>
                  <a:gd name="connsiteY15" fmla="*/ -35 h 13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440" h="133733">
                    <a:moveTo>
                      <a:pt x="1192" y="-35"/>
                    </a:moveTo>
                    <a:lnTo>
                      <a:pt x="26193" y="476"/>
                    </a:lnTo>
                    <a:cubicBezTo>
                      <a:pt x="26193" y="5516"/>
                      <a:pt x="26193" y="11578"/>
                      <a:pt x="26193" y="18736"/>
                    </a:cubicBezTo>
                    <a:cubicBezTo>
                      <a:pt x="26193" y="25894"/>
                      <a:pt x="26193" y="33343"/>
                      <a:pt x="25827" y="41524"/>
                    </a:cubicBezTo>
                    <a:cubicBezTo>
                      <a:pt x="25462" y="49704"/>
                      <a:pt x="25827" y="58030"/>
                      <a:pt x="25827" y="66722"/>
                    </a:cubicBezTo>
                    <a:cubicBezTo>
                      <a:pt x="25827" y="75414"/>
                      <a:pt x="25827" y="83813"/>
                      <a:pt x="25827" y="91920"/>
                    </a:cubicBezTo>
                    <a:cubicBezTo>
                      <a:pt x="25827" y="100028"/>
                      <a:pt x="25827" y="107551"/>
                      <a:pt x="25827" y="114635"/>
                    </a:cubicBezTo>
                    <a:cubicBezTo>
                      <a:pt x="25827" y="121720"/>
                      <a:pt x="25827" y="127636"/>
                      <a:pt x="26339" y="132530"/>
                    </a:cubicBezTo>
                    <a:cubicBezTo>
                      <a:pt x="25754" y="133260"/>
                      <a:pt x="24219" y="133699"/>
                      <a:pt x="21733" y="133699"/>
                    </a:cubicBezTo>
                    <a:lnTo>
                      <a:pt x="13765" y="133699"/>
                    </a:lnTo>
                    <a:cubicBezTo>
                      <a:pt x="10841" y="133699"/>
                      <a:pt x="8137" y="133699"/>
                      <a:pt x="5578" y="133699"/>
                    </a:cubicBezTo>
                    <a:cubicBezTo>
                      <a:pt x="3853" y="133479"/>
                      <a:pt x="2113" y="133479"/>
                      <a:pt x="388" y="133699"/>
                    </a:cubicBezTo>
                    <a:cubicBezTo>
                      <a:pt x="1265" y="122670"/>
                      <a:pt x="1631" y="111787"/>
                      <a:pt x="1411" y="100466"/>
                    </a:cubicBezTo>
                    <a:cubicBezTo>
                      <a:pt x="1192" y="89145"/>
                      <a:pt x="972" y="78116"/>
                      <a:pt x="607" y="66941"/>
                    </a:cubicBezTo>
                    <a:cubicBezTo>
                      <a:pt x="242" y="55766"/>
                      <a:pt x="22" y="45030"/>
                      <a:pt x="-51" y="33489"/>
                    </a:cubicBezTo>
                    <a:cubicBezTo>
                      <a:pt x="-255" y="22300"/>
                      <a:pt x="154" y="11111"/>
                      <a:pt x="1192" y="-35"/>
                    </a:cubicBezTo>
                    <a:close/>
                  </a:path>
                </a:pathLst>
              </a:custGeom>
              <a:grpFill/>
              <a:ln w="7301" cap="flat">
                <a:noFill/>
                <a:prstDash val="solid"/>
                <a:miter/>
              </a:ln>
            </p:spPr>
            <p:txBody>
              <a:bodyPr rtlCol="0" anchor="ctr"/>
              <a:lstStyle/>
              <a:p>
                <a:endParaRPr lang="en-US"/>
              </a:p>
            </p:txBody>
          </p:sp>
          <p:sp>
            <p:nvSpPr>
              <p:cNvPr id="386" name="Freeform 385">
                <a:extLst>
                  <a:ext uri="{FF2B5EF4-FFF2-40B4-BE49-F238E27FC236}">
                    <a16:creationId xmlns:a16="http://schemas.microsoft.com/office/drawing/2014/main" id="{0943C2F6-EBDF-BD5D-3CE8-AD954C1EE51D}"/>
                  </a:ext>
                </a:extLst>
              </p:cNvPr>
              <p:cNvSpPr/>
              <p:nvPr/>
            </p:nvSpPr>
            <p:spPr>
              <a:xfrm>
                <a:off x="10140534" y="6040063"/>
                <a:ext cx="30247" cy="153300"/>
              </a:xfrm>
              <a:custGeom>
                <a:avLst/>
                <a:gdLst>
                  <a:gd name="connsiteX0" fmla="*/ 22925 w 26170"/>
                  <a:gd name="connsiteY0" fmla="*/ 40063 h 132638"/>
                  <a:gd name="connsiteX1" fmla="*/ 26069 w 26170"/>
                  <a:gd name="connsiteY1" fmla="*/ 40063 h 132638"/>
                  <a:gd name="connsiteX2" fmla="*/ 26069 w 26170"/>
                  <a:gd name="connsiteY2" fmla="*/ 40574 h 132638"/>
                  <a:gd name="connsiteX3" fmla="*/ 25265 w 26170"/>
                  <a:gd name="connsiteY3" fmla="*/ 86005 h 132638"/>
                  <a:gd name="connsiteX4" fmla="*/ 25850 w 26170"/>
                  <a:gd name="connsiteY4" fmla="*/ 131434 h 132638"/>
                  <a:gd name="connsiteX5" fmla="*/ 21244 w 26170"/>
                  <a:gd name="connsiteY5" fmla="*/ 132603 h 132638"/>
                  <a:gd name="connsiteX6" fmla="*/ 13276 w 26170"/>
                  <a:gd name="connsiteY6" fmla="*/ 132603 h 132638"/>
                  <a:gd name="connsiteX7" fmla="*/ 5089 w 26170"/>
                  <a:gd name="connsiteY7" fmla="*/ 132603 h 132638"/>
                  <a:gd name="connsiteX8" fmla="*/ -102 w 26170"/>
                  <a:gd name="connsiteY8" fmla="*/ 132603 h 132638"/>
                  <a:gd name="connsiteX9" fmla="*/ 776 w 26170"/>
                  <a:gd name="connsiteY9" fmla="*/ 109085 h 132638"/>
                  <a:gd name="connsiteX10" fmla="*/ 337 w 26170"/>
                  <a:gd name="connsiteY10" fmla="*/ 85347 h 132638"/>
                  <a:gd name="connsiteX11" fmla="*/ -102 w 26170"/>
                  <a:gd name="connsiteY11" fmla="*/ 62121 h 132638"/>
                  <a:gd name="connsiteX12" fmla="*/ 1068 w 26170"/>
                  <a:gd name="connsiteY12" fmla="*/ 39771 h 132638"/>
                  <a:gd name="connsiteX13" fmla="*/ 1068 w 26170"/>
                  <a:gd name="connsiteY13" fmla="*/ 39771 h 132638"/>
                  <a:gd name="connsiteX14" fmla="*/ 3553 w 26170"/>
                  <a:gd name="connsiteY14" fmla="*/ 39771 h 132638"/>
                  <a:gd name="connsiteX15" fmla="*/ 6185 w 26170"/>
                  <a:gd name="connsiteY15" fmla="*/ 39771 h 132638"/>
                  <a:gd name="connsiteX16" fmla="*/ 12837 w 26170"/>
                  <a:gd name="connsiteY16" fmla="*/ 40136 h 132638"/>
                  <a:gd name="connsiteX17" fmla="*/ 118 w 26170"/>
                  <a:gd name="connsiteY17" fmla="*/ -35 h 132638"/>
                  <a:gd name="connsiteX18" fmla="*/ 25118 w 26170"/>
                  <a:gd name="connsiteY18" fmla="*/ 476 h 132638"/>
                  <a:gd name="connsiteX19" fmla="*/ 25118 w 26170"/>
                  <a:gd name="connsiteY19" fmla="*/ 4493 h 132638"/>
                  <a:gd name="connsiteX20" fmla="*/ 25118 w 26170"/>
                  <a:gd name="connsiteY20" fmla="*/ 10702 h 132638"/>
                  <a:gd name="connsiteX21" fmla="*/ 25118 w 26170"/>
                  <a:gd name="connsiteY21" fmla="*/ 18006 h 132638"/>
                  <a:gd name="connsiteX22" fmla="*/ 25118 w 26170"/>
                  <a:gd name="connsiteY22" fmla="*/ 24360 h 132638"/>
                  <a:gd name="connsiteX23" fmla="*/ 21756 w 26170"/>
                  <a:gd name="connsiteY23" fmla="*/ 25821 h 132638"/>
                  <a:gd name="connsiteX24" fmla="*/ 15469 w 26170"/>
                  <a:gd name="connsiteY24" fmla="*/ 25821 h 132638"/>
                  <a:gd name="connsiteX25" fmla="*/ 8159 w 26170"/>
                  <a:gd name="connsiteY25" fmla="*/ 25821 h 132638"/>
                  <a:gd name="connsiteX26" fmla="*/ 849 w 26170"/>
                  <a:gd name="connsiteY26" fmla="*/ 25821 h 132638"/>
                  <a:gd name="connsiteX27" fmla="*/ 337 w 26170"/>
                  <a:gd name="connsiteY27" fmla="*/ 14719 h 132638"/>
                  <a:gd name="connsiteX28" fmla="*/ 118 w 26170"/>
                  <a:gd name="connsiteY28" fmla="*/ -35 h 13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170" h="132638">
                    <a:moveTo>
                      <a:pt x="22925" y="40063"/>
                    </a:moveTo>
                    <a:lnTo>
                      <a:pt x="26069" y="40063"/>
                    </a:lnTo>
                    <a:lnTo>
                      <a:pt x="26069" y="40574"/>
                    </a:lnTo>
                    <a:cubicBezTo>
                      <a:pt x="26069" y="55182"/>
                      <a:pt x="25630" y="70593"/>
                      <a:pt x="25265" y="86005"/>
                    </a:cubicBezTo>
                    <a:cubicBezTo>
                      <a:pt x="24899" y="101416"/>
                      <a:pt x="25265" y="116608"/>
                      <a:pt x="25850" y="131434"/>
                    </a:cubicBezTo>
                    <a:cubicBezTo>
                      <a:pt x="25265" y="132165"/>
                      <a:pt x="23729" y="132603"/>
                      <a:pt x="21244" y="132603"/>
                    </a:cubicBezTo>
                    <a:lnTo>
                      <a:pt x="13276" y="132603"/>
                    </a:lnTo>
                    <a:cubicBezTo>
                      <a:pt x="10352" y="132603"/>
                      <a:pt x="7647" y="132603"/>
                      <a:pt x="5089" y="132603"/>
                    </a:cubicBezTo>
                    <a:cubicBezTo>
                      <a:pt x="3363" y="132384"/>
                      <a:pt x="1624" y="132384"/>
                      <a:pt x="-102" y="132603"/>
                    </a:cubicBezTo>
                    <a:cubicBezTo>
                      <a:pt x="556" y="124861"/>
                      <a:pt x="849" y="117046"/>
                      <a:pt x="776" y="109085"/>
                    </a:cubicBezTo>
                    <a:cubicBezTo>
                      <a:pt x="703" y="101124"/>
                      <a:pt x="776" y="93162"/>
                      <a:pt x="337" y="85347"/>
                    </a:cubicBezTo>
                    <a:cubicBezTo>
                      <a:pt x="-102" y="77532"/>
                      <a:pt x="-102" y="69790"/>
                      <a:pt x="-102" y="62121"/>
                    </a:cubicBezTo>
                    <a:cubicBezTo>
                      <a:pt x="-87" y="54657"/>
                      <a:pt x="301" y="47199"/>
                      <a:pt x="1068" y="39771"/>
                    </a:cubicBezTo>
                    <a:lnTo>
                      <a:pt x="1068" y="39771"/>
                    </a:lnTo>
                    <a:lnTo>
                      <a:pt x="3553" y="39771"/>
                    </a:lnTo>
                    <a:lnTo>
                      <a:pt x="6185" y="39771"/>
                    </a:lnTo>
                    <a:lnTo>
                      <a:pt x="12837" y="40136"/>
                    </a:lnTo>
                    <a:close/>
                    <a:moveTo>
                      <a:pt x="118" y="-35"/>
                    </a:moveTo>
                    <a:lnTo>
                      <a:pt x="25118" y="476"/>
                    </a:lnTo>
                    <a:cubicBezTo>
                      <a:pt x="25118" y="1280"/>
                      <a:pt x="25118" y="2594"/>
                      <a:pt x="25118" y="4493"/>
                    </a:cubicBezTo>
                    <a:cubicBezTo>
                      <a:pt x="25118" y="6392"/>
                      <a:pt x="25118" y="8438"/>
                      <a:pt x="25118" y="10702"/>
                    </a:cubicBezTo>
                    <a:cubicBezTo>
                      <a:pt x="25118" y="12966"/>
                      <a:pt x="25118" y="15303"/>
                      <a:pt x="25118" y="18006"/>
                    </a:cubicBezTo>
                    <a:cubicBezTo>
                      <a:pt x="25118" y="20708"/>
                      <a:pt x="25118" y="22461"/>
                      <a:pt x="25118" y="24360"/>
                    </a:cubicBezTo>
                    <a:cubicBezTo>
                      <a:pt x="24256" y="25295"/>
                      <a:pt x="23035" y="25828"/>
                      <a:pt x="21756" y="25821"/>
                    </a:cubicBezTo>
                    <a:cubicBezTo>
                      <a:pt x="19665" y="25945"/>
                      <a:pt x="17560" y="25945"/>
                      <a:pt x="15469" y="25821"/>
                    </a:cubicBezTo>
                    <a:lnTo>
                      <a:pt x="8159" y="25821"/>
                    </a:lnTo>
                    <a:cubicBezTo>
                      <a:pt x="5725" y="25689"/>
                      <a:pt x="3283" y="25689"/>
                      <a:pt x="849" y="25821"/>
                    </a:cubicBezTo>
                    <a:cubicBezTo>
                      <a:pt x="849" y="22315"/>
                      <a:pt x="849" y="18517"/>
                      <a:pt x="337" y="14719"/>
                    </a:cubicBezTo>
                    <a:cubicBezTo>
                      <a:pt x="-175" y="10921"/>
                      <a:pt x="118" y="5516"/>
                      <a:pt x="118" y="-35"/>
                    </a:cubicBezTo>
                    <a:close/>
                  </a:path>
                </a:pathLst>
              </a:custGeom>
              <a:grpFill/>
              <a:ln w="7301" cap="flat">
                <a:noFill/>
                <a:prstDash val="solid"/>
                <a:miter/>
              </a:ln>
            </p:spPr>
            <p:txBody>
              <a:bodyPr rtlCol="0" anchor="ctr"/>
              <a:lstStyle/>
              <a:p>
                <a:endParaRPr lang="en-US"/>
              </a:p>
            </p:txBody>
          </p:sp>
          <p:sp>
            <p:nvSpPr>
              <p:cNvPr id="387" name="Freeform 386">
                <a:extLst>
                  <a:ext uri="{FF2B5EF4-FFF2-40B4-BE49-F238E27FC236}">
                    <a16:creationId xmlns:a16="http://schemas.microsoft.com/office/drawing/2014/main" id="{D355EB27-0548-EB31-9FAB-E63D70D29007}"/>
                  </a:ext>
                </a:extLst>
              </p:cNvPr>
              <p:cNvSpPr/>
              <p:nvPr/>
            </p:nvSpPr>
            <p:spPr>
              <a:xfrm>
                <a:off x="10183222" y="6083694"/>
                <a:ext cx="86305" cy="112707"/>
              </a:xfrm>
              <a:custGeom>
                <a:avLst/>
                <a:gdLst>
                  <a:gd name="connsiteX0" fmla="*/ 24661 w 74673"/>
                  <a:gd name="connsiteY0" fmla="*/ 48618 h 97516"/>
                  <a:gd name="connsiteX1" fmla="*/ 24661 w 74673"/>
                  <a:gd name="connsiteY1" fmla="*/ 51978 h 97516"/>
                  <a:gd name="connsiteX2" fmla="*/ 25100 w 74673"/>
                  <a:gd name="connsiteY2" fmla="*/ 60962 h 97516"/>
                  <a:gd name="connsiteX3" fmla="*/ 27439 w 74673"/>
                  <a:gd name="connsiteY3" fmla="*/ 67754 h 97516"/>
                  <a:gd name="connsiteX4" fmla="*/ 33653 w 74673"/>
                  <a:gd name="connsiteY4" fmla="*/ 74036 h 97516"/>
                  <a:gd name="connsiteX5" fmla="*/ 41621 w 74673"/>
                  <a:gd name="connsiteY5" fmla="*/ 75277 h 97516"/>
                  <a:gd name="connsiteX6" fmla="*/ 48127 w 74673"/>
                  <a:gd name="connsiteY6" fmla="*/ 70822 h 97516"/>
                  <a:gd name="connsiteX7" fmla="*/ 50393 w 74673"/>
                  <a:gd name="connsiteY7" fmla="*/ 59501 h 97516"/>
                  <a:gd name="connsiteX8" fmla="*/ 55364 w 74673"/>
                  <a:gd name="connsiteY8" fmla="*/ 59501 h 97516"/>
                  <a:gd name="connsiteX9" fmla="*/ 61943 w 74673"/>
                  <a:gd name="connsiteY9" fmla="*/ 59501 h 97516"/>
                  <a:gd name="connsiteX10" fmla="*/ 68449 w 74673"/>
                  <a:gd name="connsiteY10" fmla="*/ 59501 h 97516"/>
                  <a:gd name="connsiteX11" fmla="*/ 73639 w 74673"/>
                  <a:gd name="connsiteY11" fmla="*/ 60159 h 97516"/>
                  <a:gd name="connsiteX12" fmla="*/ 72908 w 74673"/>
                  <a:gd name="connsiteY12" fmla="*/ 69507 h 97516"/>
                  <a:gd name="connsiteX13" fmla="*/ 71958 w 74673"/>
                  <a:gd name="connsiteY13" fmla="*/ 78053 h 97516"/>
                  <a:gd name="connsiteX14" fmla="*/ 70569 w 74673"/>
                  <a:gd name="connsiteY14" fmla="*/ 84918 h 97516"/>
                  <a:gd name="connsiteX15" fmla="*/ 68449 w 74673"/>
                  <a:gd name="connsiteY15" fmla="*/ 88863 h 97516"/>
                  <a:gd name="connsiteX16" fmla="*/ 60335 w 74673"/>
                  <a:gd name="connsiteY16" fmla="*/ 95071 h 97516"/>
                  <a:gd name="connsiteX17" fmla="*/ 49516 w 74673"/>
                  <a:gd name="connsiteY17" fmla="*/ 97262 h 97516"/>
                  <a:gd name="connsiteX18" fmla="*/ 37454 w 74673"/>
                  <a:gd name="connsiteY18" fmla="*/ 97262 h 97516"/>
                  <a:gd name="connsiteX19" fmla="*/ 26123 w 74673"/>
                  <a:gd name="connsiteY19" fmla="*/ 96897 h 97516"/>
                  <a:gd name="connsiteX20" fmla="*/ 16547 w 74673"/>
                  <a:gd name="connsiteY20" fmla="*/ 93610 h 97516"/>
                  <a:gd name="connsiteX21" fmla="*/ 8286 w 74673"/>
                  <a:gd name="connsiteY21" fmla="*/ 84480 h 97516"/>
                  <a:gd name="connsiteX22" fmla="*/ 2950 w 74673"/>
                  <a:gd name="connsiteY22" fmla="*/ 72210 h 97516"/>
                  <a:gd name="connsiteX23" fmla="*/ 172 w 74673"/>
                  <a:gd name="connsiteY23" fmla="*/ 57602 h 97516"/>
                  <a:gd name="connsiteX24" fmla="*/ 172 w 74673"/>
                  <a:gd name="connsiteY24" fmla="*/ 42483 h 97516"/>
                  <a:gd name="connsiteX25" fmla="*/ 1342 w 74673"/>
                  <a:gd name="connsiteY25" fmla="*/ 29336 h 97516"/>
                  <a:gd name="connsiteX26" fmla="*/ 4193 w 74673"/>
                  <a:gd name="connsiteY26" fmla="*/ 16919 h 97516"/>
                  <a:gd name="connsiteX27" fmla="*/ 11503 w 74673"/>
                  <a:gd name="connsiteY27" fmla="*/ 7863 h 97516"/>
                  <a:gd name="connsiteX28" fmla="*/ 22761 w 74673"/>
                  <a:gd name="connsiteY28" fmla="*/ 2093 h 97516"/>
                  <a:gd name="connsiteX29" fmla="*/ 35992 w 74673"/>
                  <a:gd name="connsiteY29" fmla="*/ -26 h 97516"/>
                  <a:gd name="connsiteX30" fmla="*/ 49589 w 74673"/>
                  <a:gd name="connsiteY30" fmla="*/ 1508 h 97516"/>
                  <a:gd name="connsiteX31" fmla="*/ 63259 w 74673"/>
                  <a:gd name="connsiteY31" fmla="*/ 7351 h 97516"/>
                  <a:gd name="connsiteX32" fmla="*/ 71081 w 74673"/>
                  <a:gd name="connsiteY32" fmla="*/ 18015 h 97516"/>
                  <a:gd name="connsiteX33" fmla="*/ 74297 w 74673"/>
                  <a:gd name="connsiteY33" fmla="*/ 31820 h 97516"/>
                  <a:gd name="connsiteX34" fmla="*/ 74297 w 74673"/>
                  <a:gd name="connsiteY34" fmla="*/ 47084 h 97516"/>
                  <a:gd name="connsiteX35" fmla="*/ 69400 w 74673"/>
                  <a:gd name="connsiteY35" fmla="*/ 47815 h 97516"/>
                  <a:gd name="connsiteX36" fmla="*/ 60920 w 74673"/>
                  <a:gd name="connsiteY36" fmla="*/ 48545 h 97516"/>
                  <a:gd name="connsiteX37" fmla="*/ 50539 w 74673"/>
                  <a:gd name="connsiteY37" fmla="*/ 49130 h 97516"/>
                  <a:gd name="connsiteX38" fmla="*/ 39940 w 74673"/>
                  <a:gd name="connsiteY38" fmla="*/ 49130 h 97516"/>
                  <a:gd name="connsiteX39" fmla="*/ 30802 w 74673"/>
                  <a:gd name="connsiteY39" fmla="*/ 49130 h 97516"/>
                  <a:gd name="connsiteX40" fmla="*/ 24661 w 74673"/>
                  <a:gd name="connsiteY40" fmla="*/ 48618 h 97516"/>
                  <a:gd name="connsiteX41" fmla="*/ 46957 w 74673"/>
                  <a:gd name="connsiteY41" fmla="*/ 20133 h 97516"/>
                  <a:gd name="connsiteX42" fmla="*/ 43960 w 74673"/>
                  <a:gd name="connsiteY42" fmla="*/ 18745 h 97516"/>
                  <a:gd name="connsiteX43" fmla="*/ 40451 w 74673"/>
                  <a:gd name="connsiteY43" fmla="*/ 18307 h 97516"/>
                  <a:gd name="connsiteX44" fmla="*/ 33141 w 74673"/>
                  <a:gd name="connsiteY44" fmla="*/ 19184 h 97516"/>
                  <a:gd name="connsiteX45" fmla="*/ 28755 w 74673"/>
                  <a:gd name="connsiteY45" fmla="*/ 21813 h 97516"/>
                  <a:gd name="connsiteX46" fmla="*/ 26270 w 74673"/>
                  <a:gd name="connsiteY46" fmla="*/ 25684 h 97516"/>
                  <a:gd name="connsiteX47" fmla="*/ 25027 w 74673"/>
                  <a:gd name="connsiteY47" fmla="*/ 30286 h 97516"/>
                  <a:gd name="connsiteX48" fmla="*/ 25027 w 74673"/>
                  <a:gd name="connsiteY48" fmla="*/ 33061 h 97516"/>
                  <a:gd name="connsiteX49" fmla="*/ 26781 w 74673"/>
                  <a:gd name="connsiteY49" fmla="*/ 34230 h 97516"/>
                  <a:gd name="connsiteX50" fmla="*/ 31971 w 74673"/>
                  <a:gd name="connsiteY50" fmla="*/ 34230 h 97516"/>
                  <a:gd name="connsiteX51" fmla="*/ 42571 w 74673"/>
                  <a:gd name="connsiteY51" fmla="*/ 34230 h 97516"/>
                  <a:gd name="connsiteX52" fmla="*/ 49881 w 74673"/>
                  <a:gd name="connsiteY52" fmla="*/ 34230 h 97516"/>
                  <a:gd name="connsiteX53" fmla="*/ 53317 w 74673"/>
                  <a:gd name="connsiteY53" fmla="*/ 34230 h 97516"/>
                  <a:gd name="connsiteX54" fmla="*/ 54340 w 74673"/>
                  <a:gd name="connsiteY54" fmla="*/ 33646 h 97516"/>
                  <a:gd name="connsiteX55" fmla="*/ 54340 w 74673"/>
                  <a:gd name="connsiteY55" fmla="*/ 31747 h 97516"/>
                  <a:gd name="connsiteX56" fmla="*/ 52367 w 74673"/>
                  <a:gd name="connsiteY56" fmla="*/ 24443 h 97516"/>
                  <a:gd name="connsiteX57" fmla="*/ 46957 w 74673"/>
                  <a:gd name="connsiteY57" fmla="*/ 20133 h 9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4673" h="97516">
                    <a:moveTo>
                      <a:pt x="24661" y="48618"/>
                    </a:moveTo>
                    <a:lnTo>
                      <a:pt x="24661" y="51978"/>
                    </a:lnTo>
                    <a:cubicBezTo>
                      <a:pt x="24661" y="55630"/>
                      <a:pt x="24661" y="58625"/>
                      <a:pt x="25100" y="60962"/>
                    </a:cubicBezTo>
                    <a:cubicBezTo>
                      <a:pt x="25319" y="63379"/>
                      <a:pt x="26123" y="65709"/>
                      <a:pt x="27439" y="67754"/>
                    </a:cubicBezTo>
                    <a:cubicBezTo>
                      <a:pt x="28777" y="70464"/>
                      <a:pt x="30955" y="72670"/>
                      <a:pt x="33653" y="74036"/>
                    </a:cubicBezTo>
                    <a:cubicBezTo>
                      <a:pt x="36094" y="75321"/>
                      <a:pt x="38901" y="75760"/>
                      <a:pt x="41621" y="75277"/>
                    </a:cubicBezTo>
                    <a:cubicBezTo>
                      <a:pt x="44304" y="74737"/>
                      <a:pt x="46650" y="73130"/>
                      <a:pt x="48127" y="70822"/>
                    </a:cubicBezTo>
                    <a:cubicBezTo>
                      <a:pt x="50108" y="67397"/>
                      <a:pt x="50905" y="63423"/>
                      <a:pt x="50393" y="59501"/>
                    </a:cubicBezTo>
                    <a:cubicBezTo>
                      <a:pt x="52045" y="59618"/>
                      <a:pt x="53712" y="59618"/>
                      <a:pt x="55364" y="59501"/>
                    </a:cubicBezTo>
                    <a:lnTo>
                      <a:pt x="61943" y="59501"/>
                    </a:lnTo>
                    <a:cubicBezTo>
                      <a:pt x="64209" y="59501"/>
                      <a:pt x="66402" y="59501"/>
                      <a:pt x="68449" y="59501"/>
                    </a:cubicBezTo>
                    <a:cubicBezTo>
                      <a:pt x="70196" y="59531"/>
                      <a:pt x="71936" y="59749"/>
                      <a:pt x="73639" y="60159"/>
                    </a:cubicBezTo>
                    <a:cubicBezTo>
                      <a:pt x="73639" y="63299"/>
                      <a:pt x="73127" y="66440"/>
                      <a:pt x="72908" y="69507"/>
                    </a:cubicBezTo>
                    <a:cubicBezTo>
                      <a:pt x="72689" y="72575"/>
                      <a:pt x="72323" y="75423"/>
                      <a:pt x="71958" y="78053"/>
                    </a:cubicBezTo>
                    <a:cubicBezTo>
                      <a:pt x="71673" y="80376"/>
                      <a:pt x="71205" y="82669"/>
                      <a:pt x="70569" y="84918"/>
                    </a:cubicBezTo>
                    <a:cubicBezTo>
                      <a:pt x="70291" y="86423"/>
                      <a:pt x="69553" y="87804"/>
                      <a:pt x="68449" y="88863"/>
                    </a:cubicBezTo>
                    <a:cubicBezTo>
                      <a:pt x="66461" y="91726"/>
                      <a:pt x="63624" y="93895"/>
                      <a:pt x="60335" y="95071"/>
                    </a:cubicBezTo>
                    <a:cubicBezTo>
                      <a:pt x="56863" y="96342"/>
                      <a:pt x="53215" y="97080"/>
                      <a:pt x="49516" y="97262"/>
                    </a:cubicBezTo>
                    <a:cubicBezTo>
                      <a:pt x="45502" y="97554"/>
                      <a:pt x="41467" y="97554"/>
                      <a:pt x="37454" y="97262"/>
                    </a:cubicBezTo>
                    <a:cubicBezTo>
                      <a:pt x="33360" y="97262"/>
                      <a:pt x="29559" y="96897"/>
                      <a:pt x="26123" y="96897"/>
                    </a:cubicBezTo>
                    <a:cubicBezTo>
                      <a:pt x="22739" y="96480"/>
                      <a:pt x="19478" y="95363"/>
                      <a:pt x="16547" y="93610"/>
                    </a:cubicBezTo>
                    <a:cubicBezTo>
                      <a:pt x="13162" y="91207"/>
                      <a:pt x="10341" y="88088"/>
                      <a:pt x="8286" y="84480"/>
                    </a:cubicBezTo>
                    <a:cubicBezTo>
                      <a:pt x="5984" y="80638"/>
                      <a:pt x="4186" y="76512"/>
                      <a:pt x="2950" y="72210"/>
                    </a:cubicBezTo>
                    <a:cubicBezTo>
                      <a:pt x="1532" y="67448"/>
                      <a:pt x="604" y="62554"/>
                      <a:pt x="172" y="57602"/>
                    </a:cubicBezTo>
                    <a:cubicBezTo>
                      <a:pt x="-193" y="52570"/>
                      <a:pt x="-193" y="47516"/>
                      <a:pt x="172" y="42483"/>
                    </a:cubicBezTo>
                    <a:cubicBezTo>
                      <a:pt x="172" y="37955"/>
                      <a:pt x="903" y="33572"/>
                      <a:pt x="1342" y="29336"/>
                    </a:cubicBezTo>
                    <a:cubicBezTo>
                      <a:pt x="1788" y="25100"/>
                      <a:pt x="2745" y="20929"/>
                      <a:pt x="4193" y="16919"/>
                    </a:cubicBezTo>
                    <a:cubicBezTo>
                      <a:pt x="5838" y="13341"/>
                      <a:pt x="8352" y="10229"/>
                      <a:pt x="11503" y="7863"/>
                    </a:cubicBezTo>
                    <a:cubicBezTo>
                      <a:pt x="14880" y="5285"/>
                      <a:pt x="18696" y="3327"/>
                      <a:pt x="22761" y="2093"/>
                    </a:cubicBezTo>
                    <a:cubicBezTo>
                      <a:pt x="27059" y="815"/>
                      <a:pt x="31511" y="106"/>
                      <a:pt x="35992" y="-26"/>
                    </a:cubicBezTo>
                    <a:cubicBezTo>
                      <a:pt x="40568" y="-113"/>
                      <a:pt x="45144" y="406"/>
                      <a:pt x="49589" y="1508"/>
                    </a:cubicBezTo>
                    <a:cubicBezTo>
                      <a:pt x="54596" y="2173"/>
                      <a:pt x="59319" y="4196"/>
                      <a:pt x="63259" y="7351"/>
                    </a:cubicBezTo>
                    <a:cubicBezTo>
                      <a:pt x="66636" y="10273"/>
                      <a:pt x="69305" y="13918"/>
                      <a:pt x="71081" y="18015"/>
                    </a:cubicBezTo>
                    <a:cubicBezTo>
                      <a:pt x="72894" y="22412"/>
                      <a:pt x="73983" y="27072"/>
                      <a:pt x="74297" y="31820"/>
                    </a:cubicBezTo>
                    <a:cubicBezTo>
                      <a:pt x="74663" y="36903"/>
                      <a:pt x="74663" y="42001"/>
                      <a:pt x="74297" y="47084"/>
                    </a:cubicBezTo>
                    <a:cubicBezTo>
                      <a:pt x="72689" y="47486"/>
                      <a:pt x="71051" y="47727"/>
                      <a:pt x="69400" y="47815"/>
                    </a:cubicBezTo>
                    <a:cubicBezTo>
                      <a:pt x="66987" y="47815"/>
                      <a:pt x="64209" y="48326"/>
                      <a:pt x="60920" y="48545"/>
                    </a:cubicBezTo>
                    <a:cubicBezTo>
                      <a:pt x="57630" y="48765"/>
                      <a:pt x="54194" y="48984"/>
                      <a:pt x="50539" y="49130"/>
                    </a:cubicBezTo>
                    <a:lnTo>
                      <a:pt x="39940" y="49130"/>
                    </a:lnTo>
                    <a:lnTo>
                      <a:pt x="30802" y="49130"/>
                    </a:lnTo>
                    <a:cubicBezTo>
                      <a:pt x="28748" y="49122"/>
                      <a:pt x="26693" y="48947"/>
                      <a:pt x="24661" y="48618"/>
                    </a:cubicBezTo>
                    <a:close/>
                    <a:moveTo>
                      <a:pt x="46957" y="20133"/>
                    </a:moveTo>
                    <a:cubicBezTo>
                      <a:pt x="46036" y="19520"/>
                      <a:pt x="45020" y="19052"/>
                      <a:pt x="43960" y="18745"/>
                    </a:cubicBezTo>
                    <a:cubicBezTo>
                      <a:pt x="42820" y="18432"/>
                      <a:pt x="41635" y="18278"/>
                      <a:pt x="40451" y="18307"/>
                    </a:cubicBezTo>
                    <a:cubicBezTo>
                      <a:pt x="37987" y="18227"/>
                      <a:pt x="35517" y="18519"/>
                      <a:pt x="33141" y="19184"/>
                    </a:cubicBezTo>
                    <a:cubicBezTo>
                      <a:pt x="31489" y="19695"/>
                      <a:pt x="29983" y="20601"/>
                      <a:pt x="28755" y="21813"/>
                    </a:cubicBezTo>
                    <a:cubicBezTo>
                      <a:pt x="27629" y="22887"/>
                      <a:pt x="26781" y="24216"/>
                      <a:pt x="26270" y="25684"/>
                    </a:cubicBezTo>
                    <a:cubicBezTo>
                      <a:pt x="25699" y="27174"/>
                      <a:pt x="25283" y="28715"/>
                      <a:pt x="25027" y="30286"/>
                    </a:cubicBezTo>
                    <a:cubicBezTo>
                      <a:pt x="24910" y="31206"/>
                      <a:pt x="24910" y="32141"/>
                      <a:pt x="25027" y="33061"/>
                    </a:cubicBezTo>
                    <a:cubicBezTo>
                      <a:pt x="25027" y="33646"/>
                      <a:pt x="25685" y="34011"/>
                      <a:pt x="26781" y="34230"/>
                    </a:cubicBezTo>
                    <a:cubicBezTo>
                      <a:pt x="28506" y="34361"/>
                      <a:pt x="30246" y="34361"/>
                      <a:pt x="31971" y="34230"/>
                    </a:cubicBezTo>
                    <a:lnTo>
                      <a:pt x="42571" y="34230"/>
                    </a:lnTo>
                    <a:lnTo>
                      <a:pt x="49881" y="34230"/>
                    </a:lnTo>
                    <a:cubicBezTo>
                      <a:pt x="51022" y="34325"/>
                      <a:pt x="52177" y="34325"/>
                      <a:pt x="53317" y="34230"/>
                    </a:cubicBezTo>
                    <a:cubicBezTo>
                      <a:pt x="53975" y="34230"/>
                      <a:pt x="54340" y="34230"/>
                      <a:pt x="54340" y="33646"/>
                    </a:cubicBezTo>
                    <a:lnTo>
                      <a:pt x="54340" y="31747"/>
                    </a:lnTo>
                    <a:cubicBezTo>
                      <a:pt x="54399" y="29176"/>
                      <a:pt x="53712" y="26641"/>
                      <a:pt x="52367" y="24443"/>
                    </a:cubicBezTo>
                    <a:cubicBezTo>
                      <a:pt x="51022" y="22514"/>
                      <a:pt x="49143" y="21017"/>
                      <a:pt x="46957" y="20133"/>
                    </a:cubicBezTo>
                    <a:close/>
                  </a:path>
                </a:pathLst>
              </a:custGeom>
              <a:grpFill/>
              <a:ln w="7301" cap="flat">
                <a:noFill/>
                <a:prstDash val="solid"/>
                <a:miter/>
              </a:ln>
            </p:spPr>
            <p:txBody>
              <a:bodyPr rtlCol="0" anchor="ctr"/>
              <a:lstStyle/>
              <a:p>
                <a:endParaRPr lang="en-US"/>
              </a:p>
            </p:txBody>
          </p:sp>
          <p:sp>
            <p:nvSpPr>
              <p:cNvPr id="391" name="Freeform 390">
                <a:extLst>
                  <a:ext uri="{FF2B5EF4-FFF2-40B4-BE49-F238E27FC236}">
                    <a16:creationId xmlns:a16="http://schemas.microsoft.com/office/drawing/2014/main" id="{84680816-51D5-C081-58E7-22BB99038DA7}"/>
                  </a:ext>
                </a:extLst>
              </p:cNvPr>
              <p:cNvSpPr/>
              <p:nvPr/>
            </p:nvSpPr>
            <p:spPr>
              <a:xfrm>
                <a:off x="10276224" y="6047037"/>
                <a:ext cx="78733" cy="146573"/>
              </a:xfrm>
              <a:custGeom>
                <a:avLst/>
                <a:gdLst>
                  <a:gd name="connsiteX0" fmla="*/ 38057 w 68121"/>
                  <a:gd name="connsiteY0" fmla="*/ 101151 h 126818"/>
                  <a:gd name="connsiteX1" fmla="*/ 38057 w 68121"/>
                  <a:gd name="connsiteY1" fmla="*/ 125765 h 126818"/>
                  <a:gd name="connsiteX2" fmla="*/ 31770 w 68121"/>
                  <a:gd name="connsiteY2" fmla="*/ 125765 h 126818"/>
                  <a:gd name="connsiteX3" fmla="*/ 25556 w 68121"/>
                  <a:gd name="connsiteY3" fmla="*/ 126203 h 126818"/>
                  <a:gd name="connsiteX4" fmla="*/ 19562 w 68121"/>
                  <a:gd name="connsiteY4" fmla="*/ 126641 h 126818"/>
                  <a:gd name="connsiteX5" fmla="*/ 14299 w 68121"/>
                  <a:gd name="connsiteY5" fmla="*/ 126641 h 126818"/>
                  <a:gd name="connsiteX6" fmla="*/ 13860 w 68121"/>
                  <a:gd name="connsiteY6" fmla="*/ 119337 h 126818"/>
                  <a:gd name="connsiteX7" fmla="*/ 13860 w 68121"/>
                  <a:gd name="connsiteY7" fmla="*/ 107943 h 126818"/>
                  <a:gd name="connsiteX8" fmla="*/ 13860 w 68121"/>
                  <a:gd name="connsiteY8" fmla="*/ 94651 h 126818"/>
                  <a:gd name="connsiteX9" fmla="*/ 13860 w 68121"/>
                  <a:gd name="connsiteY9" fmla="*/ 81065 h 126818"/>
                  <a:gd name="connsiteX10" fmla="*/ 13860 w 68121"/>
                  <a:gd name="connsiteY10" fmla="*/ 69452 h 126818"/>
                  <a:gd name="connsiteX11" fmla="*/ 13860 w 68121"/>
                  <a:gd name="connsiteY11" fmla="*/ 61491 h 126818"/>
                  <a:gd name="connsiteX12" fmla="*/ 7720 w 68121"/>
                  <a:gd name="connsiteY12" fmla="*/ 61491 h 126818"/>
                  <a:gd name="connsiteX13" fmla="*/ 410 w 68121"/>
                  <a:gd name="connsiteY13" fmla="*/ 61491 h 126818"/>
                  <a:gd name="connsiteX14" fmla="*/ -102 w 68121"/>
                  <a:gd name="connsiteY14" fmla="*/ 39068 h 126818"/>
                  <a:gd name="connsiteX15" fmla="*/ 7208 w 68121"/>
                  <a:gd name="connsiteY15" fmla="*/ 39068 h 126818"/>
                  <a:gd name="connsiteX16" fmla="*/ 13349 w 68121"/>
                  <a:gd name="connsiteY16" fmla="*/ 39068 h 126818"/>
                  <a:gd name="connsiteX17" fmla="*/ 13349 w 68121"/>
                  <a:gd name="connsiteY17" fmla="*/ 29135 h 126818"/>
                  <a:gd name="connsiteX18" fmla="*/ 15980 w 68121"/>
                  <a:gd name="connsiteY18" fmla="*/ 18763 h 126818"/>
                  <a:gd name="connsiteX19" fmla="*/ 21975 w 68121"/>
                  <a:gd name="connsiteY19" fmla="*/ 9561 h 126818"/>
                  <a:gd name="connsiteX20" fmla="*/ 32063 w 68121"/>
                  <a:gd name="connsiteY20" fmla="*/ 3425 h 126818"/>
                  <a:gd name="connsiteX21" fmla="*/ 48949 w 68121"/>
                  <a:gd name="connsiteY21" fmla="*/ 211 h 126818"/>
                  <a:gd name="connsiteX22" fmla="*/ 66713 w 68121"/>
                  <a:gd name="connsiteY22" fmla="*/ 211 h 126818"/>
                  <a:gd name="connsiteX23" fmla="*/ 67883 w 68121"/>
                  <a:gd name="connsiteY23" fmla="*/ 6274 h 126818"/>
                  <a:gd name="connsiteX24" fmla="*/ 67883 w 68121"/>
                  <a:gd name="connsiteY24" fmla="*/ 12921 h 126818"/>
                  <a:gd name="connsiteX25" fmla="*/ 67371 w 68121"/>
                  <a:gd name="connsiteY25" fmla="*/ 19347 h 126818"/>
                  <a:gd name="connsiteX26" fmla="*/ 66639 w 68121"/>
                  <a:gd name="connsiteY26" fmla="*/ 25045 h 126818"/>
                  <a:gd name="connsiteX27" fmla="*/ 61523 w 68121"/>
                  <a:gd name="connsiteY27" fmla="*/ 25045 h 126818"/>
                  <a:gd name="connsiteX28" fmla="*/ 55602 w 68121"/>
                  <a:gd name="connsiteY28" fmla="*/ 25556 h 126818"/>
                  <a:gd name="connsiteX29" fmla="*/ 49314 w 68121"/>
                  <a:gd name="connsiteY29" fmla="*/ 26432 h 126818"/>
                  <a:gd name="connsiteX30" fmla="*/ 43613 w 68121"/>
                  <a:gd name="connsiteY30" fmla="*/ 27236 h 126818"/>
                  <a:gd name="connsiteX31" fmla="*/ 38349 w 68121"/>
                  <a:gd name="connsiteY31" fmla="*/ 31545 h 126818"/>
                  <a:gd name="connsiteX32" fmla="*/ 38349 w 68121"/>
                  <a:gd name="connsiteY32" fmla="*/ 39726 h 126818"/>
                  <a:gd name="connsiteX33" fmla="*/ 66494 w 68121"/>
                  <a:gd name="connsiteY33" fmla="*/ 39726 h 126818"/>
                  <a:gd name="connsiteX34" fmla="*/ 66494 w 68121"/>
                  <a:gd name="connsiteY34" fmla="*/ 43669 h 126818"/>
                  <a:gd name="connsiteX35" fmla="*/ 66494 w 68121"/>
                  <a:gd name="connsiteY35" fmla="*/ 48198 h 126818"/>
                  <a:gd name="connsiteX36" fmla="*/ 66494 w 68121"/>
                  <a:gd name="connsiteY36" fmla="*/ 51412 h 126818"/>
                  <a:gd name="connsiteX37" fmla="*/ 66494 w 68121"/>
                  <a:gd name="connsiteY37" fmla="*/ 53895 h 126818"/>
                  <a:gd name="connsiteX38" fmla="*/ 66494 w 68121"/>
                  <a:gd name="connsiteY38" fmla="*/ 57182 h 126818"/>
                  <a:gd name="connsiteX39" fmla="*/ 65909 w 68121"/>
                  <a:gd name="connsiteY39" fmla="*/ 62732 h 126818"/>
                  <a:gd name="connsiteX40" fmla="*/ 50192 w 68121"/>
                  <a:gd name="connsiteY40" fmla="*/ 61783 h 126818"/>
                  <a:gd name="connsiteX41" fmla="*/ 38130 w 68121"/>
                  <a:gd name="connsiteY41" fmla="*/ 61272 h 12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8121" h="126818">
                    <a:moveTo>
                      <a:pt x="38057" y="101151"/>
                    </a:moveTo>
                    <a:lnTo>
                      <a:pt x="38057" y="125765"/>
                    </a:lnTo>
                    <a:cubicBezTo>
                      <a:pt x="35966" y="125582"/>
                      <a:pt x="33861" y="125582"/>
                      <a:pt x="31770" y="125765"/>
                    </a:cubicBezTo>
                    <a:cubicBezTo>
                      <a:pt x="29723" y="125765"/>
                      <a:pt x="27604" y="125765"/>
                      <a:pt x="25556" y="126203"/>
                    </a:cubicBezTo>
                    <a:lnTo>
                      <a:pt x="19562" y="126641"/>
                    </a:lnTo>
                    <a:cubicBezTo>
                      <a:pt x="17815" y="126831"/>
                      <a:pt x="16046" y="126831"/>
                      <a:pt x="14299" y="126641"/>
                    </a:cubicBezTo>
                    <a:cubicBezTo>
                      <a:pt x="14021" y="124217"/>
                      <a:pt x="13875" y="121777"/>
                      <a:pt x="13860" y="119337"/>
                    </a:cubicBezTo>
                    <a:cubicBezTo>
                      <a:pt x="13860" y="115978"/>
                      <a:pt x="13860" y="112180"/>
                      <a:pt x="13860" y="107943"/>
                    </a:cubicBezTo>
                    <a:cubicBezTo>
                      <a:pt x="13860" y="103707"/>
                      <a:pt x="13860" y="99325"/>
                      <a:pt x="13860" y="94651"/>
                    </a:cubicBezTo>
                    <a:cubicBezTo>
                      <a:pt x="13860" y="89976"/>
                      <a:pt x="13860" y="85448"/>
                      <a:pt x="13860" y="81065"/>
                    </a:cubicBezTo>
                    <a:cubicBezTo>
                      <a:pt x="13860" y="76683"/>
                      <a:pt x="13860" y="72885"/>
                      <a:pt x="13860" y="69452"/>
                    </a:cubicBezTo>
                    <a:cubicBezTo>
                      <a:pt x="13860" y="66019"/>
                      <a:pt x="13860" y="63390"/>
                      <a:pt x="13860" y="61491"/>
                    </a:cubicBezTo>
                    <a:lnTo>
                      <a:pt x="7720" y="61491"/>
                    </a:lnTo>
                    <a:lnTo>
                      <a:pt x="410" y="61491"/>
                    </a:lnTo>
                    <a:lnTo>
                      <a:pt x="-102" y="39068"/>
                    </a:lnTo>
                    <a:lnTo>
                      <a:pt x="7208" y="39068"/>
                    </a:lnTo>
                    <a:lnTo>
                      <a:pt x="13349" y="39068"/>
                    </a:lnTo>
                    <a:cubicBezTo>
                      <a:pt x="13027" y="35767"/>
                      <a:pt x="13027" y="32436"/>
                      <a:pt x="13349" y="29135"/>
                    </a:cubicBezTo>
                    <a:cubicBezTo>
                      <a:pt x="13692" y="25563"/>
                      <a:pt x="14577" y="22065"/>
                      <a:pt x="15980" y="18763"/>
                    </a:cubicBezTo>
                    <a:cubicBezTo>
                      <a:pt x="17420" y="15367"/>
                      <a:pt x="19445" y="12248"/>
                      <a:pt x="21975" y="9561"/>
                    </a:cubicBezTo>
                    <a:cubicBezTo>
                      <a:pt x="24738" y="6661"/>
                      <a:pt x="28217" y="4543"/>
                      <a:pt x="32063" y="3425"/>
                    </a:cubicBezTo>
                    <a:cubicBezTo>
                      <a:pt x="37530" y="1643"/>
                      <a:pt x="43203" y="562"/>
                      <a:pt x="48949" y="211"/>
                    </a:cubicBezTo>
                    <a:cubicBezTo>
                      <a:pt x="54863" y="-117"/>
                      <a:pt x="60799" y="-117"/>
                      <a:pt x="66713" y="211"/>
                    </a:cubicBezTo>
                    <a:cubicBezTo>
                      <a:pt x="67349" y="2176"/>
                      <a:pt x="67736" y="4214"/>
                      <a:pt x="67883" y="6274"/>
                    </a:cubicBezTo>
                    <a:cubicBezTo>
                      <a:pt x="68065" y="8487"/>
                      <a:pt x="68065" y="10707"/>
                      <a:pt x="67883" y="12921"/>
                    </a:cubicBezTo>
                    <a:cubicBezTo>
                      <a:pt x="67883" y="15112"/>
                      <a:pt x="67883" y="17230"/>
                      <a:pt x="67371" y="19347"/>
                    </a:cubicBezTo>
                    <a:cubicBezTo>
                      <a:pt x="66859" y="21466"/>
                      <a:pt x="66859" y="23292"/>
                      <a:pt x="66639" y="25045"/>
                    </a:cubicBezTo>
                    <a:cubicBezTo>
                      <a:pt x="64936" y="24898"/>
                      <a:pt x="63226" y="24898"/>
                      <a:pt x="61523" y="25045"/>
                    </a:cubicBezTo>
                    <a:cubicBezTo>
                      <a:pt x="59622" y="25045"/>
                      <a:pt x="57648" y="25045"/>
                      <a:pt x="55602" y="25556"/>
                    </a:cubicBezTo>
                    <a:lnTo>
                      <a:pt x="49314" y="26432"/>
                    </a:lnTo>
                    <a:lnTo>
                      <a:pt x="43613" y="27236"/>
                    </a:lnTo>
                    <a:cubicBezTo>
                      <a:pt x="41135" y="27440"/>
                      <a:pt x="39036" y="29157"/>
                      <a:pt x="38349" y="31545"/>
                    </a:cubicBezTo>
                    <a:cubicBezTo>
                      <a:pt x="37684" y="34233"/>
                      <a:pt x="37684" y="37038"/>
                      <a:pt x="38349" y="39726"/>
                    </a:cubicBezTo>
                    <a:lnTo>
                      <a:pt x="66494" y="39726"/>
                    </a:lnTo>
                    <a:cubicBezTo>
                      <a:pt x="66318" y="41033"/>
                      <a:pt x="66318" y="42362"/>
                      <a:pt x="66494" y="43669"/>
                    </a:cubicBezTo>
                    <a:cubicBezTo>
                      <a:pt x="66494" y="44984"/>
                      <a:pt x="66494" y="46518"/>
                      <a:pt x="66494" y="48198"/>
                    </a:cubicBezTo>
                    <a:lnTo>
                      <a:pt x="66494" y="51412"/>
                    </a:lnTo>
                    <a:cubicBezTo>
                      <a:pt x="66494" y="52215"/>
                      <a:pt x="66494" y="53019"/>
                      <a:pt x="66494" y="53895"/>
                    </a:cubicBezTo>
                    <a:cubicBezTo>
                      <a:pt x="66494" y="54771"/>
                      <a:pt x="66494" y="55867"/>
                      <a:pt x="66494" y="57182"/>
                    </a:cubicBezTo>
                    <a:cubicBezTo>
                      <a:pt x="66494" y="58497"/>
                      <a:pt x="66494" y="60396"/>
                      <a:pt x="65909" y="62732"/>
                    </a:cubicBezTo>
                    <a:lnTo>
                      <a:pt x="50192" y="61783"/>
                    </a:lnTo>
                    <a:cubicBezTo>
                      <a:pt x="45952" y="61783"/>
                      <a:pt x="41932" y="61345"/>
                      <a:pt x="38130" y="61272"/>
                    </a:cubicBezTo>
                    <a:close/>
                  </a:path>
                </a:pathLst>
              </a:custGeom>
              <a:grpFill/>
              <a:ln w="7301" cap="flat">
                <a:noFill/>
                <a:prstDash val="solid"/>
                <a:miter/>
              </a:ln>
            </p:spPr>
            <p:txBody>
              <a:bodyPr rtlCol="0" anchor="ctr"/>
              <a:lstStyle/>
              <a:p>
                <a:endParaRPr lang="en-US"/>
              </a:p>
            </p:txBody>
          </p:sp>
        </p:grpSp>
        <p:grpSp>
          <p:nvGrpSpPr>
            <p:cNvPr id="372" name="Group 371">
              <a:extLst>
                <a:ext uri="{FF2B5EF4-FFF2-40B4-BE49-F238E27FC236}">
                  <a16:creationId xmlns:a16="http://schemas.microsoft.com/office/drawing/2014/main" id="{BEBFD905-4138-C359-7D31-E551BCD9287E}"/>
                </a:ext>
              </a:extLst>
            </p:cNvPr>
            <p:cNvGrpSpPr/>
            <p:nvPr/>
          </p:nvGrpSpPr>
          <p:grpSpPr>
            <a:xfrm>
              <a:off x="8949562" y="5745208"/>
              <a:ext cx="521251" cy="167379"/>
              <a:chOff x="9017420" y="6038796"/>
              <a:chExt cx="614151" cy="197210"/>
            </a:xfrm>
            <a:grpFill/>
          </p:grpSpPr>
          <p:sp>
            <p:nvSpPr>
              <p:cNvPr id="373" name="Freeform 372">
                <a:extLst>
                  <a:ext uri="{FF2B5EF4-FFF2-40B4-BE49-F238E27FC236}">
                    <a16:creationId xmlns:a16="http://schemas.microsoft.com/office/drawing/2014/main" id="{6E3784D3-A54C-C144-2875-37FAA09F1D6D}"/>
                  </a:ext>
                </a:extLst>
              </p:cNvPr>
              <p:cNvSpPr/>
              <p:nvPr/>
            </p:nvSpPr>
            <p:spPr>
              <a:xfrm>
                <a:off x="9017420" y="6041349"/>
                <a:ext cx="103161" cy="152128"/>
              </a:xfrm>
              <a:custGeom>
                <a:avLst/>
                <a:gdLst>
                  <a:gd name="connsiteX0" fmla="*/ 89155 w 89257"/>
                  <a:gd name="connsiteY0" fmla="*/ 130905 h 131624"/>
                  <a:gd name="connsiteX1" fmla="*/ 89155 w 89257"/>
                  <a:gd name="connsiteY1" fmla="*/ 130905 h 131624"/>
                  <a:gd name="connsiteX2" fmla="*/ 74535 w 89257"/>
                  <a:gd name="connsiteY2" fmla="*/ 131343 h 131624"/>
                  <a:gd name="connsiteX3" fmla="*/ 58307 w 89257"/>
                  <a:gd name="connsiteY3" fmla="*/ 131343 h 131624"/>
                  <a:gd name="connsiteX4" fmla="*/ 58307 w 89257"/>
                  <a:gd name="connsiteY4" fmla="*/ 131343 h 131624"/>
                  <a:gd name="connsiteX5" fmla="*/ 53701 w 89257"/>
                  <a:gd name="connsiteY5" fmla="*/ 121191 h 131624"/>
                  <a:gd name="connsiteX6" fmla="*/ 47634 w 89257"/>
                  <a:gd name="connsiteY6" fmla="*/ 108847 h 131624"/>
                  <a:gd name="connsiteX7" fmla="*/ 40324 w 89257"/>
                  <a:gd name="connsiteY7" fmla="*/ 96212 h 131624"/>
                  <a:gd name="connsiteX8" fmla="*/ 33013 w 89257"/>
                  <a:gd name="connsiteY8" fmla="*/ 85183 h 131624"/>
                  <a:gd name="connsiteX9" fmla="*/ 32648 w 89257"/>
                  <a:gd name="connsiteY9" fmla="*/ 84598 h 131624"/>
                  <a:gd name="connsiteX10" fmla="*/ 32063 w 89257"/>
                  <a:gd name="connsiteY10" fmla="*/ 94970 h 131624"/>
                  <a:gd name="connsiteX11" fmla="*/ 32063 w 89257"/>
                  <a:gd name="connsiteY11" fmla="*/ 107679 h 131624"/>
                  <a:gd name="connsiteX12" fmla="*/ 32721 w 89257"/>
                  <a:gd name="connsiteY12" fmla="*/ 120096 h 131624"/>
                  <a:gd name="connsiteX13" fmla="*/ 33232 w 89257"/>
                  <a:gd name="connsiteY13" fmla="*/ 129444 h 131624"/>
                  <a:gd name="connsiteX14" fmla="*/ 25045 w 89257"/>
                  <a:gd name="connsiteY14" fmla="*/ 131124 h 131624"/>
                  <a:gd name="connsiteX15" fmla="*/ 15030 w 89257"/>
                  <a:gd name="connsiteY15" fmla="*/ 131562 h 131624"/>
                  <a:gd name="connsiteX16" fmla="*/ 6112 w 89257"/>
                  <a:gd name="connsiteY16" fmla="*/ 131562 h 131624"/>
                  <a:gd name="connsiteX17" fmla="*/ 1214 w 89257"/>
                  <a:gd name="connsiteY17" fmla="*/ 131562 h 131624"/>
                  <a:gd name="connsiteX18" fmla="*/ 1799 w 89257"/>
                  <a:gd name="connsiteY18" fmla="*/ 126523 h 131624"/>
                  <a:gd name="connsiteX19" fmla="*/ 1799 w 89257"/>
                  <a:gd name="connsiteY19" fmla="*/ 113157 h 131624"/>
                  <a:gd name="connsiteX20" fmla="*/ 1799 w 89257"/>
                  <a:gd name="connsiteY20" fmla="*/ 94166 h 131624"/>
                  <a:gd name="connsiteX21" fmla="*/ 1799 w 89257"/>
                  <a:gd name="connsiteY21" fmla="*/ 72255 h 131624"/>
                  <a:gd name="connsiteX22" fmla="*/ 1433 w 89257"/>
                  <a:gd name="connsiteY22" fmla="*/ 49467 h 131624"/>
                  <a:gd name="connsiteX23" fmla="*/ 995 w 89257"/>
                  <a:gd name="connsiteY23" fmla="*/ 28651 h 131624"/>
                  <a:gd name="connsiteX24" fmla="*/ 483 w 89257"/>
                  <a:gd name="connsiteY24" fmla="*/ 12509 h 131624"/>
                  <a:gd name="connsiteX25" fmla="*/ -102 w 89257"/>
                  <a:gd name="connsiteY25" fmla="*/ 3380 h 131624"/>
                  <a:gd name="connsiteX26" fmla="*/ 22487 w 89257"/>
                  <a:gd name="connsiteY26" fmla="*/ 677 h 131624"/>
                  <a:gd name="connsiteX27" fmla="*/ 48291 w 89257"/>
                  <a:gd name="connsiteY27" fmla="*/ 677 h 131624"/>
                  <a:gd name="connsiteX28" fmla="*/ 67737 w 89257"/>
                  <a:gd name="connsiteY28" fmla="*/ 6958 h 131624"/>
                  <a:gd name="connsiteX29" fmla="*/ 81187 w 89257"/>
                  <a:gd name="connsiteY29" fmla="*/ 21128 h 131624"/>
                  <a:gd name="connsiteX30" fmla="*/ 86231 w 89257"/>
                  <a:gd name="connsiteY30" fmla="*/ 39753 h 131624"/>
                  <a:gd name="connsiteX31" fmla="*/ 80822 w 89257"/>
                  <a:gd name="connsiteY31" fmla="*/ 59546 h 131624"/>
                  <a:gd name="connsiteX32" fmla="*/ 71538 w 89257"/>
                  <a:gd name="connsiteY32" fmla="*/ 70575 h 131624"/>
                  <a:gd name="connsiteX33" fmla="*/ 56918 w 89257"/>
                  <a:gd name="connsiteY33" fmla="*/ 75542 h 131624"/>
                  <a:gd name="connsiteX34" fmla="*/ 55967 w 89257"/>
                  <a:gd name="connsiteY34" fmla="*/ 75542 h 131624"/>
                  <a:gd name="connsiteX35" fmla="*/ 55967 w 89257"/>
                  <a:gd name="connsiteY35" fmla="*/ 75542 h 131624"/>
                  <a:gd name="connsiteX36" fmla="*/ 64447 w 89257"/>
                  <a:gd name="connsiteY36" fmla="*/ 89054 h 131624"/>
                  <a:gd name="connsiteX37" fmla="*/ 73511 w 89257"/>
                  <a:gd name="connsiteY37" fmla="*/ 102566 h 131624"/>
                  <a:gd name="connsiteX38" fmla="*/ 81918 w 89257"/>
                  <a:gd name="connsiteY38" fmla="*/ 116444 h 131624"/>
                  <a:gd name="connsiteX39" fmla="*/ 89155 w 89257"/>
                  <a:gd name="connsiteY39" fmla="*/ 130905 h 131624"/>
                  <a:gd name="connsiteX40" fmla="*/ 27092 w 89257"/>
                  <a:gd name="connsiteY40" fmla="*/ 28651 h 131624"/>
                  <a:gd name="connsiteX41" fmla="*/ 27092 w 89257"/>
                  <a:gd name="connsiteY41" fmla="*/ 34056 h 131624"/>
                  <a:gd name="connsiteX42" fmla="*/ 27092 w 89257"/>
                  <a:gd name="connsiteY42" fmla="*/ 40191 h 131624"/>
                  <a:gd name="connsiteX43" fmla="*/ 27092 w 89257"/>
                  <a:gd name="connsiteY43" fmla="*/ 46253 h 131624"/>
                  <a:gd name="connsiteX44" fmla="*/ 27604 w 89257"/>
                  <a:gd name="connsiteY44" fmla="*/ 51220 h 131624"/>
                  <a:gd name="connsiteX45" fmla="*/ 27604 w 89257"/>
                  <a:gd name="connsiteY45" fmla="*/ 51220 h 131624"/>
                  <a:gd name="connsiteX46" fmla="*/ 36815 w 89257"/>
                  <a:gd name="connsiteY46" fmla="*/ 51804 h 131624"/>
                  <a:gd name="connsiteX47" fmla="*/ 46172 w 89257"/>
                  <a:gd name="connsiteY47" fmla="*/ 51220 h 131624"/>
                  <a:gd name="connsiteX48" fmla="*/ 51654 w 89257"/>
                  <a:gd name="connsiteY48" fmla="*/ 47641 h 131624"/>
                  <a:gd name="connsiteX49" fmla="*/ 53920 w 89257"/>
                  <a:gd name="connsiteY49" fmla="*/ 41433 h 131624"/>
                  <a:gd name="connsiteX50" fmla="*/ 53189 w 89257"/>
                  <a:gd name="connsiteY50" fmla="*/ 34640 h 131624"/>
                  <a:gd name="connsiteX51" fmla="*/ 49534 w 89257"/>
                  <a:gd name="connsiteY51" fmla="*/ 29162 h 131624"/>
                  <a:gd name="connsiteX52" fmla="*/ 39227 w 89257"/>
                  <a:gd name="connsiteY52" fmla="*/ 25802 h 131624"/>
                  <a:gd name="connsiteX53" fmla="*/ 27092 w 89257"/>
                  <a:gd name="connsiteY53" fmla="*/ 28651 h 13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9257" h="131624">
                    <a:moveTo>
                      <a:pt x="89155" y="130905"/>
                    </a:moveTo>
                    <a:lnTo>
                      <a:pt x="89155" y="130905"/>
                    </a:lnTo>
                    <a:cubicBezTo>
                      <a:pt x="84842" y="130905"/>
                      <a:pt x="80091" y="130905"/>
                      <a:pt x="74535" y="131343"/>
                    </a:cubicBezTo>
                    <a:cubicBezTo>
                      <a:pt x="69133" y="131672"/>
                      <a:pt x="63709" y="131672"/>
                      <a:pt x="58307" y="131343"/>
                    </a:cubicBezTo>
                    <a:lnTo>
                      <a:pt x="58307" y="131343"/>
                    </a:lnTo>
                    <a:cubicBezTo>
                      <a:pt x="57064" y="128495"/>
                      <a:pt x="55529" y="125135"/>
                      <a:pt x="53701" y="121191"/>
                    </a:cubicBezTo>
                    <a:cubicBezTo>
                      <a:pt x="51874" y="117247"/>
                      <a:pt x="49827" y="113157"/>
                      <a:pt x="47634" y="108847"/>
                    </a:cubicBezTo>
                    <a:cubicBezTo>
                      <a:pt x="45441" y="104538"/>
                      <a:pt x="43028" y="100375"/>
                      <a:pt x="40324" y="96212"/>
                    </a:cubicBezTo>
                    <a:cubicBezTo>
                      <a:pt x="38123" y="92385"/>
                      <a:pt x="35682" y="88696"/>
                      <a:pt x="33013" y="85183"/>
                    </a:cubicBezTo>
                    <a:lnTo>
                      <a:pt x="32648" y="84598"/>
                    </a:lnTo>
                    <a:cubicBezTo>
                      <a:pt x="32195" y="88039"/>
                      <a:pt x="32005" y="91501"/>
                      <a:pt x="32063" y="94970"/>
                    </a:cubicBezTo>
                    <a:cubicBezTo>
                      <a:pt x="32063" y="99133"/>
                      <a:pt x="32063" y="103369"/>
                      <a:pt x="32063" y="107679"/>
                    </a:cubicBezTo>
                    <a:cubicBezTo>
                      <a:pt x="32063" y="111988"/>
                      <a:pt x="32063" y="116151"/>
                      <a:pt x="32721" y="120096"/>
                    </a:cubicBezTo>
                    <a:cubicBezTo>
                      <a:pt x="33379" y="124039"/>
                      <a:pt x="32721" y="127399"/>
                      <a:pt x="33232" y="129444"/>
                    </a:cubicBezTo>
                    <a:cubicBezTo>
                      <a:pt x="30616" y="130452"/>
                      <a:pt x="27845" y="131015"/>
                      <a:pt x="25045" y="131124"/>
                    </a:cubicBezTo>
                    <a:cubicBezTo>
                      <a:pt x="21683" y="131124"/>
                      <a:pt x="18320" y="131562"/>
                      <a:pt x="15030" y="131562"/>
                    </a:cubicBezTo>
                    <a:cubicBezTo>
                      <a:pt x="11741" y="131562"/>
                      <a:pt x="8744" y="131562"/>
                      <a:pt x="6112" y="131562"/>
                    </a:cubicBezTo>
                    <a:cubicBezTo>
                      <a:pt x="4482" y="131402"/>
                      <a:pt x="2844" y="131402"/>
                      <a:pt x="1214" y="131562"/>
                    </a:cubicBezTo>
                    <a:cubicBezTo>
                      <a:pt x="1704" y="129926"/>
                      <a:pt x="1902" y="128225"/>
                      <a:pt x="1799" y="126523"/>
                    </a:cubicBezTo>
                    <a:cubicBezTo>
                      <a:pt x="1799" y="123163"/>
                      <a:pt x="1799" y="118708"/>
                      <a:pt x="1799" y="113157"/>
                    </a:cubicBezTo>
                    <a:lnTo>
                      <a:pt x="1799" y="94166"/>
                    </a:lnTo>
                    <a:cubicBezTo>
                      <a:pt x="1799" y="86863"/>
                      <a:pt x="1799" y="79559"/>
                      <a:pt x="1799" y="72255"/>
                    </a:cubicBezTo>
                    <a:cubicBezTo>
                      <a:pt x="1799" y="64951"/>
                      <a:pt x="1799" y="56990"/>
                      <a:pt x="1433" y="49467"/>
                    </a:cubicBezTo>
                    <a:cubicBezTo>
                      <a:pt x="1068" y="41944"/>
                      <a:pt x="1433" y="34859"/>
                      <a:pt x="995" y="28651"/>
                    </a:cubicBezTo>
                    <a:cubicBezTo>
                      <a:pt x="556" y="22443"/>
                      <a:pt x="995" y="16965"/>
                      <a:pt x="483" y="12509"/>
                    </a:cubicBezTo>
                    <a:cubicBezTo>
                      <a:pt x="-29" y="8054"/>
                      <a:pt x="483" y="5206"/>
                      <a:pt x="-102" y="3380"/>
                    </a:cubicBezTo>
                    <a:cubicBezTo>
                      <a:pt x="6697" y="2430"/>
                      <a:pt x="14518" y="1480"/>
                      <a:pt x="22487" y="677"/>
                    </a:cubicBezTo>
                    <a:cubicBezTo>
                      <a:pt x="31061" y="-272"/>
                      <a:pt x="39717" y="-272"/>
                      <a:pt x="48291" y="677"/>
                    </a:cubicBezTo>
                    <a:cubicBezTo>
                      <a:pt x="55229" y="947"/>
                      <a:pt x="61954" y="3124"/>
                      <a:pt x="67737" y="6958"/>
                    </a:cubicBezTo>
                    <a:cubicBezTo>
                      <a:pt x="73321" y="10501"/>
                      <a:pt x="77942" y="15373"/>
                      <a:pt x="81187" y="21128"/>
                    </a:cubicBezTo>
                    <a:cubicBezTo>
                      <a:pt x="84418" y="26810"/>
                      <a:pt x="86158" y="33216"/>
                      <a:pt x="86231" y="39753"/>
                    </a:cubicBezTo>
                    <a:cubicBezTo>
                      <a:pt x="86385" y="46736"/>
                      <a:pt x="84506" y="53608"/>
                      <a:pt x="80822" y="59546"/>
                    </a:cubicBezTo>
                    <a:cubicBezTo>
                      <a:pt x="78577" y="63863"/>
                      <a:pt x="75405" y="67624"/>
                      <a:pt x="71538" y="70575"/>
                    </a:cubicBezTo>
                    <a:cubicBezTo>
                      <a:pt x="67269" y="73657"/>
                      <a:pt x="62181" y="75381"/>
                      <a:pt x="56918" y="75542"/>
                    </a:cubicBezTo>
                    <a:lnTo>
                      <a:pt x="55967" y="75542"/>
                    </a:lnTo>
                    <a:lnTo>
                      <a:pt x="55967" y="75542"/>
                    </a:lnTo>
                    <a:cubicBezTo>
                      <a:pt x="58599" y="80070"/>
                      <a:pt x="61377" y="84598"/>
                      <a:pt x="64447" y="89054"/>
                    </a:cubicBezTo>
                    <a:lnTo>
                      <a:pt x="73511" y="102566"/>
                    </a:lnTo>
                    <a:cubicBezTo>
                      <a:pt x="76436" y="107168"/>
                      <a:pt x="79214" y="111769"/>
                      <a:pt x="81918" y="116444"/>
                    </a:cubicBezTo>
                    <a:cubicBezTo>
                      <a:pt x="84703" y="121067"/>
                      <a:pt x="87123" y="125902"/>
                      <a:pt x="89155" y="130905"/>
                    </a:cubicBezTo>
                    <a:close/>
                    <a:moveTo>
                      <a:pt x="27092" y="28651"/>
                    </a:moveTo>
                    <a:cubicBezTo>
                      <a:pt x="27092" y="30258"/>
                      <a:pt x="27092" y="32011"/>
                      <a:pt x="27092" y="34056"/>
                    </a:cubicBezTo>
                    <a:cubicBezTo>
                      <a:pt x="27092" y="36101"/>
                      <a:pt x="27092" y="38146"/>
                      <a:pt x="27092" y="40191"/>
                    </a:cubicBezTo>
                    <a:cubicBezTo>
                      <a:pt x="27092" y="42236"/>
                      <a:pt x="27092" y="44354"/>
                      <a:pt x="27092" y="46253"/>
                    </a:cubicBezTo>
                    <a:cubicBezTo>
                      <a:pt x="27121" y="47919"/>
                      <a:pt x="27289" y="49584"/>
                      <a:pt x="27604" y="51220"/>
                    </a:cubicBezTo>
                    <a:lnTo>
                      <a:pt x="27604" y="51220"/>
                    </a:lnTo>
                    <a:cubicBezTo>
                      <a:pt x="30455" y="51220"/>
                      <a:pt x="33525" y="51658"/>
                      <a:pt x="36815" y="51804"/>
                    </a:cubicBezTo>
                    <a:cubicBezTo>
                      <a:pt x="39943" y="51950"/>
                      <a:pt x="43087" y="51753"/>
                      <a:pt x="46172" y="51220"/>
                    </a:cubicBezTo>
                    <a:cubicBezTo>
                      <a:pt x="48409" y="50826"/>
                      <a:pt x="50390" y="49533"/>
                      <a:pt x="51654" y="47641"/>
                    </a:cubicBezTo>
                    <a:cubicBezTo>
                      <a:pt x="52912" y="45793"/>
                      <a:pt x="53687" y="43660"/>
                      <a:pt x="53920" y="41433"/>
                    </a:cubicBezTo>
                    <a:cubicBezTo>
                      <a:pt x="54184" y="39139"/>
                      <a:pt x="53935" y="36824"/>
                      <a:pt x="53189" y="34640"/>
                    </a:cubicBezTo>
                    <a:cubicBezTo>
                      <a:pt x="52546" y="32485"/>
                      <a:pt x="51274" y="30579"/>
                      <a:pt x="49534" y="29162"/>
                    </a:cubicBezTo>
                    <a:cubicBezTo>
                      <a:pt x="46698" y="26686"/>
                      <a:pt x="42977" y="25474"/>
                      <a:pt x="39227" y="25802"/>
                    </a:cubicBezTo>
                    <a:cubicBezTo>
                      <a:pt x="35053" y="26065"/>
                      <a:pt x="30952" y="27022"/>
                      <a:pt x="27092" y="28651"/>
                    </a:cubicBezTo>
                    <a:close/>
                  </a:path>
                </a:pathLst>
              </a:custGeom>
              <a:grpFill/>
              <a:ln w="7301"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9F83D5B9-A924-368C-132F-9630AFA6E564}"/>
                  </a:ext>
                </a:extLst>
              </p:cNvPr>
              <p:cNvSpPr/>
              <p:nvPr/>
            </p:nvSpPr>
            <p:spPr>
              <a:xfrm>
                <a:off x="9124457" y="6083687"/>
                <a:ext cx="86337" cy="112714"/>
              </a:xfrm>
              <a:custGeom>
                <a:avLst/>
                <a:gdLst>
                  <a:gd name="connsiteX0" fmla="*/ 24689 w 74700"/>
                  <a:gd name="connsiteY0" fmla="*/ 48624 h 97522"/>
                  <a:gd name="connsiteX1" fmla="*/ 24689 w 74700"/>
                  <a:gd name="connsiteY1" fmla="*/ 51984 h 97522"/>
                  <a:gd name="connsiteX2" fmla="*/ 25127 w 74700"/>
                  <a:gd name="connsiteY2" fmla="*/ 60968 h 97522"/>
                  <a:gd name="connsiteX3" fmla="*/ 27466 w 74700"/>
                  <a:gd name="connsiteY3" fmla="*/ 67760 h 97522"/>
                  <a:gd name="connsiteX4" fmla="*/ 33680 w 74700"/>
                  <a:gd name="connsiteY4" fmla="*/ 74042 h 97522"/>
                  <a:gd name="connsiteX5" fmla="*/ 41575 w 74700"/>
                  <a:gd name="connsiteY5" fmla="*/ 75283 h 97522"/>
                  <a:gd name="connsiteX6" fmla="*/ 48154 w 74700"/>
                  <a:gd name="connsiteY6" fmla="*/ 70828 h 97522"/>
                  <a:gd name="connsiteX7" fmla="*/ 50420 w 74700"/>
                  <a:gd name="connsiteY7" fmla="*/ 59507 h 97522"/>
                  <a:gd name="connsiteX8" fmla="*/ 55391 w 74700"/>
                  <a:gd name="connsiteY8" fmla="*/ 59507 h 97522"/>
                  <a:gd name="connsiteX9" fmla="*/ 61971 w 74700"/>
                  <a:gd name="connsiteY9" fmla="*/ 59507 h 97522"/>
                  <a:gd name="connsiteX10" fmla="*/ 68477 w 74700"/>
                  <a:gd name="connsiteY10" fmla="*/ 59507 h 97522"/>
                  <a:gd name="connsiteX11" fmla="*/ 73667 w 74700"/>
                  <a:gd name="connsiteY11" fmla="*/ 60164 h 97522"/>
                  <a:gd name="connsiteX12" fmla="*/ 72863 w 74700"/>
                  <a:gd name="connsiteY12" fmla="*/ 69513 h 97522"/>
                  <a:gd name="connsiteX13" fmla="*/ 71985 w 74700"/>
                  <a:gd name="connsiteY13" fmla="*/ 78059 h 97522"/>
                  <a:gd name="connsiteX14" fmla="*/ 70596 w 74700"/>
                  <a:gd name="connsiteY14" fmla="*/ 84924 h 97522"/>
                  <a:gd name="connsiteX15" fmla="*/ 68477 w 74700"/>
                  <a:gd name="connsiteY15" fmla="*/ 88869 h 97522"/>
                  <a:gd name="connsiteX16" fmla="*/ 60362 w 74700"/>
                  <a:gd name="connsiteY16" fmla="*/ 95077 h 97522"/>
                  <a:gd name="connsiteX17" fmla="*/ 49543 w 74700"/>
                  <a:gd name="connsiteY17" fmla="*/ 97268 h 97522"/>
                  <a:gd name="connsiteX18" fmla="*/ 37481 w 74700"/>
                  <a:gd name="connsiteY18" fmla="*/ 97268 h 97522"/>
                  <a:gd name="connsiteX19" fmla="*/ 26151 w 74700"/>
                  <a:gd name="connsiteY19" fmla="*/ 96903 h 97522"/>
                  <a:gd name="connsiteX20" fmla="*/ 16574 w 74700"/>
                  <a:gd name="connsiteY20" fmla="*/ 93616 h 97522"/>
                  <a:gd name="connsiteX21" fmla="*/ 8314 w 74700"/>
                  <a:gd name="connsiteY21" fmla="*/ 84486 h 97522"/>
                  <a:gd name="connsiteX22" fmla="*/ 2978 w 74700"/>
                  <a:gd name="connsiteY22" fmla="*/ 72216 h 97522"/>
                  <a:gd name="connsiteX23" fmla="*/ 200 w 74700"/>
                  <a:gd name="connsiteY23" fmla="*/ 57608 h 97522"/>
                  <a:gd name="connsiteX24" fmla="*/ 200 w 74700"/>
                  <a:gd name="connsiteY24" fmla="*/ 42489 h 97522"/>
                  <a:gd name="connsiteX25" fmla="*/ 1369 w 74700"/>
                  <a:gd name="connsiteY25" fmla="*/ 29342 h 97522"/>
                  <a:gd name="connsiteX26" fmla="*/ 4220 w 74700"/>
                  <a:gd name="connsiteY26" fmla="*/ 16925 h 97522"/>
                  <a:gd name="connsiteX27" fmla="*/ 11530 w 74700"/>
                  <a:gd name="connsiteY27" fmla="*/ 7869 h 97522"/>
                  <a:gd name="connsiteX28" fmla="*/ 22715 w 74700"/>
                  <a:gd name="connsiteY28" fmla="*/ 2099 h 97522"/>
                  <a:gd name="connsiteX29" fmla="*/ 49616 w 74700"/>
                  <a:gd name="connsiteY29" fmla="*/ 1514 h 97522"/>
                  <a:gd name="connsiteX30" fmla="*/ 63213 w 74700"/>
                  <a:gd name="connsiteY30" fmla="*/ 7357 h 97522"/>
                  <a:gd name="connsiteX31" fmla="*/ 71035 w 74700"/>
                  <a:gd name="connsiteY31" fmla="*/ 18021 h 97522"/>
                  <a:gd name="connsiteX32" fmla="*/ 74325 w 74700"/>
                  <a:gd name="connsiteY32" fmla="*/ 31825 h 97522"/>
                  <a:gd name="connsiteX33" fmla="*/ 74325 w 74700"/>
                  <a:gd name="connsiteY33" fmla="*/ 47090 h 97522"/>
                  <a:gd name="connsiteX34" fmla="*/ 69427 w 74700"/>
                  <a:gd name="connsiteY34" fmla="*/ 47821 h 97522"/>
                  <a:gd name="connsiteX35" fmla="*/ 60947 w 74700"/>
                  <a:gd name="connsiteY35" fmla="*/ 48551 h 97522"/>
                  <a:gd name="connsiteX36" fmla="*/ 50567 w 74700"/>
                  <a:gd name="connsiteY36" fmla="*/ 49136 h 97522"/>
                  <a:gd name="connsiteX37" fmla="*/ 39967 w 74700"/>
                  <a:gd name="connsiteY37" fmla="*/ 49136 h 97522"/>
                  <a:gd name="connsiteX38" fmla="*/ 30829 w 74700"/>
                  <a:gd name="connsiteY38" fmla="*/ 49136 h 97522"/>
                  <a:gd name="connsiteX39" fmla="*/ 24689 w 74700"/>
                  <a:gd name="connsiteY39" fmla="*/ 48624 h 97522"/>
                  <a:gd name="connsiteX40" fmla="*/ 46619 w 74700"/>
                  <a:gd name="connsiteY40" fmla="*/ 20139 h 97522"/>
                  <a:gd name="connsiteX41" fmla="*/ 43695 w 74700"/>
                  <a:gd name="connsiteY41" fmla="*/ 18751 h 97522"/>
                  <a:gd name="connsiteX42" fmla="*/ 40186 w 74700"/>
                  <a:gd name="connsiteY42" fmla="*/ 18313 h 97522"/>
                  <a:gd name="connsiteX43" fmla="*/ 32876 w 74700"/>
                  <a:gd name="connsiteY43" fmla="*/ 19189 h 97522"/>
                  <a:gd name="connsiteX44" fmla="*/ 28490 w 74700"/>
                  <a:gd name="connsiteY44" fmla="*/ 21819 h 97522"/>
                  <a:gd name="connsiteX45" fmla="*/ 26005 w 74700"/>
                  <a:gd name="connsiteY45" fmla="*/ 25690 h 97522"/>
                  <a:gd name="connsiteX46" fmla="*/ 24762 w 74700"/>
                  <a:gd name="connsiteY46" fmla="*/ 30291 h 97522"/>
                  <a:gd name="connsiteX47" fmla="*/ 24762 w 74700"/>
                  <a:gd name="connsiteY47" fmla="*/ 33067 h 97522"/>
                  <a:gd name="connsiteX48" fmla="*/ 26516 w 74700"/>
                  <a:gd name="connsiteY48" fmla="*/ 34235 h 97522"/>
                  <a:gd name="connsiteX49" fmla="*/ 31706 w 74700"/>
                  <a:gd name="connsiteY49" fmla="*/ 34235 h 97522"/>
                  <a:gd name="connsiteX50" fmla="*/ 42306 w 74700"/>
                  <a:gd name="connsiteY50" fmla="*/ 34235 h 97522"/>
                  <a:gd name="connsiteX51" fmla="*/ 49616 w 74700"/>
                  <a:gd name="connsiteY51" fmla="*/ 34235 h 97522"/>
                  <a:gd name="connsiteX52" fmla="*/ 53052 w 74700"/>
                  <a:gd name="connsiteY52" fmla="*/ 34235 h 97522"/>
                  <a:gd name="connsiteX53" fmla="*/ 54075 w 74700"/>
                  <a:gd name="connsiteY53" fmla="*/ 33651 h 97522"/>
                  <a:gd name="connsiteX54" fmla="*/ 54075 w 74700"/>
                  <a:gd name="connsiteY54" fmla="*/ 31752 h 97522"/>
                  <a:gd name="connsiteX55" fmla="*/ 52102 w 74700"/>
                  <a:gd name="connsiteY55" fmla="*/ 24449 h 97522"/>
                  <a:gd name="connsiteX56" fmla="*/ 46912 w 74700"/>
                  <a:gd name="connsiteY56" fmla="*/ 20139 h 9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4700" h="97522">
                    <a:moveTo>
                      <a:pt x="24689" y="48624"/>
                    </a:moveTo>
                    <a:lnTo>
                      <a:pt x="24689" y="51984"/>
                    </a:lnTo>
                    <a:cubicBezTo>
                      <a:pt x="24689" y="55636"/>
                      <a:pt x="24689" y="58631"/>
                      <a:pt x="25127" y="60968"/>
                    </a:cubicBezTo>
                    <a:cubicBezTo>
                      <a:pt x="25347" y="63385"/>
                      <a:pt x="26151" y="65715"/>
                      <a:pt x="27466" y="67760"/>
                    </a:cubicBezTo>
                    <a:cubicBezTo>
                      <a:pt x="28805" y="70470"/>
                      <a:pt x="30983" y="72676"/>
                      <a:pt x="33680" y="74042"/>
                    </a:cubicBezTo>
                    <a:cubicBezTo>
                      <a:pt x="36100" y="75320"/>
                      <a:pt x="38878" y="75758"/>
                      <a:pt x="41575" y="75283"/>
                    </a:cubicBezTo>
                    <a:cubicBezTo>
                      <a:pt x="44287" y="74765"/>
                      <a:pt x="46670" y="73158"/>
                      <a:pt x="48154" y="70828"/>
                    </a:cubicBezTo>
                    <a:cubicBezTo>
                      <a:pt x="50135" y="67402"/>
                      <a:pt x="50932" y="63429"/>
                      <a:pt x="50420" y="59507"/>
                    </a:cubicBezTo>
                    <a:cubicBezTo>
                      <a:pt x="52073" y="59624"/>
                      <a:pt x="53739" y="59624"/>
                      <a:pt x="55391" y="59507"/>
                    </a:cubicBezTo>
                    <a:lnTo>
                      <a:pt x="61971" y="59507"/>
                    </a:lnTo>
                    <a:cubicBezTo>
                      <a:pt x="64237" y="59507"/>
                      <a:pt x="66356" y="59507"/>
                      <a:pt x="68477" y="59507"/>
                    </a:cubicBezTo>
                    <a:cubicBezTo>
                      <a:pt x="70223" y="59536"/>
                      <a:pt x="71964" y="59762"/>
                      <a:pt x="73667" y="60164"/>
                    </a:cubicBezTo>
                    <a:cubicBezTo>
                      <a:pt x="73667" y="63305"/>
                      <a:pt x="73155" y="66446"/>
                      <a:pt x="72863" y="69513"/>
                    </a:cubicBezTo>
                    <a:cubicBezTo>
                      <a:pt x="72570" y="72581"/>
                      <a:pt x="72351" y="75429"/>
                      <a:pt x="71985" y="78059"/>
                    </a:cubicBezTo>
                    <a:cubicBezTo>
                      <a:pt x="71700" y="80382"/>
                      <a:pt x="71232" y="82675"/>
                      <a:pt x="70596" y="84924"/>
                    </a:cubicBezTo>
                    <a:cubicBezTo>
                      <a:pt x="70268" y="86407"/>
                      <a:pt x="69536" y="87773"/>
                      <a:pt x="68477" y="88869"/>
                    </a:cubicBezTo>
                    <a:cubicBezTo>
                      <a:pt x="66473" y="91717"/>
                      <a:pt x="63637" y="93886"/>
                      <a:pt x="60362" y="95077"/>
                    </a:cubicBezTo>
                    <a:cubicBezTo>
                      <a:pt x="56890" y="96348"/>
                      <a:pt x="53242" y="97085"/>
                      <a:pt x="49543" y="97268"/>
                    </a:cubicBezTo>
                    <a:cubicBezTo>
                      <a:pt x="45530" y="97560"/>
                      <a:pt x="41495" y="97560"/>
                      <a:pt x="37481" y="97268"/>
                    </a:cubicBezTo>
                    <a:cubicBezTo>
                      <a:pt x="33315" y="97268"/>
                      <a:pt x="29587" y="96903"/>
                      <a:pt x="26151" y="96903"/>
                    </a:cubicBezTo>
                    <a:cubicBezTo>
                      <a:pt x="22766" y="96486"/>
                      <a:pt x="19506" y="95369"/>
                      <a:pt x="16574" y="93616"/>
                    </a:cubicBezTo>
                    <a:cubicBezTo>
                      <a:pt x="13190" y="91213"/>
                      <a:pt x="10368" y="88094"/>
                      <a:pt x="8314" y="84486"/>
                    </a:cubicBezTo>
                    <a:cubicBezTo>
                      <a:pt x="6011" y="80644"/>
                      <a:pt x="4213" y="76517"/>
                      <a:pt x="2978" y="72216"/>
                    </a:cubicBezTo>
                    <a:cubicBezTo>
                      <a:pt x="1523" y="67461"/>
                      <a:pt x="595" y="62567"/>
                      <a:pt x="200" y="57608"/>
                    </a:cubicBezTo>
                    <a:cubicBezTo>
                      <a:pt x="-202" y="52576"/>
                      <a:pt x="-202" y="47521"/>
                      <a:pt x="200" y="42489"/>
                    </a:cubicBezTo>
                    <a:cubicBezTo>
                      <a:pt x="200" y="37960"/>
                      <a:pt x="931" y="33578"/>
                      <a:pt x="1369" y="29342"/>
                    </a:cubicBezTo>
                    <a:cubicBezTo>
                      <a:pt x="1815" y="25106"/>
                      <a:pt x="2773" y="20935"/>
                      <a:pt x="4220" y="16925"/>
                    </a:cubicBezTo>
                    <a:cubicBezTo>
                      <a:pt x="5865" y="13346"/>
                      <a:pt x="8380" y="10235"/>
                      <a:pt x="11530" y="7869"/>
                    </a:cubicBezTo>
                    <a:cubicBezTo>
                      <a:pt x="14886" y="5291"/>
                      <a:pt x="18672" y="3340"/>
                      <a:pt x="22715" y="2099"/>
                    </a:cubicBezTo>
                    <a:cubicBezTo>
                      <a:pt x="31465" y="-531"/>
                      <a:pt x="40764" y="-735"/>
                      <a:pt x="49616" y="1514"/>
                    </a:cubicBezTo>
                    <a:cubicBezTo>
                      <a:pt x="54594" y="2194"/>
                      <a:pt x="59295" y="4210"/>
                      <a:pt x="63213" y="7357"/>
                    </a:cubicBezTo>
                    <a:cubicBezTo>
                      <a:pt x="66605" y="10264"/>
                      <a:pt x="69281" y="13916"/>
                      <a:pt x="71035" y="18021"/>
                    </a:cubicBezTo>
                    <a:cubicBezTo>
                      <a:pt x="72914" y="22403"/>
                      <a:pt x="74025" y="27071"/>
                      <a:pt x="74325" y="31825"/>
                    </a:cubicBezTo>
                    <a:cubicBezTo>
                      <a:pt x="74690" y="36909"/>
                      <a:pt x="74690" y="42007"/>
                      <a:pt x="74325" y="47090"/>
                    </a:cubicBezTo>
                    <a:cubicBezTo>
                      <a:pt x="72716" y="47485"/>
                      <a:pt x="71079" y="47726"/>
                      <a:pt x="69427" y="47821"/>
                    </a:cubicBezTo>
                    <a:cubicBezTo>
                      <a:pt x="67015" y="47821"/>
                      <a:pt x="64164" y="48332"/>
                      <a:pt x="60947" y="48551"/>
                    </a:cubicBezTo>
                    <a:cubicBezTo>
                      <a:pt x="57731" y="48770"/>
                      <a:pt x="54222" y="48989"/>
                      <a:pt x="50567" y="49136"/>
                    </a:cubicBezTo>
                    <a:lnTo>
                      <a:pt x="39967" y="49136"/>
                    </a:lnTo>
                    <a:lnTo>
                      <a:pt x="30829" y="49136"/>
                    </a:lnTo>
                    <a:cubicBezTo>
                      <a:pt x="28775" y="49136"/>
                      <a:pt x="26721" y="48968"/>
                      <a:pt x="24689" y="48624"/>
                    </a:cubicBezTo>
                    <a:close/>
                    <a:moveTo>
                      <a:pt x="46619" y="20139"/>
                    </a:moveTo>
                    <a:cubicBezTo>
                      <a:pt x="45728" y="19518"/>
                      <a:pt x="44741" y="19051"/>
                      <a:pt x="43695" y="18751"/>
                    </a:cubicBezTo>
                    <a:cubicBezTo>
                      <a:pt x="42555" y="18437"/>
                      <a:pt x="41371" y="18284"/>
                      <a:pt x="40186" y="18313"/>
                    </a:cubicBezTo>
                    <a:cubicBezTo>
                      <a:pt x="37716" y="18233"/>
                      <a:pt x="35252" y="18525"/>
                      <a:pt x="32876" y="19189"/>
                    </a:cubicBezTo>
                    <a:cubicBezTo>
                      <a:pt x="31224" y="19701"/>
                      <a:pt x="29718" y="20607"/>
                      <a:pt x="28490" y="21819"/>
                    </a:cubicBezTo>
                    <a:cubicBezTo>
                      <a:pt x="27364" y="22893"/>
                      <a:pt x="26516" y="24222"/>
                      <a:pt x="26005" y="25690"/>
                    </a:cubicBezTo>
                    <a:cubicBezTo>
                      <a:pt x="25435" y="27180"/>
                      <a:pt x="25018" y="28721"/>
                      <a:pt x="24762" y="30291"/>
                    </a:cubicBezTo>
                    <a:cubicBezTo>
                      <a:pt x="24645" y="31212"/>
                      <a:pt x="24645" y="32147"/>
                      <a:pt x="24762" y="33067"/>
                    </a:cubicBezTo>
                    <a:cubicBezTo>
                      <a:pt x="24762" y="33651"/>
                      <a:pt x="25347" y="34017"/>
                      <a:pt x="26516" y="34235"/>
                    </a:cubicBezTo>
                    <a:cubicBezTo>
                      <a:pt x="28241" y="34367"/>
                      <a:pt x="29981" y="34367"/>
                      <a:pt x="31706" y="34235"/>
                    </a:cubicBezTo>
                    <a:lnTo>
                      <a:pt x="42306" y="34235"/>
                    </a:lnTo>
                    <a:lnTo>
                      <a:pt x="49616" y="34235"/>
                    </a:lnTo>
                    <a:cubicBezTo>
                      <a:pt x="50757" y="34330"/>
                      <a:pt x="51912" y="34330"/>
                      <a:pt x="53052" y="34235"/>
                    </a:cubicBezTo>
                    <a:cubicBezTo>
                      <a:pt x="53710" y="34235"/>
                      <a:pt x="54075" y="34235"/>
                      <a:pt x="54075" y="33651"/>
                    </a:cubicBezTo>
                    <a:lnTo>
                      <a:pt x="54075" y="31752"/>
                    </a:lnTo>
                    <a:cubicBezTo>
                      <a:pt x="54134" y="29181"/>
                      <a:pt x="53447" y="26647"/>
                      <a:pt x="52102" y="24449"/>
                    </a:cubicBezTo>
                    <a:cubicBezTo>
                      <a:pt x="50808" y="22557"/>
                      <a:pt x="49010" y="21067"/>
                      <a:pt x="46912" y="20139"/>
                    </a:cubicBezTo>
                    <a:close/>
                  </a:path>
                </a:pathLst>
              </a:custGeom>
              <a:grpFill/>
              <a:ln w="7301"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B4C9ACC0-8F3F-834B-4946-F20696A60C7C}"/>
                  </a:ext>
                </a:extLst>
              </p:cNvPr>
              <p:cNvSpPr/>
              <p:nvPr/>
            </p:nvSpPr>
            <p:spPr>
              <a:xfrm>
                <a:off x="9222834" y="6038796"/>
                <a:ext cx="30648" cy="154565"/>
              </a:xfrm>
              <a:custGeom>
                <a:avLst/>
                <a:gdLst>
                  <a:gd name="connsiteX0" fmla="*/ 830 w 26517"/>
                  <a:gd name="connsiteY0" fmla="*/ -35 h 133733"/>
                  <a:gd name="connsiteX1" fmla="*/ 25904 w 26517"/>
                  <a:gd name="connsiteY1" fmla="*/ 476 h 133733"/>
                  <a:gd name="connsiteX2" fmla="*/ 25904 w 26517"/>
                  <a:gd name="connsiteY2" fmla="*/ 18736 h 133733"/>
                  <a:gd name="connsiteX3" fmla="*/ 25904 w 26517"/>
                  <a:gd name="connsiteY3" fmla="*/ 41524 h 133733"/>
                  <a:gd name="connsiteX4" fmla="*/ 25904 w 26517"/>
                  <a:gd name="connsiteY4" fmla="*/ 66722 h 133733"/>
                  <a:gd name="connsiteX5" fmla="*/ 25904 w 26517"/>
                  <a:gd name="connsiteY5" fmla="*/ 91920 h 133733"/>
                  <a:gd name="connsiteX6" fmla="*/ 25904 w 26517"/>
                  <a:gd name="connsiteY6" fmla="*/ 114635 h 133733"/>
                  <a:gd name="connsiteX7" fmla="*/ 26416 w 26517"/>
                  <a:gd name="connsiteY7" fmla="*/ 132530 h 133733"/>
                  <a:gd name="connsiteX8" fmla="*/ 21810 w 26517"/>
                  <a:gd name="connsiteY8" fmla="*/ 133699 h 133733"/>
                  <a:gd name="connsiteX9" fmla="*/ 13842 w 26517"/>
                  <a:gd name="connsiteY9" fmla="*/ 133699 h 133733"/>
                  <a:gd name="connsiteX10" fmla="*/ 5655 w 26517"/>
                  <a:gd name="connsiteY10" fmla="*/ 133699 h 133733"/>
                  <a:gd name="connsiteX11" fmla="*/ 465 w 26517"/>
                  <a:gd name="connsiteY11" fmla="*/ 133699 h 133733"/>
                  <a:gd name="connsiteX12" fmla="*/ 1488 w 26517"/>
                  <a:gd name="connsiteY12" fmla="*/ 100466 h 133733"/>
                  <a:gd name="connsiteX13" fmla="*/ 684 w 26517"/>
                  <a:gd name="connsiteY13" fmla="*/ 66941 h 133733"/>
                  <a:gd name="connsiteX14" fmla="*/ 26 w 26517"/>
                  <a:gd name="connsiteY14" fmla="*/ 33489 h 133733"/>
                  <a:gd name="connsiteX15" fmla="*/ 830 w 26517"/>
                  <a:gd name="connsiteY15" fmla="*/ -35 h 13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517" h="133733">
                    <a:moveTo>
                      <a:pt x="830" y="-35"/>
                    </a:moveTo>
                    <a:lnTo>
                      <a:pt x="25904" y="476"/>
                    </a:lnTo>
                    <a:cubicBezTo>
                      <a:pt x="25904" y="5516"/>
                      <a:pt x="25904" y="11578"/>
                      <a:pt x="25904" y="18736"/>
                    </a:cubicBezTo>
                    <a:cubicBezTo>
                      <a:pt x="25904" y="25894"/>
                      <a:pt x="25904" y="33343"/>
                      <a:pt x="25904" y="41524"/>
                    </a:cubicBezTo>
                    <a:cubicBezTo>
                      <a:pt x="25904" y="49704"/>
                      <a:pt x="25904" y="58030"/>
                      <a:pt x="25904" y="66722"/>
                    </a:cubicBezTo>
                    <a:cubicBezTo>
                      <a:pt x="25904" y="75414"/>
                      <a:pt x="25904" y="83813"/>
                      <a:pt x="25904" y="91920"/>
                    </a:cubicBezTo>
                    <a:cubicBezTo>
                      <a:pt x="25904" y="100028"/>
                      <a:pt x="25904" y="107551"/>
                      <a:pt x="25904" y="114635"/>
                    </a:cubicBezTo>
                    <a:cubicBezTo>
                      <a:pt x="25904" y="121720"/>
                      <a:pt x="25904" y="127636"/>
                      <a:pt x="26416" y="132530"/>
                    </a:cubicBezTo>
                    <a:cubicBezTo>
                      <a:pt x="25831" y="133260"/>
                      <a:pt x="24296" y="133699"/>
                      <a:pt x="21810" y="133699"/>
                    </a:cubicBezTo>
                    <a:lnTo>
                      <a:pt x="13842" y="133699"/>
                    </a:lnTo>
                    <a:cubicBezTo>
                      <a:pt x="10918" y="133699"/>
                      <a:pt x="8213" y="133699"/>
                      <a:pt x="5655" y="133699"/>
                    </a:cubicBezTo>
                    <a:cubicBezTo>
                      <a:pt x="3930" y="133479"/>
                      <a:pt x="2190" y="133479"/>
                      <a:pt x="465" y="133699"/>
                    </a:cubicBezTo>
                    <a:cubicBezTo>
                      <a:pt x="1342" y="122670"/>
                      <a:pt x="1635" y="111787"/>
                      <a:pt x="1488" y="100466"/>
                    </a:cubicBezTo>
                    <a:cubicBezTo>
                      <a:pt x="1342" y="89145"/>
                      <a:pt x="1050" y="78116"/>
                      <a:pt x="684" y="66941"/>
                    </a:cubicBezTo>
                    <a:cubicBezTo>
                      <a:pt x="318" y="55766"/>
                      <a:pt x="99" y="45030"/>
                      <a:pt x="26" y="33489"/>
                    </a:cubicBezTo>
                    <a:cubicBezTo>
                      <a:pt x="-288" y="22307"/>
                      <a:pt x="-25" y="11118"/>
                      <a:pt x="830" y="-35"/>
                    </a:cubicBezTo>
                    <a:close/>
                  </a:path>
                </a:pathLst>
              </a:custGeom>
              <a:grpFill/>
              <a:ln w="7301"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94C4873B-9257-DCA8-C028-7BA0EA364166}"/>
                  </a:ext>
                </a:extLst>
              </p:cNvPr>
              <p:cNvSpPr/>
              <p:nvPr/>
            </p:nvSpPr>
            <p:spPr>
              <a:xfrm>
                <a:off x="9265627" y="6040063"/>
                <a:ext cx="30269" cy="153300"/>
              </a:xfrm>
              <a:custGeom>
                <a:avLst/>
                <a:gdLst>
                  <a:gd name="connsiteX0" fmla="*/ 22725 w 26189"/>
                  <a:gd name="connsiteY0" fmla="*/ 40063 h 132638"/>
                  <a:gd name="connsiteX1" fmla="*/ 26088 w 26189"/>
                  <a:gd name="connsiteY1" fmla="*/ 40063 h 132638"/>
                  <a:gd name="connsiteX2" fmla="*/ 26088 w 26189"/>
                  <a:gd name="connsiteY2" fmla="*/ 40574 h 132638"/>
                  <a:gd name="connsiteX3" fmla="*/ 25211 w 26189"/>
                  <a:gd name="connsiteY3" fmla="*/ 86005 h 132638"/>
                  <a:gd name="connsiteX4" fmla="*/ 25868 w 26189"/>
                  <a:gd name="connsiteY4" fmla="*/ 131434 h 132638"/>
                  <a:gd name="connsiteX5" fmla="*/ 21263 w 26189"/>
                  <a:gd name="connsiteY5" fmla="*/ 132603 h 132638"/>
                  <a:gd name="connsiteX6" fmla="*/ 13295 w 26189"/>
                  <a:gd name="connsiteY6" fmla="*/ 132603 h 132638"/>
                  <a:gd name="connsiteX7" fmla="*/ 5108 w 26189"/>
                  <a:gd name="connsiteY7" fmla="*/ 132603 h 132638"/>
                  <a:gd name="connsiteX8" fmla="*/ -83 w 26189"/>
                  <a:gd name="connsiteY8" fmla="*/ 132603 h 132638"/>
                  <a:gd name="connsiteX9" fmla="*/ 795 w 26189"/>
                  <a:gd name="connsiteY9" fmla="*/ 109085 h 132638"/>
                  <a:gd name="connsiteX10" fmla="*/ 283 w 26189"/>
                  <a:gd name="connsiteY10" fmla="*/ 85347 h 132638"/>
                  <a:gd name="connsiteX11" fmla="*/ -83 w 26189"/>
                  <a:gd name="connsiteY11" fmla="*/ 62121 h 132638"/>
                  <a:gd name="connsiteX12" fmla="*/ 1014 w 26189"/>
                  <a:gd name="connsiteY12" fmla="*/ 39771 h 132638"/>
                  <a:gd name="connsiteX13" fmla="*/ 1014 w 26189"/>
                  <a:gd name="connsiteY13" fmla="*/ 39771 h 132638"/>
                  <a:gd name="connsiteX14" fmla="*/ 3499 w 26189"/>
                  <a:gd name="connsiteY14" fmla="*/ 39771 h 132638"/>
                  <a:gd name="connsiteX15" fmla="*/ 6205 w 26189"/>
                  <a:gd name="connsiteY15" fmla="*/ 39771 h 132638"/>
                  <a:gd name="connsiteX16" fmla="*/ 12783 w 26189"/>
                  <a:gd name="connsiteY16" fmla="*/ 40136 h 132638"/>
                  <a:gd name="connsiteX17" fmla="*/ 64 w 26189"/>
                  <a:gd name="connsiteY17" fmla="*/ -35 h 132638"/>
                  <a:gd name="connsiteX18" fmla="*/ 25138 w 26189"/>
                  <a:gd name="connsiteY18" fmla="*/ 476 h 132638"/>
                  <a:gd name="connsiteX19" fmla="*/ 25138 w 26189"/>
                  <a:gd name="connsiteY19" fmla="*/ 4493 h 132638"/>
                  <a:gd name="connsiteX20" fmla="*/ 25138 w 26189"/>
                  <a:gd name="connsiteY20" fmla="*/ 10702 h 132638"/>
                  <a:gd name="connsiteX21" fmla="*/ 25138 w 26189"/>
                  <a:gd name="connsiteY21" fmla="*/ 18006 h 132638"/>
                  <a:gd name="connsiteX22" fmla="*/ 25138 w 26189"/>
                  <a:gd name="connsiteY22" fmla="*/ 24360 h 132638"/>
                  <a:gd name="connsiteX23" fmla="*/ 21775 w 26189"/>
                  <a:gd name="connsiteY23" fmla="*/ 25821 h 132638"/>
                  <a:gd name="connsiteX24" fmla="*/ 15488 w 26189"/>
                  <a:gd name="connsiteY24" fmla="*/ 25821 h 132638"/>
                  <a:gd name="connsiteX25" fmla="*/ 8178 w 26189"/>
                  <a:gd name="connsiteY25" fmla="*/ 25821 h 132638"/>
                  <a:gd name="connsiteX26" fmla="*/ 868 w 26189"/>
                  <a:gd name="connsiteY26" fmla="*/ 25821 h 132638"/>
                  <a:gd name="connsiteX27" fmla="*/ 429 w 26189"/>
                  <a:gd name="connsiteY27" fmla="*/ 14719 h 132638"/>
                  <a:gd name="connsiteX28" fmla="*/ 64 w 26189"/>
                  <a:gd name="connsiteY28" fmla="*/ -35 h 13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189" h="132638">
                    <a:moveTo>
                      <a:pt x="22725" y="40063"/>
                    </a:moveTo>
                    <a:lnTo>
                      <a:pt x="26088" y="40063"/>
                    </a:lnTo>
                    <a:lnTo>
                      <a:pt x="26088" y="40574"/>
                    </a:lnTo>
                    <a:cubicBezTo>
                      <a:pt x="26088" y="55182"/>
                      <a:pt x="25649" y="70593"/>
                      <a:pt x="25211" y="86005"/>
                    </a:cubicBezTo>
                    <a:cubicBezTo>
                      <a:pt x="24772" y="101416"/>
                      <a:pt x="25211" y="116608"/>
                      <a:pt x="25868" y="131434"/>
                    </a:cubicBezTo>
                    <a:cubicBezTo>
                      <a:pt x="25284" y="132165"/>
                      <a:pt x="23749" y="132603"/>
                      <a:pt x="21263" y="132603"/>
                    </a:cubicBezTo>
                    <a:lnTo>
                      <a:pt x="13295" y="132603"/>
                    </a:lnTo>
                    <a:cubicBezTo>
                      <a:pt x="10371" y="132603"/>
                      <a:pt x="7666" y="132603"/>
                      <a:pt x="5108" y="132603"/>
                    </a:cubicBezTo>
                    <a:cubicBezTo>
                      <a:pt x="3382" y="132384"/>
                      <a:pt x="1643" y="132384"/>
                      <a:pt x="-83" y="132603"/>
                    </a:cubicBezTo>
                    <a:cubicBezTo>
                      <a:pt x="576" y="124861"/>
                      <a:pt x="795" y="117046"/>
                      <a:pt x="795" y="109085"/>
                    </a:cubicBezTo>
                    <a:cubicBezTo>
                      <a:pt x="795" y="101124"/>
                      <a:pt x="795" y="93162"/>
                      <a:pt x="283" y="85347"/>
                    </a:cubicBezTo>
                    <a:cubicBezTo>
                      <a:pt x="-228" y="77532"/>
                      <a:pt x="-83" y="69790"/>
                      <a:pt x="-83" y="62121"/>
                    </a:cubicBezTo>
                    <a:cubicBezTo>
                      <a:pt x="-90" y="54657"/>
                      <a:pt x="276" y="47199"/>
                      <a:pt x="1014" y="39771"/>
                    </a:cubicBezTo>
                    <a:lnTo>
                      <a:pt x="1014" y="39771"/>
                    </a:lnTo>
                    <a:lnTo>
                      <a:pt x="3499" y="39771"/>
                    </a:lnTo>
                    <a:lnTo>
                      <a:pt x="6205" y="39771"/>
                    </a:lnTo>
                    <a:lnTo>
                      <a:pt x="12783" y="40136"/>
                    </a:lnTo>
                    <a:close/>
                    <a:moveTo>
                      <a:pt x="64" y="-35"/>
                    </a:moveTo>
                    <a:lnTo>
                      <a:pt x="25138" y="476"/>
                    </a:lnTo>
                    <a:cubicBezTo>
                      <a:pt x="25138" y="1280"/>
                      <a:pt x="25138" y="2594"/>
                      <a:pt x="25138" y="4493"/>
                    </a:cubicBezTo>
                    <a:cubicBezTo>
                      <a:pt x="25138" y="6392"/>
                      <a:pt x="25138" y="8438"/>
                      <a:pt x="25138" y="10702"/>
                    </a:cubicBezTo>
                    <a:lnTo>
                      <a:pt x="25138" y="18006"/>
                    </a:lnTo>
                    <a:cubicBezTo>
                      <a:pt x="25138" y="20343"/>
                      <a:pt x="25138" y="22461"/>
                      <a:pt x="25138" y="24360"/>
                    </a:cubicBezTo>
                    <a:cubicBezTo>
                      <a:pt x="24260" y="25280"/>
                      <a:pt x="23047" y="25813"/>
                      <a:pt x="21775" y="25821"/>
                    </a:cubicBezTo>
                    <a:cubicBezTo>
                      <a:pt x="19684" y="25945"/>
                      <a:pt x="17579" y="25945"/>
                      <a:pt x="15488" y="25821"/>
                    </a:cubicBezTo>
                    <a:lnTo>
                      <a:pt x="8178" y="25821"/>
                    </a:lnTo>
                    <a:cubicBezTo>
                      <a:pt x="5744" y="25682"/>
                      <a:pt x="3302" y="25682"/>
                      <a:pt x="868" y="25821"/>
                    </a:cubicBezTo>
                    <a:cubicBezTo>
                      <a:pt x="868" y="22315"/>
                      <a:pt x="868" y="18517"/>
                      <a:pt x="429" y="14719"/>
                    </a:cubicBezTo>
                    <a:cubicBezTo>
                      <a:pt x="49" y="9811"/>
                      <a:pt x="-68" y="4888"/>
                      <a:pt x="64" y="-35"/>
                    </a:cubicBezTo>
                    <a:close/>
                  </a:path>
                </a:pathLst>
              </a:custGeom>
              <a:grpFill/>
              <a:ln w="7301" cap="flat">
                <a:noFill/>
                <a:prstDash val="solid"/>
                <a:miter/>
              </a:ln>
            </p:spPr>
            <p:txBody>
              <a:bodyPr rtlCol="0" anchor="ctr"/>
              <a:lstStyle/>
              <a:p>
                <a:endParaRPr lang="en-US"/>
              </a:p>
            </p:txBody>
          </p:sp>
          <p:sp>
            <p:nvSpPr>
              <p:cNvPr id="377" name="Freeform 376">
                <a:extLst>
                  <a:ext uri="{FF2B5EF4-FFF2-40B4-BE49-F238E27FC236}">
                    <a16:creationId xmlns:a16="http://schemas.microsoft.com/office/drawing/2014/main" id="{90361CBA-3FE1-503D-F38F-DDFBC611BAC8}"/>
                  </a:ext>
                </a:extLst>
              </p:cNvPr>
              <p:cNvSpPr/>
              <p:nvPr/>
            </p:nvSpPr>
            <p:spPr>
              <a:xfrm>
                <a:off x="9307302" y="6086850"/>
                <a:ext cx="87301" cy="149156"/>
              </a:xfrm>
              <a:custGeom>
                <a:avLst/>
                <a:gdLst>
                  <a:gd name="connsiteX0" fmla="*/ 53263 w 75534"/>
                  <a:gd name="connsiteY0" fmla="*/ 128860 h 129053"/>
                  <a:gd name="connsiteX1" fmla="*/ 46683 w 75534"/>
                  <a:gd name="connsiteY1" fmla="*/ 128860 h 129053"/>
                  <a:gd name="connsiteX2" fmla="*/ 34329 w 75534"/>
                  <a:gd name="connsiteY2" fmla="*/ 128860 h 129053"/>
                  <a:gd name="connsiteX3" fmla="*/ 18905 w 75534"/>
                  <a:gd name="connsiteY3" fmla="*/ 125135 h 129053"/>
                  <a:gd name="connsiteX4" fmla="*/ 7793 w 75534"/>
                  <a:gd name="connsiteY4" fmla="*/ 115202 h 129053"/>
                  <a:gd name="connsiteX5" fmla="*/ 6478 w 75534"/>
                  <a:gd name="connsiteY5" fmla="*/ 111842 h 129053"/>
                  <a:gd name="connsiteX6" fmla="*/ 5308 w 75534"/>
                  <a:gd name="connsiteY6" fmla="*/ 107533 h 129053"/>
                  <a:gd name="connsiteX7" fmla="*/ 4796 w 75534"/>
                  <a:gd name="connsiteY7" fmla="*/ 103296 h 129053"/>
                  <a:gd name="connsiteX8" fmla="*/ 4796 w 75534"/>
                  <a:gd name="connsiteY8" fmla="*/ 99791 h 129053"/>
                  <a:gd name="connsiteX9" fmla="*/ 9767 w 75534"/>
                  <a:gd name="connsiteY9" fmla="*/ 98768 h 129053"/>
                  <a:gd name="connsiteX10" fmla="*/ 16346 w 75534"/>
                  <a:gd name="connsiteY10" fmla="*/ 98768 h 129053"/>
                  <a:gd name="connsiteX11" fmla="*/ 22925 w 75534"/>
                  <a:gd name="connsiteY11" fmla="*/ 99133 h 129053"/>
                  <a:gd name="connsiteX12" fmla="*/ 28335 w 75534"/>
                  <a:gd name="connsiteY12" fmla="*/ 99718 h 129053"/>
                  <a:gd name="connsiteX13" fmla="*/ 31405 w 75534"/>
                  <a:gd name="connsiteY13" fmla="*/ 107386 h 129053"/>
                  <a:gd name="connsiteX14" fmla="*/ 38204 w 75534"/>
                  <a:gd name="connsiteY14" fmla="*/ 110600 h 129053"/>
                  <a:gd name="connsiteX15" fmla="*/ 45514 w 75534"/>
                  <a:gd name="connsiteY15" fmla="*/ 108774 h 129053"/>
                  <a:gd name="connsiteX16" fmla="*/ 50192 w 75534"/>
                  <a:gd name="connsiteY16" fmla="*/ 101470 h 129053"/>
                  <a:gd name="connsiteX17" fmla="*/ 50192 w 75534"/>
                  <a:gd name="connsiteY17" fmla="*/ 97672 h 129053"/>
                  <a:gd name="connsiteX18" fmla="*/ 50192 w 75534"/>
                  <a:gd name="connsiteY18" fmla="*/ 94313 h 129053"/>
                  <a:gd name="connsiteX19" fmla="*/ 50192 w 75534"/>
                  <a:gd name="connsiteY19" fmla="*/ 87885 h 129053"/>
                  <a:gd name="connsiteX20" fmla="*/ 45879 w 75534"/>
                  <a:gd name="connsiteY20" fmla="*/ 90807 h 129053"/>
                  <a:gd name="connsiteX21" fmla="*/ 40543 w 75534"/>
                  <a:gd name="connsiteY21" fmla="*/ 92122 h 129053"/>
                  <a:gd name="connsiteX22" fmla="*/ 34768 w 75534"/>
                  <a:gd name="connsiteY22" fmla="*/ 92122 h 129053"/>
                  <a:gd name="connsiteX23" fmla="*/ 29212 w 75534"/>
                  <a:gd name="connsiteY23" fmla="*/ 92122 h 129053"/>
                  <a:gd name="connsiteX24" fmla="*/ 21902 w 75534"/>
                  <a:gd name="connsiteY24" fmla="*/ 91610 h 129053"/>
                  <a:gd name="connsiteX25" fmla="*/ 15103 w 75534"/>
                  <a:gd name="connsiteY25" fmla="*/ 89711 h 129053"/>
                  <a:gd name="connsiteX26" fmla="*/ 9329 w 75534"/>
                  <a:gd name="connsiteY26" fmla="*/ 86278 h 129053"/>
                  <a:gd name="connsiteX27" fmla="*/ 5089 w 75534"/>
                  <a:gd name="connsiteY27" fmla="*/ 80581 h 129053"/>
                  <a:gd name="connsiteX28" fmla="*/ 1360 w 75534"/>
                  <a:gd name="connsiteY28" fmla="*/ 70137 h 129053"/>
                  <a:gd name="connsiteX29" fmla="*/ -102 w 75534"/>
                  <a:gd name="connsiteY29" fmla="*/ 59035 h 129053"/>
                  <a:gd name="connsiteX30" fmla="*/ -102 w 75534"/>
                  <a:gd name="connsiteY30" fmla="*/ 40483 h 129053"/>
                  <a:gd name="connsiteX31" fmla="*/ 3115 w 75534"/>
                  <a:gd name="connsiteY31" fmla="*/ 21785 h 129053"/>
                  <a:gd name="connsiteX32" fmla="*/ 12252 w 75534"/>
                  <a:gd name="connsiteY32" fmla="*/ 7178 h 129053"/>
                  <a:gd name="connsiteX33" fmla="*/ 30309 w 75534"/>
                  <a:gd name="connsiteY33" fmla="*/ 458 h 129053"/>
                  <a:gd name="connsiteX34" fmla="*/ 41201 w 75534"/>
                  <a:gd name="connsiteY34" fmla="*/ 1992 h 129053"/>
                  <a:gd name="connsiteX35" fmla="*/ 48511 w 75534"/>
                  <a:gd name="connsiteY35" fmla="*/ 9296 h 129053"/>
                  <a:gd name="connsiteX36" fmla="*/ 49315 w 75534"/>
                  <a:gd name="connsiteY36" fmla="*/ 8638 h 129053"/>
                  <a:gd name="connsiteX37" fmla="*/ 49315 w 75534"/>
                  <a:gd name="connsiteY37" fmla="*/ 6082 h 129053"/>
                  <a:gd name="connsiteX38" fmla="*/ 49315 w 75534"/>
                  <a:gd name="connsiteY38" fmla="*/ 2941 h 129053"/>
                  <a:gd name="connsiteX39" fmla="*/ 49753 w 75534"/>
                  <a:gd name="connsiteY39" fmla="*/ 458 h 129053"/>
                  <a:gd name="connsiteX40" fmla="*/ 62108 w 75534"/>
                  <a:gd name="connsiteY40" fmla="*/ 20 h 129053"/>
                  <a:gd name="connsiteX41" fmla="*/ 74608 w 75534"/>
                  <a:gd name="connsiteY41" fmla="*/ 20 h 129053"/>
                  <a:gd name="connsiteX42" fmla="*/ 75412 w 75534"/>
                  <a:gd name="connsiteY42" fmla="*/ 48079 h 129053"/>
                  <a:gd name="connsiteX43" fmla="*/ 74389 w 75534"/>
                  <a:gd name="connsiteY43" fmla="*/ 99644 h 129053"/>
                  <a:gd name="connsiteX44" fmla="*/ 74389 w 75534"/>
                  <a:gd name="connsiteY44" fmla="*/ 108409 h 129053"/>
                  <a:gd name="connsiteX45" fmla="*/ 72781 w 75534"/>
                  <a:gd name="connsiteY45" fmla="*/ 115713 h 129053"/>
                  <a:gd name="connsiteX46" fmla="*/ 67517 w 75534"/>
                  <a:gd name="connsiteY46" fmla="*/ 122214 h 129053"/>
                  <a:gd name="connsiteX47" fmla="*/ 62254 w 75534"/>
                  <a:gd name="connsiteY47" fmla="*/ 125939 h 129053"/>
                  <a:gd name="connsiteX48" fmla="*/ 57137 w 75534"/>
                  <a:gd name="connsiteY48" fmla="*/ 127910 h 129053"/>
                  <a:gd name="connsiteX49" fmla="*/ 53263 w 75534"/>
                  <a:gd name="connsiteY49" fmla="*/ 128860 h 129053"/>
                  <a:gd name="connsiteX50" fmla="*/ 21463 w 75534"/>
                  <a:gd name="connsiteY50" fmla="*/ 48517 h 129053"/>
                  <a:gd name="connsiteX51" fmla="*/ 21463 w 75534"/>
                  <a:gd name="connsiteY51" fmla="*/ 50197 h 129053"/>
                  <a:gd name="connsiteX52" fmla="*/ 26946 w 75534"/>
                  <a:gd name="connsiteY52" fmla="*/ 66193 h 129053"/>
                  <a:gd name="connsiteX53" fmla="*/ 35791 w 75534"/>
                  <a:gd name="connsiteY53" fmla="*/ 71087 h 129053"/>
                  <a:gd name="connsiteX54" fmla="*/ 46098 w 75534"/>
                  <a:gd name="connsiteY54" fmla="*/ 70429 h 129053"/>
                  <a:gd name="connsiteX55" fmla="*/ 48657 w 75534"/>
                  <a:gd name="connsiteY55" fmla="*/ 68676 h 129053"/>
                  <a:gd name="connsiteX56" fmla="*/ 50192 w 75534"/>
                  <a:gd name="connsiteY56" fmla="*/ 65901 h 129053"/>
                  <a:gd name="connsiteX57" fmla="*/ 50997 w 75534"/>
                  <a:gd name="connsiteY57" fmla="*/ 62614 h 129053"/>
                  <a:gd name="connsiteX58" fmla="*/ 51435 w 75534"/>
                  <a:gd name="connsiteY58" fmla="*/ 59254 h 129053"/>
                  <a:gd name="connsiteX59" fmla="*/ 51435 w 75534"/>
                  <a:gd name="connsiteY59" fmla="*/ 44208 h 129053"/>
                  <a:gd name="connsiteX60" fmla="*/ 49315 w 75534"/>
                  <a:gd name="connsiteY60" fmla="*/ 29601 h 129053"/>
                  <a:gd name="connsiteX61" fmla="*/ 45733 w 75534"/>
                  <a:gd name="connsiteY61" fmla="*/ 25291 h 129053"/>
                  <a:gd name="connsiteX62" fmla="*/ 40324 w 75534"/>
                  <a:gd name="connsiteY62" fmla="*/ 23319 h 129053"/>
                  <a:gd name="connsiteX63" fmla="*/ 34549 w 75534"/>
                  <a:gd name="connsiteY63" fmla="*/ 23830 h 129053"/>
                  <a:gd name="connsiteX64" fmla="*/ 29431 w 75534"/>
                  <a:gd name="connsiteY64" fmla="*/ 26460 h 129053"/>
                  <a:gd name="connsiteX65" fmla="*/ 24753 w 75534"/>
                  <a:gd name="connsiteY65" fmla="*/ 33763 h 129053"/>
                  <a:gd name="connsiteX66" fmla="*/ 22121 w 75534"/>
                  <a:gd name="connsiteY66" fmla="*/ 41725 h 129053"/>
                  <a:gd name="connsiteX67" fmla="*/ 21756 w 75534"/>
                  <a:gd name="connsiteY67" fmla="*/ 45304 h 12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75534" h="129053">
                    <a:moveTo>
                      <a:pt x="53263" y="128860"/>
                    </a:moveTo>
                    <a:cubicBezTo>
                      <a:pt x="51077" y="129072"/>
                      <a:pt x="48869" y="129072"/>
                      <a:pt x="46683" y="128860"/>
                    </a:cubicBezTo>
                    <a:lnTo>
                      <a:pt x="34329" y="128860"/>
                    </a:lnTo>
                    <a:cubicBezTo>
                      <a:pt x="28956" y="128955"/>
                      <a:pt x="23642" y="127670"/>
                      <a:pt x="18905" y="125135"/>
                    </a:cubicBezTo>
                    <a:cubicBezTo>
                      <a:pt x="14431" y="122798"/>
                      <a:pt x="10615" y="119380"/>
                      <a:pt x="7793" y="115202"/>
                    </a:cubicBezTo>
                    <a:cubicBezTo>
                      <a:pt x="7223" y="114135"/>
                      <a:pt x="6784" y="113011"/>
                      <a:pt x="6478" y="111842"/>
                    </a:cubicBezTo>
                    <a:cubicBezTo>
                      <a:pt x="6039" y="110454"/>
                      <a:pt x="5673" y="108994"/>
                      <a:pt x="5308" y="107533"/>
                    </a:cubicBezTo>
                    <a:cubicBezTo>
                      <a:pt x="5037" y="106137"/>
                      <a:pt x="4869" y="104721"/>
                      <a:pt x="4796" y="103296"/>
                    </a:cubicBezTo>
                    <a:cubicBezTo>
                      <a:pt x="4716" y="102128"/>
                      <a:pt x="4716" y="100959"/>
                      <a:pt x="4796" y="99791"/>
                    </a:cubicBezTo>
                    <a:cubicBezTo>
                      <a:pt x="6397" y="99228"/>
                      <a:pt x="8071" y="98885"/>
                      <a:pt x="9767" y="98768"/>
                    </a:cubicBezTo>
                    <a:cubicBezTo>
                      <a:pt x="11960" y="98658"/>
                      <a:pt x="14153" y="98658"/>
                      <a:pt x="16346" y="98768"/>
                    </a:cubicBezTo>
                    <a:cubicBezTo>
                      <a:pt x="18547" y="98775"/>
                      <a:pt x="20740" y="98899"/>
                      <a:pt x="22925" y="99133"/>
                    </a:cubicBezTo>
                    <a:cubicBezTo>
                      <a:pt x="25118" y="99133"/>
                      <a:pt x="26873" y="99133"/>
                      <a:pt x="28335" y="99718"/>
                    </a:cubicBezTo>
                    <a:cubicBezTo>
                      <a:pt x="28196" y="102595"/>
                      <a:pt x="29315" y="105400"/>
                      <a:pt x="31405" y="107386"/>
                    </a:cubicBezTo>
                    <a:cubicBezTo>
                      <a:pt x="33240" y="109198"/>
                      <a:pt x="35638" y="110330"/>
                      <a:pt x="38204" y="110600"/>
                    </a:cubicBezTo>
                    <a:cubicBezTo>
                      <a:pt x="40777" y="110805"/>
                      <a:pt x="43343" y="110162"/>
                      <a:pt x="45514" y="108774"/>
                    </a:cubicBezTo>
                    <a:cubicBezTo>
                      <a:pt x="48036" y="107109"/>
                      <a:pt x="49739" y="104458"/>
                      <a:pt x="50192" y="101470"/>
                    </a:cubicBezTo>
                    <a:cubicBezTo>
                      <a:pt x="50192" y="100229"/>
                      <a:pt x="50192" y="98987"/>
                      <a:pt x="50192" y="97672"/>
                    </a:cubicBezTo>
                    <a:cubicBezTo>
                      <a:pt x="50338" y="96555"/>
                      <a:pt x="50338" y="95430"/>
                      <a:pt x="50192" y="94313"/>
                    </a:cubicBezTo>
                    <a:cubicBezTo>
                      <a:pt x="49973" y="92172"/>
                      <a:pt x="49973" y="90018"/>
                      <a:pt x="50192" y="87885"/>
                    </a:cubicBezTo>
                    <a:cubicBezTo>
                      <a:pt x="49015" y="89193"/>
                      <a:pt x="47532" y="90201"/>
                      <a:pt x="45879" y="90807"/>
                    </a:cubicBezTo>
                    <a:cubicBezTo>
                      <a:pt x="44147" y="91406"/>
                      <a:pt x="42356" y="91844"/>
                      <a:pt x="40543" y="92122"/>
                    </a:cubicBezTo>
                    <a:cubicBezTo>
                      <a:pt x="38620" y="92231"/>
                      <a:pt x="36690" y="92231"/>
                      <a:pt x="34768" y="92122"/>
                    </a:cubicBezTo>
                    <a:lnTo>
                      <a:pt x="29212" y="92122"/>
                    </a:lnTo>
                    <a:cubicBezTo>
                      <a:pt x="26763" y="92144"/>
                      <a:pt x="24321" y="91968"/>
                      <a:pt x="21902" y="91610"/>
                    </a:cubicBezTo>
                    <a:cubicBezTo>
                      <a:pt x="19570" y="91245"/>
                      <a:pt x="17289" y="90610"/>
                      <a:pt x="15103" y="89711"/>
                    </a:cubicBezTo>
                    <a:cubicBezTo>
                      <a:pt x="12991" y="88915"/>
                      <a:pt x="11039" y="87754"/>
                      <a:pt x="9329" y="86278"/>
                    </a:cubicBezTo>
                    <a:cubicBezTo>
                      <a:pt x="7508" y="84715"/>
                      <a:pt x="6061" y="82773"/>
                      <a:pt x="5089" y="80581"/>
                    </a:cubicBezTo>
                    <a:cubicBezTo>
                      <a:pt x="3349" y="77295"/>
                      <a:pt x="2099" y="73781"/>
                      <a:pt x="1360" y="70137"/>
                    </a:cubicBezTo>
                    <a:cubicBezTo>
                      <a:pt x="644" y="66470"/>
                      <a:pt x="154" y="62760"/>
                      <a:pt x="-102" y="59035"/>
                    </a:cubicBezTo>
                    <a:cubicBezTo>
                      <a:pt x="-102" y="53265"/>
                      <a:pt x="-102" y="47057"/>
                      <a:pt x="-102" y="40483"/>
                    </a:cubicBezTo>
                    <a:cubicBezTo>
                      <a:pt x="118" y="34136"/>
                      <a:pt x="1200" y="27840"/>
                      <a:pt x="3115" y="21785"/>
                    </a:cubicBezTo>
                    <a:cubicBezTo>
                      <a:pt x="4898" y="16234"/>
                      <a:pt x="8035" y="11209"/>
                      <a:pt x="12252" y="7178"/>
                    </a:cubicBezTo>
                    <a:cubicBezTo>
                      <a:pt x="17267" y="2846"/>
                      <a:pt x="23678" y="458"/>
                      <a:pt x="30309" y="458"/>
                    </a:cubicBezTo>
                    <a:cubicBezTo>
                      <a:pt x="34007" y="173"/>
                      <a:pt x="37729" y="692"/>
                      <a:pt x="41201" y="1992"/>
                    </a:cubicBezTo>
                    <a:cubicBezTo>
                      <a:pt x="44578" y="3255"/>
                      <a:pt x="47246" y="5921"/>
                      <a:pt x="48511" y="9296"/>
                    </a:cubicBezTo>
                    <a:cubicBezTo>
                      <a:pt x="49023" y="9296"/>
                      <a:pt x="49242" y="9296"/>
                      <a:pt x="49315" y="8638"/>
                    </a:cubicBezTo>
                    <a:cubicBezTo>
                      <a:pt x="49388" y="7791"/>
                      <a:pt x="49388" y="6929"/>
                      <a:pt x="49315" y="6082"/>
                    </a:cubicBezTo>
                    <a:cubicBezTo>
                      <a:pt x="49315" y="5059"/>
                      <a:pt x="49315" y="4037"/>
                      <a:pt x="49315" y="2941"/>
                    </a:cubicBezTo>
                    <a:cubicBezTo>
                      <a:pt x="49213" y="2087"/>
                      <a:pt x="49366" y="1225"/>
                      <a:pt x="49753" y="458"/>
                    </a:cubicBezTo>
                    <a:cubicBezTo>
                      <a:pt x="53855" y="20"/>
                      <a:pt x="57985" y="-126"/>
                      <a:pt x="62108" y="20"/>
                    </a:cubicBezTo>
                    <a:cubicBezTo>
                      <a:pt x="66274" y="20"/>
                      <a:pt x="70441" y="20"/>
                      <a:pt x="74608" y="20"/>
                    </a:cubicBezTo>
                    <a:cubicBezTo>
                      <a:pt x="75120" y="15358"/>
                      <a:pt x="75339" y="31353"/>
                      <a:pt x="75412" y="48079"/>
                    </a:cubicBezTo>
                    <a:cubicBezTo>
                      <a:pt x="75485" y="64805"/>
                      <a:pt x="75412" y="82042"/>
                      <a:pt x="74389" y="99644"/>
                    </a:cubicBezTo>
                    <a:cubicBezTo>
                      <a:pt x="74389" y="102661"/>
                      <a:pt x="74389" y="105582"/>
                      <a:pt x="74389" y="108409"/>
                    </a:cubicBezTo>
                    <a:cubicBezTo>
                      <a:pt x="74608" y="110951"/>
                      <a:pt x="74053" y="113500"/>
                      <a:pt x="72781" y="115713"/>
                    </a:cubicBezTo>
                    <a:cubicBezTo>
                      <a:pt x="71304" y="118087"/>
                      <a:pt x="69535" y="120271"/>
                      <a:pt x="67517" y="122214"/>
                    </a:cubicBezTo>
                    <a:cubicBezTo>
                      <a:pt x="65924" y="123667"/>
                      <a:pt x="64155" y="124923"/>
                      <a:pt x="62254" y="125939"/>
                    </a:cubicBezTo>
                    <a:cubicBezTo>
                      <a:pt x="60653" y="126844"/>
                      <a:pt x="58935" y="127509"/>
                      <a:pt x="57137" y="127910"/>
                    </a:cubicBezTo>
                    <a:cubicBezTo>
                      <a:pt x="55858" y="128290"/>
                      <a:pt x="54571" y="128604"/>
                      <a:pt x="53263" y="128860"/>
                    </a:cubicBezTo>
                    <a:close/>
                    <a:moveTo>
                      <a:pt x="21463" y="48517"/>
                    </a:moveTo>
                    <a:lnTo>
                      <a:pt x="21463" y="50197"/>
                    </a:lnTo>
                    <a:cubicBezTo>
                      <a:pt x="21303" y="56011"/>
                      <a:pt x="23254" y="61694"/>
                      <a:pt x="26946" y="66193"/>
                    </a:cubicBezTo>
                    <a:cubicBezTo>
                      <a:pt x="29168" y="68888"/>
                      <a:pt x="32326" y="70634"/>
                      <a:pt x="35791" y="71087"/>
                    </a:cubicBezTo>
                    <a:cubicBezTo>
                      <a:pt x="39234" y="71612"/>
                      <a:pt x="42750" y="71393"/>
                      <a:pt x="46098" y="70429"/>
                    </a:cubicBezTo>
                    <a:cubicBezTo>
                      <a:pt x="47115" y="70129"/>
                      <a:pt x="48007" y="69516"/>
                      <a:pt x="48657" y="68676"/>
                    </a:cubicBezTo>
                    <a:cubicBezTo>
                      <a:pt x="49315" y="67836"/>
                      <a:pt x="49827" y="66901"/>
                      <a:pt x="50192" y="65901"/>
                    </a:cubicBezTo>
                    <a:cubicBezTo>
                      <a:pt x="50543" y="64827"/>
                      <a:pt x="50814" y="63731"/>
                      <a:pt x="50997" y="62614"/>
                    </a:cubicBezTo>
                    <a:lnTo>
                      <a:pt x="51435" y="59254"/>
                    </a:lnTo>
                    <a:cubicBezTo>
                      <a:pt x="51435" y="54287"/>
                      <a:pt x="51435" y="49321"/>
                      <a:pt x="51435" y="44208"/>
                    </a:cubicBezTo>
                    <a:cubicBezTo>
                      <a:pt x="51296" y="39271"/>
                      <a:pt x="50580" y="34370"/>
                      <a:pt x="49315" y="29601"/>
                    </a:cubicBezTo>
                    <a:cubicBezTo>
                      <a:pt x="48635" y="27804"/>
                      <a:pt x="47378" y="26292"/>
                      <a:pt x="45733" y="25291"/>
                    </a:cubicBezTo>
                    <a:cubicBezTo>
                      <a:pt x="44088" y="24261"/>
                      <a:pt x="42246" y="23590"/>
                      <a:pt x="40324" y="23319"/>
                    </a:cubicBezTo>
                    <a:cubicBezTo>
                      <a:pt x="38386" y="23085"/>
                      <a:pt x="36420" y="23261"/>
                      <a:pt x="34549" y="23830"/>
                    </a:cubicBezTo>
                    <a:cubicBezTo>
                      <a:pt x="32685" y="24356"/>
                      <a:pt x="30944" y="25255"/>
                      <a:pt x="29431" y="26460"/>
                    </a:cubicBezTo>
                    <a:cubicBezTo>
                      <a:pt x="27575" y="28688"/>
                      <a:pt x="26003" y="31142"/>
                      <a:pt x="24753" y="33763"/>
                    </a:cubicBezTo>
                    <a:cubicBezTo>
                      <a:pt x="23510" y="36284"/>
                      <a:pt x="22618" y="38964"/>
                      <a:pt x="22121" y="41725"/>
                    </a:cubicBezTo>
                    <a:cubicBezTo>
                      <a:pt x="21865" y="42901"/>
                      <a:pt x="21741" y="44099"/>
                      <a:pt x="21756" y="45304"/>
                    </a:cubicBezTo>
                    <a:close/>
                  </a:path>
                </a:pathLst>
              </a:custGeom>
              <a:grpFill/>
              <a:ln w="7301" cap="flat">
                <a:noFill/>
                <a:prstDash val="solid"/>
                <a:miter/>
              </a:ln>
            </p:spPr>
            <p:txBody>
              <a:bodyPr rtlCol="0" anchor="ctr"/>
              <a:lstStyle/>
              <a:p>
                <a:endParaRPr lang="en-US"/>
              </a:p>
            </p:txBody>
          </p:sp>
          <p:sp>
            <p:nvSpPr>
              <p:cNvPr id="378" name="Freeform 377">
                <a:extLst>
                  <a:ext uri="{FF2B5EF4-FFF2-40B4-BE49-F238E27FC236}">
                    <a16:creationId xmlns:a16="http://schemas.microsoft.com/office/drawing/2014/main" id="{3D23FDFA-4FD2-2747-99CF-BF753408C2A2}"/>
                  </a:ext>
                </a:extLst>
              </p:cNvPr>
              <p:cNvSpPr/>
              <p:nvPr/>
            </p:nvSpPr>
            <p:spPr>
              <a:xfrm>
                <a:off x="9409334" y="6040063"/>
                <a:ext cx="30192" cy="153362"/>
              </a:xfrm>
              <a:custGeom>
                <a:avLst/>
                <a:gdLst>
                  <a:gd name="connsiteX0" fmla="*/ 22659 w 26123"/>
                  <a:gd name="connsiteY0" fmla="*/ 40063 h 132692"/>
                  <a:gd name="connsiteX1" fmla="*/ 26022 w 26123"/>
                  <a:gd name="connsiteY1" fmla="*/ 40063 h 132692"/>
                  <a:gd name="connsiteX2" fmla="*/ 26022 w 26123"/>
                  <a:gd name="connsiteY2" fmla="*/ 40574 h 132692"/>
                  <a:gd name="connsiteX3" fmla="*/ 25218 w 26123"/>
                  <a:gd name="connsiteY3" fmla="*/ 86005 h 132692"/>
                  <a:gd name="connsiteX4" fmla="*/ 25876 w 26123"/>
                  <a:gd name="connsiteY4" fmla="*/ 131434 h 132692"/>
                  <a:gd name="connsiteX5" fmla="*/ 21270 w 26123"/>
                  <a:gd name="connsiteY5" fmla="*/ 132603 h 132692"/>
                  <a:gd name="connsiteX6" fmla="*/ 13229 w 26123"/>
                  <a:gd name="connsiteY6" fmla="*/ 132603 h 132692"/>
                  <a:gd name="connsiteX7" fmla="*/ 5042 w 26123"/>
                  <a:gd name="connsiteY7" fmla="*/ 132603 h 132692"/>
                  <a:gd name="connsiteX8" fmla="*/ -75 w 26123"/>
                  <a:gd name="connsiteY8" fmla="*/ 132603 h 132692"/>
                  <a:gd name="connsiteX9" fmla="*/ 729 w 26123"/>
                  <a:gd name="connsiteY9" fmla="*/ 109085 h 132692"/>
                  <a:gd name="connsiteX10" fmla="*/ 290 w 26123"/>
                  <a:gd name="connsiteY10" fmla="*/ 85347 h 132692"/>
                  <a:gd name="connsiteX11" fmla="*/ -75 w 26123"/>
                  <a:gd name="connsiteY11" fmla="*/ 62121 h 132692"/>
                  <a:gd name="connsiteX12" fmla="*/ 1021 w 26123"/>
                  <a:gd name="connsiteY12" fmla="*/ 39771 h 132692"/>
                  <a:gd name="connsiteX13" fmla="*/ 1021 w 26123"/>
                  <a:gd name="connsiteY13" fmla="*/ 39771 h 132692"/>
                  <a:gd name="connsiteX14" fmla="*/ 3506 w 26123"/>
                  <a:gd name="connsiteY14" fmla="*/ 39771 h 132692"/>
                  <a:gd name="connsiteX15" fmla="*/ 6138 w 26123"/>
                  <a:gd name="connsiteY15" fmla="*/ 39771 h 132692"/>
                  <a:gd name="connsiteX16" fmla="*/ 12790 w 26123"/>
                  <a:gd name="connsiteY16" fmla="*/ 40136 h 132692"/>
                  <a:gd name="connsiteX17" fmla="*/ -2 w 26123"/>
                  <a:gd name="connsiteY17" fmla="*/ -35 h 132692"/>
                  <a:gd name="connsiteX18" fmla="*/ 24998 w 26123"/>
                  <a:gd name="connsiteY18" fmla="*/ 476 h 132692"/>
                  <a:gd name="connsiteX19" fmla="*/ 24998 w 26123"/>
                  <a:gd name="connsiteY19" fmla="*/ 4493 h 132692"/>
                  <a:gd name="connsiteX20" fmla="*/ 24998 w 26123"/>
                  <a:gd name="connsiteY20" fmla="*/ 10702 h 132692"/>
                  <a:gd name="connsiteX21" fmla="*/ 24998 w 26123"/>
                  <a:gd name="connsiteY21" fmla="*/ 18006 h 132692"/>
                  <a:gd name="connsiteX22" fmla="*/ 24998 w 26123"/>
                  <a:gd name="connsiteY22" fmla="*/ 24360 h 132692"/>
                  <a:gd name="connsiteX23" fmla="*/ 21563 w 26123"/>
                  <a:gd name="connsiteY23" fmla="*/ 25821 h 132692"/>
                  <a:gd name="connsiteX24" fmla="*/ 15349 w 26123"/>
                  <a:gd name="connsiteY24" fmla="*/ 25821 h 132692"/>
                  <a:gd name="connsiteX25" fmla="*/ 8039 w 26123"/>
                  <a:gd name="connsiteY25" fmla="*/ 25821 h 132692"/>
                  <a:gd name="connsiteX26" fmla="*/ 729 w 26123"/>
                  <a:gd name="connsiteY26" fmla="*/ 25821 h 132692"/>
                  <a:gd name="connsiteX27" fmla="*/ 290 w 26123"/>
                  <a:gd name="connsiteY27" fmla="*/ 14719 h 132692"/>
                  <a:gd name="connsiteX28" fmla="*/ -2 w 26123"/>
                  <a:gd name="connsiteY28" fmla="*/ -35 h 13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123" h="132692">
                    <a:moveTo>
                      <a:pt x="22659" y="40063"/>
                    </a:moveTo>
                    <a:lnTo>
                      <a:pt x="26022" y="40063"/>
                    </a:lnTo>
                    <a:lnTo>
                      <a:pt x="26022" y="40574"/>
                    </a:lnTo>
                    <a:cubicBezTo>
                      <a:pt x="26022" y="55182"/>
                      <a:pt x="25656" y="70593"/>
                      <a:pt x="25218" y="86005"/>
                    </a:cubicBezTo>
                    <a:cubicBezTo>
                      <a:pt x="24779" y="101416"/>
                      <a:pt x="25218" y="116608"/>
                      <a:pt x="25876" y="131434"/>
                    </a:cubicBezTo>
                    <a:cubicBezTo>
                      <a:pt x="24545" y="132399"/>
                      <a:pt x="22900" y="132815"/>
                      <a:pt x="21270" y="132603"/>
                    </a:cubicBezTo>
                    <a:lnTo>
                      <a:pt x="13229" y="132603"/>
                    </a:lnTo>
                    <a:cubicBezTo>
                      <a:pt x="10378" y="132603"/>
                      <a:pt x="7673" y="132603"/>
                      <a:pt x="5042" y="132603"/>
                    </a:cubicBezTo>
                    <a:cubicBezTo>
                      <a:pt x="3346" y="132384"/>
                      <a:pt x="1620" y="132384"/>
                      <a:pt x="-75" y="132603"/>
                    </a:cubicBezTo>
                    <a:cubicBezTo>
                      <a:pt x="509" y="124861"/>
                      <a:pt x="802" y="117046"/>
                      <a:pt x="729" y="109085"/>
                    </a:cubicBezTo>
                    <a:cubicBezTo>
                      <a:pt x="656" y="101124"/>
                      <a:pt x="729" y="93162"/>
                      <a:pt x="290" y="85347"/>
                    </a:cubicBezTo>
                    <a:cubicBezTo>
                      <a:pt x="-149" y="77532"/>
                      <a:pt x="-75" y="69790"/>
                      <a:pt x="-75" y="62121"/>
                    </a:cubicBezTo>
                    <a:cubicBezTo>
                      <a:pt x="-83" y="54657"/>
                      <a:pt x="283" y="47199"/>
                      <a:pt x="1021" y="39771"/>
                    </a:cubicBezTo>
                    <a:lnTo>
                      <a:pt x="1021" y="39771"/>
                    </a:lnTo>
                    <a:lnTo>
                      <a:pt x="3506" y="39771"/>
                    </a:lnTo>
                    <a:lnTo>
                      <a:pt x="6138" y="39771"/>
                    </a:lnTo>
                    <a:lnTo>
                      <a:pt x="12790" y="40136"/>
                    </a:lnTo>
                    <a:close/>
                    <a:moveTo>
                      <a:pt x="-2" y="-35"/>
                    </a:moveTo>
                    <a:lnTo>
                      <a:pt x="24998" y="476"/>
                    </a:lnTo>
                    <a:cubicBezTo>
                      <a:pt x="24998" y="1280"/>
                      <a:pt x="24998" y="2594"/>
                      <a:pt x="24998" y="4493"/>
                    </a:cubicBezTo>
                    <a:cubicBezTo>
                      <a:pt x="24998" y="6392"/>
                      <a:pt x="24998" y="8438"/>
                      <a:pt x="24998" y="10702"/>
                    </a:cubicBezTo>
                    <a:cubicBezTo>
                      <a:pt x="24998" y="12966"/>
                      <a:pt x="24998" y="15303"/>
                      <a:pt x="24998" y="18006"/>
                    </a:cubicBezTo>
                    <a:cubicBezTo>
                      <a:pt x="24998" y="20708"/>
                      <a:pt x="24998" y="22461"/>
                      <a:pt x="24998" y="24360"/>
                    </a:cubicBezTo>
                    <a:cubicBezTo>
                      <a:pt x="24092" y="25280"/>
                      <a:pt x="22857" y="25806"/>
                      <a:pt x="21563" y="25821"/>
                    </a:cubicBezTo>
                    <a:cubicBezTo>
                      <a:pt x="19494" y="25945"/>
                      <a:pt x="17418" y="25945"/>
                      <a:pt x="15349" y="25821"/>
                    </a:cubicBezTo>
                    <a:lnTo>
                      <a:pt x="8039" y="25821"/>
                    </a:lnTo>
                    <a:cubicBezTo>
                      <a:pt x="5604" y="25689"/>
                      <a:pt x="3163" y="25689"/>
                      <a:pt x="729" y="25821"/>
                    </a:cubicBezTo>
                    <a:cubicBezTo>
                      <a:pt x="729" y="22315"/>
                      <a:pt x="729" y="18517"/>
                      <a:pt x="290" y="14719"/>
                    </a:cubicBezTo>
                    <a:cubicBezTo>
                      <a:pt x="-104" y="9811"/>
                      <a:pt x="-199" y="4888"/>
                      <a:pt x="-2" y="-35"/>
                    </a:cubicBezTo>
                    <a:close/>
                  </a:path>
                </a:pathLst>
              </a:custGeom>
              <a:grpFill/>
              <a:ln w="7301" cap="flat">
                <a:no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AA57C898-3E94-71AB-5F6F-D23229E46499}"/>
                  </a:ext>
                </a:extLst>
              </p:cNvPr>
              <p:cNvSpPr/>
              <p:nvPr/>
            </p:nvSpPr>
            <p:spPr>
              <a:xfrm>
                <a:off x="9452624" y="6083853"/>
                <a:ext cx="84999" cy="111450"/>
              </a:xfrm>
              <a:custGeom>
                <a:avLst/>
                <a:gdLst>
                  <a:gd name="connsiteX0" fmla="*/ 3188 w 73543"/>
                  <a:gd name="connsiteY0" fmla="*/ 10793 h 96429"/>
                  <a:gd name="connsiteX1" fmla="*/ 7282 w 73543"/>
                  <a:gd name="connsiteY1" fmla="*/ 6046 h 96429"/>
                  <a:gd name="connsiteX2" fmla="*/ 13934 w 73543"/>
                  <a:gd name="connsiteY2" fmla="*/ 2613 h 96429"/>
                  <a:gd name="connsiteX3" fmla="*/ 22048 w 73543"/>
                  <a:gd name="connsiteY3" fmla="*/ 641 h 96429"/>
                  <a:gd name="connsiteX4" fmla="*/ 30747 w 73543"/>
                  <a:gd name="connsiteY4" fmla="*/ 129 h 96429"/>
                  <a:gd name="connsiteX5" fmla="*/ 38057 w 73543"/>
                  <a:gd name="connsiteY5" fmla="*/ 129 h 96429"/>
                  <a:gd name="connsiteX6" fmla="*/ 45368 w 73543"/>
                  <a:gd name="connsiteY6" fmla="*/ 129 h 96429"/>
                  <a:gd name="connsiteX7" fmla="*/ 56552 w 73543"/>
                  <a:gd name="connsiteY7" fmla="*/ 2394 h 96429"/>
                  <a:gd name="connsiteX8" fmla="*/ 65763 w 73543"/>
                  <a:gd name="connsiteY8" fmla="*/ 8018 h 96429"/>
                  <a:gd name="connsiteX9" fmla="*/ 69856 w 73543"/>
                  <a:gd name="connsiteY9" fmla="*/ 13349 h 96429"/>
                  <a:gd name="connsiteX10" fmla="*/ 72049 w 73543"/>
                  <a:gd name="connsiteY10" fmla="*/ 21895 h 96429"/>
                  <a:gd name="connsiteX11" fmla="*/ 72927 w 73543"/>
                  <a:gd name="connsiteY11" fmla="*/ 32559 h 96429"/>
                  <a:gd name="connsiteX12" fmla="*/ 73292 w 73543"/>
                  <a:gd name="connsiteY12" fmla="*/ 44391 h 96429"/>
                  <a:gd name="connsiteX13" fmla="*/ 72854 w 73543"/>
                  <a:gd name="connsiteY13" fmla="*/ 56588 h 96429"/>
                  <a:gd name="connsiteX14" fmla="*/ 71903 w 73543"/>
                  <a:gd name="connsiteY14" fmla="*/ 69589 h 96429"/>
                  <a:gd name="connsiteX15" fmla="*/ 70295 w 73543"/>
                  <a:gd name="connsiteY15" fmla="*/ 80837 h 96429"/>
                  <a:gd name="connsiteX16" fmla="*/ 67444 w 73543"/>
                  <a:gd name="connsiteY16" fmla="*/ 87630 h 96429"/>
                  <a:gd name="connsiteX17" fmla="*/ 59257 w 73543"/>
                  <a:gd name="connsiteY17" fmla="*/ 93911 h 96429"/>
                  <a:gd name="connsiteX18" fmla="*/ 48291 w 73543"/>
                  <a:gd name="connsiteY18" fmla="*/ 96175 h 96429"/>
                  <a:gd name="connsiteX19" fmla="*/ 36157 w 73543"/>
                  <a:gd name="connsiteY19" fmla="*/ 96175 h 96429"/>
                  <a:gd name="connsiteX20" fmla="*/ 24753 w 73543"/>
                  <a:gd name="connsiteY20" fmla="*/ 95737 h 96429"/>
                  <a:gd name="connsiteX21" fmla="*/ 8890 w 73543"/>
                  <a:gd name="connsiteY21" fmla="*/ 87630 h 96429"/>
                  <a:gd name="connsiteX22" fmla="*/ 2091 w 73543"/>
                  <a:gd name="connsiteY22" fmla="*/ 76601 h 96429"/>
                  <a:gd name="connsiteX23" fmla="*/ -102 w 73543"/>
                  <a:gd name="connsiteY23" fmla="*/ 62724 h 96429"/>
                  <a:gd name="connsiteX24" fmla="*/ -102 w 73543"/>
                  <a:gd name="connsiteY24" fmla="*/ 48116 h 96429"/>
                  <a:gd name="connsiteX25" fmla="*/ -102 w 73543"/>
                  <a:gd name="connsiteY25" fmla="*/ 34677 h 96429"/>
                  <a:gd name="connsiteX26" fmla="*/ -102 w 73543"/>
                  <a:gd name="connsiteY26" fmla="*/ 28103 h 96429"/>
                  <a:gd name="connsiteX27" fmla="*/ 629 w 73543"/>
                  <a:gd name="connsiteY27" fmla="*/ 21457 h 96429"/>
                  <a:gd name="connsiteX28" fmla="*/ 1945 w 73543"/>
                  <a:gd name="connsiteY28" fmla="*/ 15979 h 96429"/>
                  <a:gd name="connsiteX29" fmla="*/ 3188 w 73543"/>
                  <a:gd name="connsiteY29" fmla="*/ 10793 h 96429"/>
                  <a:gd name="connsiteX30" fmla="*/ 26142 w 73543"/>
                  <a:gd name="connsiteY30" fmla="*/ 32704 h 96429"/>
                  <a:gd name="connsiteX31" fmla="*/ 24533 w 73543"/>
                  <a:gd name="connsiteY31" fmla="*/ 36429 h 96429"/>
                  <a:gd name="connsiteX32" fmla="*/ 23803 w 73543"/>
                  <a:gd name="connsiteY32" fmla="*/ 48043 h 96429"/>
                  <a:gd name="connsiteX33" fmla="*/ 23364 w 73543"/>
                  <a:gd name="connsiteY33" fmla="*/ 60313 h 96429"/>
                  <a:gd name="connsiteX34" fmla="*/ 25630 w 73543"/>
                  <a:gd name="connsiteY34" fmla="*/ 66814 h 96429"/>
                  <a:gd name="connsiteX35" fmla="*/ 31405 w 73543"/>
                  <a:gd name="connsiteY35" fmla="*/ 69954 h 96429"/>
                  <a:gd name="connsiteX36" fmla="*/ 38715 w 73543"/>
                  <a:gd name="connsiteY36" fmla="*/ 69954 h 96429"/>
                  <a:gd name="connsiteX37" fmla="*/ 44783 w 73543"/>
                  <a:gd name="connsiteY37" fmla="*/ 68202 h 96429"/>
                  <a:gd name="connsiteX38" fmla="*/ 49023 w 73543"/>
                  <a:gd name="connsiteY38" fmla="*/ 62139 h 96429"/>
                  <a:gd name="connsiteX39" fmla="*/ 50192 w 73543"/>
                  <a:gd name="connsiteY39" fmla="*/ 50307 h 96429"/>
                  <a:gd name="connsiteX40" fmla="*/ 49607 w 73543"/>
                  <a:gd name="connsiteY40" fmla="*/ 38986 h 96429"/>
                  <a:gd name="connsiteX41" fmla="*/ 44198 w 73543"/>
                  <a:gd name="connsiteY41" fmla="*/ 29564 h 96429"/>
                  <a:gd name="connsiteX42" fmla="*/ 32648 w 73543"/>
                  <a:gd name="connsiteY42" fmla="*/ 28322 h 96429"/>
                  <a:gd name="connsiteX43" fmla="*/ 26361 w 73543"/>
                  <a:gd name="connsiteY43" fmla="*/ 32486 h 9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3543" h="96429">
                    <a:moveTo>
                      <a:pt x="3188" y="10793"/>
                    </a:moveTo>
                    <a:cubicBezTo>
                      <a:pt x="4087" y="8865"/>
                      <a:pt x="5505" y="7214"/>
                      <a:pt x="7282" y="6046"/>
                    </a:cubicBezTo>
                    <a:cubicBezTo>
                      <a:pt x="9329" y="4599"/>
                      <a:pt x="11565" y="3445"/>
                      <a:pt x="13934" y="2613"/>
                    </a:cubicBezTo>
                    <a:cubicBezTo>
                      <a:pt x="16573" y="1700"/>
                      <a:pt x="19285" y="1035"/>
                      <a:pt x="22048" y="641"/>
                    </a:cubicBezTo>
                    <a:cubicBezTo>
                      <a:pt x="24935" y="319"/>
                      <a:pt x="27838" y="151"/>
                      <a:pt x="30747" y="129"/>
                    </a:cubicBezTo>
                    <a:cubicBezTo>
                      <a:pt x="33182" y="363"/>
                      <a:pt x="35623" y="363"/>
                      <a:pt x="38057" y="129"/>
                    </a:cubicBezTo>
                    <a:cubicBezTo>
                      <a:pt x="40492" y="-90"/>
                      <a:pt x="42933" y="-90"/>
                      <a:pt x="45368" y="129"/>
                    </a:cubicBezTo>
                    <a:cubicBezTo>
                      <a:pt x="49191" y="327"/>
                      <a:pt x="52955" y="1086"/>
                      <a:pt x="56552" y="2394"/>
                    </a:cubicBezTo>
                    <a:cubicBezTo>
                      <a:pt x="59988" y="3592"/>
                      <a:pt x="63124" y="5512"/>
                      <a:pt x="65763" y="8018"/>
                    </a:cubicBezTo>
                    <a:cubicBezTo>
                      <a:pt x="67656" y="9318"/>
                      <a:pt x="69096" y="11180"/>
                      <a:pt x="69856" y="13349"/>
                    </a:cubicBezTo>
                    <a:cubicBezTo>
                      <a:pt x="70887" y="16110"/>
                      <a:pt x="71625" y="18974"/>
                      <a:pt x="72049" y="21895"/>
                    </a:cubicBezTo>
                    <a:cubicBezTo>
                      <a:pt x="72583" y="25423"/>
                      <a:pt x="72883" y="28987"/>
                      <a:pt x="72927" y="32559"/>
                    </a:cubicBezTo>
                    <a:cubicBezTo>
                      <a:pt x="72927" y="36429"/>
                      <a:pt x="72927" y="40374"/>
                      <a:pt x="73292" y="44391"/>
                    </a:cubicBezTo>
                    <a:cubicBezTo>
                      <a:pt x="73658" y="48408"/>
                      <a:pt x="73292" y="51695"/>
                      <a:pt x="72854" y="56588"/>
                    </a:cubicBezTo>
                    <a:cubicBezTo>
                      <a:pt x="72415" y="61482"/>
                      <a:pt x="72342" y="65426"/>
                      <a:pt x="71903" y="69589"/>
                    </a:cubicBezTo>
                    <a:cubicBezTo>
                      <a:pt x="71465" y="73753"/>
                      <a:pt x="70953" y="77550"/>
                      <a:pt x="70295" y="80837"/>
                    </a:cubicBezTo>
                    <a:cubicBezTo>
                      <a:pt x="69995" y="83321"/>
                      <a:pt x="69009" y="85672"/>
                      <a:pt x="67444" y="87630"/>
                    </a:cubicBezTo>
                    <a:cubicBezTo>
                      <a:pt x="65412" y="90500"/>
                      <a:pt x="62561" y="92691"/>
                      <a:pt x="59257" y="93911"/>
                    </a:cubicBezTo>
                    <a:cubicBezTo>
                      <a:pt x="55718" y="95138"/>
                      <a:pt x="52027" y="95905"/>
                      <a:pt x="48291" y="96175"/>
                    </a:cubicBezTo>
                    <a:cubicBezTo>
                      <a:pt x="44249" y="96467"/>
                      <a:pt x="40199" y="96467"/>
                      <a:pt x="36157" y="96175"/>
                    </a:cubicBezTo>
                    <a:cubicBezTo>
                      <a:pt x="32012" y="95883"/>
                      <a:pt x="28210" y="95737"/>
                      <a:pt x="24753" y="95737"/>
                    </a:cubicBezTo>
                    <a:cubicBezTo>
                      <a:pt x="18744" y="94780"/>
                      <a:pt x="13188" y="91939"/>
                      <a:pt x="8890" y="87630"/>
                    </a:cubicBezTo>
                    <a:cubicBezTo>
                      <a:pt x="5607" y="84686"/>
                      <a:pt x="3239" y="80859"/>
                      <a:pt x="2091" y="76601"/>
                    </a:cubicBezTo>
                    <a:cubicBezTo>
                      <a:pt x="827" y="72072"/>
                      <a:pt x="96" y="67420"/>
                      <a:pt x="-102" y="62724"/>
                    </a:cubicBezTo>
                    <a:cubicBezTo>
                      <a:pt x="-102" y="57903"/>
                      <a:pt x="-102" y="53009"/>
                      <a:pt x="-102" y="48116"/>
                    </a:cubicBezTo>
                    <a:cubicBezTo>
                      <a:pt x="198" y="43638"/>
                      <a:pt x="198" y="39154"/>
                      <a:pt x="-102" y="34677"/>
                    </a:cubicBezTo>
                    <a:cubicBezTo>
                      <a:pt x="-102" y="32486"/>
                      <a:pt x="-102" y="30294"/>
                      <a:pt x="-102" y="28103"/>
                    </a:cubicBezTo>
                    <a:cubicBezTo>
                      <a:pt x="-102" y="25912"/>
                      <a:pt x="264" y="23721"/>
                      <a:pt x="629" y="21457"/>
                    </a:cubicBezTo>
                    <a:cubicBezTo>
                      <a:pt x="885" y="19594"/>
                      <a:pt x="1331" y="17753"/>
                      <a:pt x="1945" y="15979"/>
                    </a:cubicBezTo>
                    <a:cubicBezTo>
                      <a:pt x="2457" y="13934"/>
                      <a:pt x="3188" y="12181"/>
                      <a:pt x="3188" y="10793"/>
                    </a:cubicBezTo>
                    <a:close/>
                    <a:moveTo>
                      <a:pt x="26142" y="32704"/>
                    </a:moveTo>
                    <a:cubicBezTo>
                      <a:pt x="25184" y="33720"/>
                      <a:pt x="24614" y="35035"/>
                      <a:pt x="24533" y="36429"/>
                    </a:cubicBezTo>
                    <a:cubicBezTo>
                      <a:pt x="24036" y="40279"/>
                      <a:pt x="23795" y="44157"/>
                      <a:pt x="23803" y="48043"/>
                    </a:cubicBezTo>
                    <a:cubicBezTo>
                      <a:pt x="23803" y="51892"/>
                      <a:pt x="23656" y="55982"/>
                      <a:pt x="23364" y="60313"/>
                    </a:cubicBezTo>
                    <a:cubicBezTo>
                      <a:pt x="23137" y="62709"/>
                      <a:pt x="23963" y="65083"/>
                      <a:pt x="25630" y="66814"/>
                    </a:cubicBezTo>
                    <a:cubicBezTo>
                      <a:pt x="27231" y="68370"/>
                      <a:pt x="29227" y="69458"/>
                      <a:pt x="31405" y="69954"/>
                    </a:cubicBezTo>
                    <a:cubicBezTo>
                      <a:pt x="33817" y="70422"/>
                      <a:pt x="36303" y="70422"/>
                      <a:pt x="38715" y="69954"/>
                    </a:cubicBezTo>
                    <a:cubicBezTo>
                      <a:pt x="40835" y="69764"/>
                      <a:pt x="42890" y="69173"/>
                      <a:pt x="44783" y="68202"/>
                    </a:cubicBezTo>
                    <a:cubicBezTo>
                      <a:pt x="47092" y="66982"/>
                      <a:pt x="48664" y="64725"/>
                      <a:pt x="49023" y="62139"/>
                    </a:cubicBezTo>
                    <a:cubicBezTo>
                      <a:pt x="49534" y="58195"/>
                      <a:pt x="49900" y="54251"/>
                      <a:pt x="50192" y="50307"/>
                    </a:cubicBezTo>
                    <a:cubicBezTo>
                      <a:pt x="50557" y="46524"/>
                      <a:pt x="50360" y="42711"/>
                      <a:pt x="49607" y="38986"/>
                    </a:cubicBezTo>
                    <a:cubicBezTo>
                      <a:pt x="49286" y="35203"/>
                      <a:pt x="47304" y="31755"/>
                      <a:pt x="44198" y="29564"/>
                    </a:cubicBezTo>
                    <a:cubicBezTo>
                      <a:pt x="40682" y="27577"/>
                      <a:pt x="36507" y="27124"/>
                      <a:pt x="32648" y="28322"/>
                    </a:cubicBezTo>
                    <a:cubicBezTo>
                      <a:pt x="30162" y="29016"/>
                      <a:pt x="27962" y="30470"/>
                      <a:pt x="26361" y="32486"/>
                    </a:cubicBezTo>
                    <a:close/>
                  </a:path>
                </a:pathLst>
              </a:custGeom>
              <a:grpFill/>
              <a:ln w="7301" cap="flat">
                <a:noFill/>
                <a:prstDash val="solid"/>
                <a:miter/>
              </a:ln>
            </p:spPr>
            <p:txBody>
              <a:bodyPr rtlCol="0" anchor="ctr"/>
              <a:lstStyle/>
              <a:p>
                <a:endParaRPr lang="en-US"/>
              </a:p>
            </p:txBody>
          </p:sp>
          <p:sp>
            <p:nvSpPr>
              <p:cNvPr id="380" name="Freeform 379">
                <a:extLst>
                  <a:ext uri="{FF2B5EF4-FFF2-40B4-BE49-F238E27FC236}">
                    <a16:creationId xmlns:a16="http://schemas.microsoft.com/office/drawing/2014/main" id="{411C8F58-B5EB-E3B5-28F3-6B195EA0FAE6}"/>
                  </a:ext>
                </a:extLst>
              </p:cNvPr>
              <p:cNvSpPr/>
              <p:nvPr/>
            </p:nvSpPr>
            <p:spPr>
              <a:xfrm>
                <a:off x="9550828" y="6087273"/>
                <a:ext cx="80743" cy="107187"/>
              </a:xfrm>
              <a:custGeom>
                <a:avLst/>
                <a:gdLst>
                  <a:gd name="connsiteX0" fmla="*/ 24070 w 69860"/>
                  <a:gd name="connsiteY0" fmla="*/ 9661 h 92740"/>
                  <a:gd name="connsiteX1" fmla="*/ 26336 w 69860"/>
                  <a:gd name="connsiteY1" fmla="*/ 8419 h 92740"/>
                  <a:gd name="connsiteX2" fmla="*/ 28676 w 69860"/>
                  <a:gd name="connsiteY2" fmla="*/ 6885 h 92740"/>
                  <a:gd name="connsiteX3" fmla="*/ 37302 w 69860"/>
                  <a:gd name="connsiteY3" fmla="*/ 2503 h 92740"/>
                  <a:gd name="connsiteX4" fmla="*/ 47171 w 69860"/>
                  <a:gd name="connsiteY4" fmla="*/ 677 h 92740"/>
                  <a:gd name="connsiteX5" fmla="*/ 57039 w 69860"/>
                  <a:gd name="connsiteY5" fmla="*/ 1773 h 92740"/>
                  <a:gd name="connsiteX6" fmla="*/ 65665 w 69860"/>
                  <a:gd name="connsiteY6" fmla="*/ 6374 h 92740"/>
                  <a:gd name="connsiteX7" fmla="*/ 68516 w 69860"/>
                  <a:gd name="connsiteY7" fmla="*/ 13240 h 92740"/>
                  <a:gd name="connsiteX8" fmla="*/ 69759 w 69860"/>
                  <a:gd name="connsiteY8" fmla="*/ 25875 h 92740"/>
                  <a:gd name="connsiteX9" fmla="*/ 69759 w 69860"/>
                  <a:gd name="connsiteY9" fmla="*/ 41944 h 92740"/>
                  <a:gd name="connsiteX10" fmla="*/ 69759 w 69860"/>
                  <a:gd name="connsiteY10" fmla="*/ 59619 h 92740"/>
                  <a:gd name="connsiteX11" fmla="*/ 69393 w 69860"/>
                  <a:gd name="connsiteY11" fmla="*/ 76783 h 92740"/>
                  <a:gd name="connsiteX12" fmla="*/ 69393 w 69860"/>
                  <a:gd name="connsiteY12" fmla="*/ 91391 h 92740"/>
                  <a:gd name="connsiteX13" fmla="*/ 57843 w 69860"/>
                  <a:gd name="connsiteY13" fmla="*/ 92267 h 92740"/>
                  <a:gd name="connsiteX14" fmla="*/ 46367 w 69860"/>
                  <a:gd name="connsiteY14" fmla="*/ 92267 h 92740"/>
                  <a:gd name="connsiteX15" fmla="*/ 46367 w 69860"/>
                  <a:gd name="connsiteY15" fmla="*/ 82699 h 92740"/>
                  <a:gd name="connsiteX16" fmla="*/ 46367 w 69860"/>
                  <a:gd name="connsiteY16" fmla="*/ 71671 h 92740"/>
                  <a:gd name="connsiteX17" fmla="*/ 46367 w 69860"/>
                  <a:gd name="connsiteY17" fmla="*/ 60277 h 92740"/>
                  <a:gd name="connsiteX18" fmla="*/ 45927 w 69860"/>
                  <a:gd name="connsiteY18" fmla="*/ 49613 h 92740"/>
                  <a:gd name="connsiteX19" fmla="*/ 45562 w 69860"/>
                  <a:gd name="connsiteY19" fmla="*/ 44719 h 92740"/>
                  <a:gd name="connsiteX20" fmla="*/ 44904 w 69860"/>
                  <a:gd name="connsiteY20" fmla="*/ 39534 h 92740"/>
                  <a:gd name="connsiteX21" fmla="*/ 43589 w 69860"/>
                  <a:gd name="connsiteY21" fmla="*/ 34932 h 92740"/>
                  <a:gd name="connsiteX22" fmla="*/ 41322 w 69860"/>
                  <a:gd name="connsiteY22" fmla="*/ 31791 h 92740"/>
                  <a:gd name="connsiteX23" fmla="*/ 40957 w 69860"/>
                  <a:gd name="connsiteY23" fmla="*/ 31791 h 92740"/>
                  <a:gd name="connsiteX24" fmla="*/ 36644 w 69860"/>
                  <a:gd name="connsiteY24" fmla="*/ 30550 h 92740"/>
                  <a:gd name="connsiteX25" fmla="*/ 31015 w 69860"/>
                  <a:gd name="connsiteY25" fmla="*/ 30988 h 92740"/>
                  <a:gd name="connsiteX26" fmla="*/ 26044 w 69860"/>
                  <a:gd name="connsiteY26" fmla="*/ 34275 h 92740"/>
                  <a:gd name="connsiteX27" fmla="*/ 23486 w 69860"/>
                  <a:gd name="connsiteY27" fmla="*/ 41579 h 92740"/>
                  <a:gd name="connsiteX28" fmla="*/ 23486 w 69860"/>
                  <a:gd name="connsiteY28" fmla="*/ 54141 h 92740"/>
                  <a:gd name="connsiteX29" fmla="*/ 23997 w 69860"/>
                  <a:gd name="connsiteY29" fmla="*/ 66485 h 92740"/>
                  <a:gd name="connsiteX30" fmla="*/ 23997 w 69860"/>
                  <a:gd name="connsiteY30" fmla="*/ 78682 h 92740"/>
                  <a:gd name="connsiteX31" fmla="*/ 23266 w 69860"/>
                  <a:gd name="connsiteY31" fmla="*/ 90880 h 92740"/>
                  <a:gd name="connsiteX32" fmla="*/ 23266 w 69860"/>
                  <a:gd name="connsiteY32" fmla="*/ 91610 h 92740"/>
                  <a:gd name="connsiteX33" fmla="*/ 17857 w 69860"/>
                  <a:gd name="connsiteY33" fmla="*/ 92706 h 92740"/>
                  <a:gd name="connsiteX34" fmla="*/ 13178 w 69860"/>
                  <a:gd name="connsiteY34" fmla="*/ 92706 h 92740"/>
                  <a:gd name="connsiteX35" fmla="*/ 7842 w 69860"/>
                  <a:gd name="connsiteY35" fmla="*/ 92706 h 92740"/>
                  <a:gd name="connsiteX36" fmla="*/ 532 w 69860"/>
                  <a:gd name="connsiteY36" fmla="*/ 92706 h 92740"/>
                  <a:gd name="connsiteX37" fmla="*/ 93 w 69860"/>
                  <a:gd name="connsiteY37" fmla="*/ 47422 h 92740"/>
                  <a:gd name="connsiteX38" fmla="*/ 93 w 69860"/>
                  <a:gd name="connsiteY38" fmla="*/ 531 h 92740"/>
                  <a:gd name="connsiteX39" fmla="*/ 3821 w 69860"/>
                  <a:gd name="connsiteY39" fmla="*/ 531 h 92740"/>
                  <a:gd name="connsiteX40" fmla="*/ 9304 w 69860"/>
                  <a:gd name="connsiteY40" fmla="*/ 531 h 92740"/>
                  <a:gd name="connsiteX41" fmla="*/ 13032 w 69860"/>
                  <a:gd name="connsiteY41" fmla="*/ 531 h 92740"/>
                  <a:gd name="connsiteX42" fmla="*/ 15591 w 69860"/>
                  <a:gd name="connsiteY42" fmla="*/ 531 h 92740"/>
                  <a:gd name="connsiteX43" fmla="*/ 19246 w 69860"/>
                  <a:gd name="connsiteY43" fmla="*/ 20 h 92740"/>
                  <a:gd name="connsiteX44" fmla="*/ 22609 w 69860"/>
                  <a:gd name="connsiteY44" fmla="*/ 20 h 92740"/>
                  <a:gd name="connsiteX45" fmla="*/ 24070 w 69860"/>
                  <a:gd name="connsiteY45" fmla="*/ 677 h 92740"/>
                  <a:gd name="connsiteX46" fmla="*/ 24070 w 69860"/>
                  <a:gd name="connsiteY46" fmla="*/ 5790 h 92740"/>
                  <a:gd name="connsiteX47" fmla="*/ 24070 w 69860"/>
                  <a:gd name="connsiteY47" fmla="*/ 9661 h 9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9860" h="92740">
                    <a:moveTo>
                      <a:pt x="24070" y="9661"/>
                    </a:moveTo>
                    <a:lnTo>
                      <a:pt x="26336" y="8419"/>
                    </a:lnTo>
                    <a:cubicBezTo>
                      <a:pt x="27155" y="7974"/>
                      <a:pt x="27945" y="7462"/>
                      <a:pt x="28676" y="6885"/>
                    </a:cubicBezTo>
                    <a:cubicBezTo>
                      <a:pt x="31322" y="5008"/>
                      <a:pt x="34224" y="3533"/>
                      <a:pt x="37302" y="2503"/>
                    </a:cubicBezTo>
                    <a:cubicBezTo>
                      <a:pt x="40489" y="1422"/>
                      <a:pt x="43808" y="808"/>
                      <a:pt x="47171" y="677"/>
                    </a:cubicBezTo>
                    <a:cubicBezTo>
                      <a:pt x="50496" y="524"/>
                      <a:pt x="53823" y="896"/>
                      <a:pt x="57039" y="1773"/>
                    </a:cubicBezTo>
                    <a:cubicBezTo>
                      <a:pt x="60219" y="2656"/>
                      <a:pt x="63165" y="4227"/>
                      <a:pt x="65665" y="6374"/>
                    </a:cubicBezTo>
                    <a:cubicBezTo>
                      <a:pt x="67295" y="8317"/>
                      <a:pt x="68297" y="10713"/>
                      <a:pt x="68516" y="13240"/>
                    </a:cubicBezTo>
                    <a:cubicBezTo>
                      <a:pt x="69254" y="17410"/>
                      <a:pt x="69671" y="21639"/>
                      <a:pt x="69759" y="25875"/>
                    </a:cubicBezTo>
                    <a:cubicBezTo>
                      <a:pt x="69759" y="30769"/>
                      <a:pt x="69759" y="36101"/>
                      <a:pt x="69759" y="41944"/>
                    </a:cubicBezTo>
                    <a:cubicBezTo>
                      <a:pt x="69759" y="47787"/>
                      <a:pt x="69759" y="53630"/>
                      <a:pt x="69759" y="59619"/>
                    </a:cubicBezTo>
                    <a:cubicBezTo>
                      <a:pt x="69759" y="65608"/>
                      <a:pt x="69759" y="71305"/>
                      <a:pt x="69393" y="76783"/>
                    </a:cubicBezTo>
                    <a:cubicBezTo>
                      <a:pt x="69028" y="82261"/>
                      <a:pt x="69393" y="87155"/>
                      <a:pt x="69393" y="91391"/>
                    </a:cubicBezTo>
                    <a:cubicBezTo>
                      <a:pt x="65570" y="91975"/>
                      <a:pt x="61711" y="92267"/>
                      <a:pt x="57843" y="92267"/>
                    </a:cubicBezTo>
                    <a:lnTo>
                      <a:pt x="46367" y="92267"/>
                    </a:lnTo>
                    <a:cubicBezTo>
                      <a:pt x="46367" y="89492"/>
                      <a:pt x="46367" y="86278"/>
                      <a:pt x="46367" y="82699"/>
                    </a:cubicBezTo>
                    <a:cubicBezTo>
                      <a:pt x="46367" y="79120"/>
                      <a:pt x="46367" y="75395"/>
                      <a:pt x="46367" y="71671"/>
                    </a:cubicBezTo>
                    <a:cubicBezTo>
                      <a:pt x="46367" y="67946"/>
                      <a:pt x="46367" y="64367"/>
                      <a:pt x="46367" y="60277"/>
                    </a:cubicBezTo>
                    <a:cubicBezTo>
                      <a:pt x="46367" y="56187"/>
                      <a:pt x="46367" y="52973"/>
                      <a:pt x="45927" y="49613"/>
                    </a:cubicBezTo>
                    <a:cubicBezTo>
                      <a:pt x="45927" y="48152"/>
                      <a:pt x="45927" y="46545"/>
                      <a:pt x="45562" y="44719"/>
                    </a:cubicBezTo>
                    <a:cubicBezTo>
                      <a:pt x="45197" y="42893"/>
                      <a:pt x="45562" y="41213"/>
                      <a:pt x="44904" y="39534"/>
                    </a:cubicBezTo>
                    <a:cubicBezTo>
                      <a:pt x="44663" y="37949"/>
                      <a:pt x="44217" y="36408"/>
                      <a:pt x="43589" y="34932"/>
                    </a:cubicBezTo>
                    <a:cubicBezTo>
                      <a:pt x="43179" y="33676"/>
                      <a:pt x="42390" y="32580"/>
                      <a:pt x="41322" y="31791"/>
                    </a:cubicBezTo>
                    <a:cubicBezTo>
                      <a:pt x="41322" y="31791"/>
                      <a:pt x="41322" y="31791"/>
                      <a:pt x="40957" y="31791"/>
                    </a:cubicBezTo>
                    <a:cubicBezTo>
                      <a:pt x="39582" y="31192"/>
                      <a:pt x="38128" y="30776"/>
                      <a:pt x="36644" y="30550"/>
                    </a:cubicBezTo>
                    <a:cubicBezTo>
                      <a:pt x="34758" y="30257"/>
                      <a:pt x="32828" y="30404"/>
                      <a:pt x="31015" y="30988"/>
                    </a:cubicBezTo>
                    <a:cubicBezTo>
                      <a:pt x="29070" y="31565"/>
                      <a:pt x="27338" y="32712"/>
                      <a:pt x="26044" y="34275"/>
                    </a:cubicBezTo>
                    <a:cubicBezTo>
                      <a:pt x="24421" y="36371"/>
                      <a:pt x="23522" y="38935"/>
                      <a:pt x="23486" y="41579"/>
                    </a:cubicBezTo>
                    <a:cubicBezTo>
                      <a:pt x="23266" y="45764"/>
                      <a:pt x="23266" y="49956"/>
                      <a:pt x="23486" y="54141"/>
                    </a:cubicBezTo>
                    <a:cubicBezTo>
                      <a:pt x="23486" y="58231"/>
                      <a:pt x="23486" y="62395"/>
                      <a:pt x="23997" y="66485"/>
                    </a:cubicBezTo>
                    <a:cubicBezTo>
                      <a:pt x="24509" y="70575"/>
                      <a:pt x="23997" y="74665"/>
                      <a:pt x="23997" y="78682"/>
                    </a:cubicBezTo>
                    <a:cubicBezTo>
                      <a:pt x="24012" y="82758"/>
                      <a:pt x="23763" y="86833"/>
                      <a:pt x="23266" y="90880"/>
                    </a:cubicBezTo>
                    <a:lnTo>
                      <a:pt x="23266" y="91610"/>
                    </a:lnTo>
                    <a:cubicBezTo>
                      <a:pt x="21497" y="92136"/>
                      <a:pt x="19691" y="92501"/>
                      <a:pt x="17857" y="92706"/>
                    </a:cubicBezTo>
                    <a:cubicBezTo>
                      <a:pt x="16321" y="92706"/>
                      <a:pt x="14787" y="92706"/>
                      <a:pt x="13178" y="92706"/>
                    </a:cubicBezTo>
                    <a:lnTo>
                      <a:pt x="7842" y="92706"/>
                    </a:lnTo>
                    <a:cubicBezTo>
                      <a:pt x="5408" y="92538"/>
                      <a:pt x="2966" y="92538"/>
                      <a:pt x="532" y="92706"/>
                    </a:cubicBezTo>
                    <a:cubicBezTo>
                      <a:pt x="532" y="77587"/>
                      <a:pt x="532" y="62541"/>
                      <a:pt x="93" y="47422"/>
                    </a:cubicBezTo>
                    <a:cubicBezTo>
                      <a:pt x="-345" y="32303"/>
                      <a:pt x="93" y="16746"/>
                      <a:pt x="93" y="531"/>
                    </a:cubicBezTo>
                    <a:lnTo>
                      <a:pt x="3821" y="531"/>
                    </a:lnTo>
                    <a:lnTo>
                      <a:pt x="9304" y="531"/>
                    </a:lnTo>
                    <a:lnTo>
                      <a:pt x="13032" y="531"/>
                    </a:lnTo>
                    <a:lnTo>
                      <a:pt x="15591" y="531"/>
                    </a:lnTo>
                    <a:lnTo>
                      <a:pt x="19246" y="20"/>
                    </a:lnTo>
                    <a:cubicBezTo>
                      <a:pt x="20364" y="-53"/>
                      <a:pt x="21490" y="-53"/>
                      <a:pt x="22609" y="20"/>
                    </a:cubicBezTo>
                    <a:cubicBezTo>
                      <a:pt x="23558" y="20"/>
                      <a:pt x="24070" y="20"/>
                      <a:pt x="24070" y="677"/>
                    </a:cubicBezTo>
                    <a:cubicBezTo>
                      <a:pt x="24158" y="2379"/>
                      <a:pt x="24158" y="4088"/>
                      <a:pt x="24070" y="5790"/>
                    </a:cubicBezTo>
                    <a:cubicBezTo>
                      <a:pt x="23997" y="7083"/>
                      <a:pt x="23997" y="8375"/>
                      <a:pt x="24070" y="9661"/>
                    </a:cubicBezTo>
                    <a:close/>
                  </a:path>
                </a:pathLst>
              </a:custGeom>
              <a:grpFill/>
              <a:ln w="7301" cap="flat">
                <a:noFill/>
                <a:prstDash val="solid"/>
                <a:miter/>
              </a:ln>
            </p:spPr>
            <p:txBody>
              <a:bodyPr rtlCol="0" anchor="ctr"/>
              <a:lstStyle/>
              <a:p>
                <a:endParaRPr lang="en-US"/>
              </a:p>
            </p:txBody>
          </p:sp>
        </p:grpSp>
      </p:grpSp>
      <p:sp>
        <p:nvSpPr>
          <p:cNvPr id="392" name="Freeform 391">
            <a:extLst>
              <a:ext uri="{FF2B5EF4-FFF2-40B4-BE49-F238E27FC236}">
                <a16:creationId xmlns:a16="http://schemas.microsoft.com/office/drawing/2014/main" id="{6B44DD52-4CD9-B1CE-16BB-D2A91A792C11}"/>
              </a:ext>
            </a:extLst>
          </p:cNvPr>
          <p:cNvSpPr>
            <a:spLocks noChangeAspect="1"/>
          </p:cNvSpPr>
          <p:nvPr/>
        </p:nvSpPr>
        <p:spPr>
          <a:xfrm>
            <a:off x="7676691" y="5059416"/>
            <a:ext cx="930671" cy="929544"/>
          </a:xfrm>
          <a:custGeom>
            <a:avLst/>
            <a:gdLst>
              <a:gd name="connsiteX0" fmla="*/ 159886 w 625995"/>
              <a:gd name="connsiteY0" fmla="*/ 244732 h 625237"/>
              <a:gd name="connsiteX1" fmla="*/ 183805 w 625995"/>
              <a:gd name="connsiteY1" fmla="*/ 237399 h 625237"/>
              <a:gd name="connsiteX2" fmla="*/ 183863 w 625995"/>
              <a:gd name="connsiteY2" fmla="*/ 237428 h 625237"/>
              <a:gd name="connsiteX3" fmla="*/ 190808 w 625995"/>
              <a:gd name="connsiteY3" fmla="*/ 261604 h 625237"/>
              <a:gd name="connsiteX4" fmla="*/ 238762 w 625995"/>
              <a:gd name="connsiteY4" fmla="*/ 579322 h 625237"/>
              <a:gd name="connsiteX5" fmla="*/ 239420 w 625995"/>
              <a:gd name="connsiteY5" fmla="*/ 604447 h 625237"/>
              <a:gd name="connsiteX6" fmla="*/ 214617 w 625995"/>
              <a:gd name="connsiteY6" fmla="*/ 605149 h 625237"/>
              <a:gd name="connsiteX7" fmla="*/ 214493 w 625995"/>
              <a:gd name="connsiteY7" fmla="*/ 605032 h 625237"/>
              <a:gd name="connsiteX8" fmla="*/ 159886 w 625995"/>
              <a:gd name="connsiteY8" fmla="*/ 244732 h 625237"/>
              <a:gd name="connsiteX9" fmla="*/ 134593 w 625995"/>
              <a:gd name="connsiteY9" fmla="*/ 116622 h 625237"/>
              <a:gd name="connsiteX10" fmla="*/ 156669 w 625995"/>
              <a:gd name="connsiteY10" fmla="*/ 128601 h 625237"/>
              <a:gd name="connsiteX11" fmla="*/ 144681 w 625995"/>
              <a:gd name="connsiteY11" fmla="*/ 150659 h 625237"/>
              <a:gd name="connsiteX12" fmla="*/ 124724 w 625995"/>
              <a:gd name="connsiteY12" fmla="*/ 159058 h 625237"/>
              <a:gd name="connsiteX13" fmla="*/ 106887 w 625995"/>
              <a:gd name="connsiteY13" fmla="*/ 171401 h 625237"/>
              <a:gd name="connsiteX14" fmla="*/ 82157 w 625995"/>
              <a:gd name="connsiteY14" fmla="*/ 169429 h 625237"/>
              <a:gd name="connsiteX15" fmla="*/ 82033 w 625995"/>
              <a:gd name="connsiteY15" fmla="*/ 169283 h 625237"/>
              <a:gd name="connsiteX16" fmla="*/ 84153 w 625995"/>
              <a:gd name="connsiteY16" fmla="*/ 144231 h 625237"/>
              <a:gd name="connsiteX17" fmla="*/ 107911 w 625995"/>
              <a:gd name="connsiteY17" fmla="*/ 127797 h 625237"/>
              <a:gd name="connsiteX18" fmla="*/ 134373 w 625995"/>
              <a:gd name="connsiteY18" fmla="*/ 116622 h 625237"/>
              <a:gd name="connsiteX19" fmla="*/ 375828 w 625995"/>
              <a:gd name="connsiteY19" fmla="*/ 78350 h 625237"/>
              <a:gd name="connsiteX20" fmla="*/ 374073 w 625995"/>
              <a:gd name="connsiteY20" fmla="*/ 103403 h 625237"/>
              <a:gd name="connsiteX21" fmla="*/ 349511 w 625995"/>
              <a:gd name="connsiteY21" fmla="*/ 101920 h 625237"/>
              <a:gd name="connsiteX22" fmla="*/ 349219 w 625995"/>
              <a:gd name="connsiteY22" fmla="*/ 101577 h 625237"/>
              <a:gd name="connsiteX23" fmla="*/ 319978 w 625995"/>
              <a:gd name="connsiteY23" fmla="*/ 73018 h 625237"/>
              <a:gd name="connsiteX24" fmla="*/ 286132 w 625995"/>
              <a:gd name="connsiteY24" fmla="*/ 50084 h 625237"/>
              <a:gd name="connsiteX25" fmla="*/ 269684 w 625995"/>
              <a:gd name="connsiteY25" fmla="*/ 41685 h 625237"/>
              <a:gd name="connsiteX26" fmla="*/ 252652 w 625995"/>
              <a:gd name="connsiteY26" fmla="*/ 34381 h 625237"/>
              <a:gd name="connsiteX27" fmla="*/ 242052 w 625995"/>
              <a:gd name="connsiteY27" fmla="*/ 11739 h 625237"/>
              <a:gd name="connsiteX28" fmla="*/ 264260 w 625995"/>
              <a:gd name="connsiteY28" fmla="*/ 922 h 625237"/>
              <a:gd name="connsiteX29" fmla="*/ 264494 w 625995"/>
              <a:gd name="connsiteY29" fmla="*/ 1002 h 625237"/>
              <a:gd name="connsiteX30" fmla="*/ 284085 w 625995"/>
              <a:gd name="connsiteY30" fmla="*/ 8964 h 625237"/>
              <a:gd name="connsiteX31" fmla="*/ 303018 w 625995"/>
              <a:gd name="connsiteY31" fmla="*/ 18605 h 625237"/>
              <a:gd name="connsiteX32" fmla="*/ 342055 w 625995"/>
              <a:gd name="connsiteY32" fmla="*/ 45118 h 625237"/>
              <a:gd name="connsiteX33" fmla="*/ 375901 w 625995"/>
              <a:gd name="connsiteY33" fmla="*/ 78350 h 625237"/>
              <a:gd name="connsiteX34" fmla="*/ 527586 w 625995"/>
              <a:gd name="connsiteY34" fmla="*/ 223551 h 625237"/>
              <a:gd name="connsiteX35" fmla="*/ 543669 w 625995"/>
              <a:gd name="connsiteY35" fmla="*/ 204488 h 625237"/>
              <a:gd name="connsiteX36" fmla="*/ 562748 w 625995"/>
              <a:gd name="connsiteY36" fmla="*/ 220556 h 625237"/>
              <a:gd name="connsiteX37" fmla="*/ 560774 w 625995"/>
              <a:gd name="connsiteY37" fmla="*/ 305062 h 625237"/>
              <a:gd name="connsiteX38" fmla="*/ 540818 w 625995"/>
              <a:gd name="connsiteY38" fmla="*/ 387084 h 625237"/>
              <a:gd name="connsiteX39" fmla="*/ 518229 w 625995"/>
              <a:gd name="connsiteY39" fmla="*/ 397748 h 625237"/>
              <a:gd name="connsiteX40" fmla="*/ 507703 w 625995"/>
              <a:gd name="connsiteY40" fmla="*/ 375033 h 625237"/>
              <a:gd name="connsiteX41" fmla="*/ 527586 w 625995"/>
              <a:gd name="connsiteY41" fmla="*/ 223551 h 625237"/>
              <a:gd name="connsiteX42" fmla="*/ 494398 w 625995"/>
              <a:gd name="connsiteY42" fmla="*/ 99385 h 625237"/>
              <a:gd name="connsiteX43" fmla="*/ 502805 w 625995"/>
              <a:gd name="connsiteY43" fmla="*/ 75721 h 625237"/>
              <a:gd name="connsiteX44" fmla="*/ 526234 w 625995"/>
              <a:gd name="connsiteY44" fmla="*/ 84186 h 625237"/>
              <a:gd name="connsiteX45" fmla="*/ 526271 w 625995"/>
              <a:gd name="connsiteY45" fmla="*/ 84266 h 625237"/>
              <a:gd name="connsiteX46" fmla="*/ 540160 w 625995"/>
              <a:gd name="connsiteY46" fmla="*/ 117499 h 625237"/>
              <a:gd name="connsiteX47" fmla="*/ 550906 w 625995"/>
              <a:gd name="connsiteY47" fmla="*/ 152046 h 625237"/>
              <a:gd name="connsiteX48" fmla="*/ 539648 w 625995"/>
              <a:gd name="connsiteY48" fmla="*/ 174250 h 625237"/>
              <a:gd name="connsiteX49" fmla="*/ 517418 w 625995"/>
              <a:gd name="connsiteY49" fmla="*/ 163002 h 625237"/>
              <a:gd name="connsiteX50" fmla="*/ 516914 w 625995"/>
              <a:gd name="connsiteY50" fmla="*/ 161103 h 625237"/>
              <a:gd name="connsiteX51" fmla="*/ 507118 w 625995"/>
              <a:gd name="connsiteY51" fmla="*/ 129842 h 625237"/>
              <a:gd name="connsiteX52" fmla="*/ 494471 w 625995"/>
              <a:gd name="connsiteY52" fmla="*/ 99677 h 625237"/>
              <a:gd name="connsiteX53" fmla="*/ 410624 w 625995"/>
              <a:gd name="connsiteY53" fmla="*/ 589693 h 625237"/>
              <a:gd name="connsiteX54" fmla="*/ 427730 w 625995"/>
              <a:gd name="connsiteY54" fmla="*/ 608099 h 625237"/>
              <a:gd name="connsiteX55" fmla="*/ 409308 w 625995"/>
              <a:gd name="connsiteY55" fmla="*/ 625190 h 625237"/>
              <a:gd name="connsiteX56" fmla="*/ 355871 w 625995"/>
              <a:gd name="connsiteY56" fmla="*/ 616718 h 625237"/>
              <a:gd name="connsiteX57" fmla="*/ 306089 w 625995"/>
              <a:gd name="connsiteY57" fmla="*/ 596194 h 625237"/>
              <a:gd name="connsiteX58" fmla="*/ 232987 w 625995"/>
              <a:gd name="connsiteY58" fmla="*/ 532431 h 625237"/>
              <a:gd name="connsiteX59" fmla="*/ 191466 w 625995"/>
              <a:gd name="connsiteY59" fmla="*/ 444055 h 625237"/>
              <a:gd name="connsiteX60" fmla="*/ 189200 w 625995"/>
              <a:gd name="connsiteY60" fmla="*/ 433099 h 625237"/>
              <a:gd name="connsiteX61" fmla="*/ 187372 w 625995"/>
              <a:gd name="connsiteY61" fmla="*/ 421997 h 625237"/>
              <a:gd name="connsiteX62" fmla="*/ 201532 w 625995"/>
              <a:gd name="connsiteY62" fmla="*/ 401517 h 625237"/>
              <a:gd name="connsiteX63" fmla="*/ 222029 w 625995"/>
              <a:gd name="connsiteY63" fmla="*/ 415657 h 625237"/>
              <a:gd name="connsiteX64" fmla="*/ 222241 w 625995"/>
              <a:gd name="connsiteY64" fmla="*/ 417176 h 625237"/>
              <a:gd name="connsiteX65" fmla="*/ 223776 w 625995"/>
              <a:gd name="connsiteY65" fmla="*/ 426525 h 625237"/>
              <a:gd name="connsiteX66" fmla="*/ 225750 w 625995"/>
              <a:gd name="connsiteY66" fmla="*/ 435874 h 625237"/>
              <a:gd name="connsiteX67" fmla="*/ 260912 w 625995"/>
              <a:gd name="connsiteY67" fmla="*/ 511104 h 625237"/>
              <a:gd name="connsiteX68" fmla="*/ 365740 w 625995"/>
              <a:gd name="connsiteY68" fmla="*/ 582828 h 625237"/>
              <a:gd name="connsiteX69" fmla="*/ 410697 w 625995"/>
              <a:gd name="connsiteY69" fmla="*/ 589986 h 625237"/>
              <a:gd name="connsiteX70" fmla="*/ 140148 w 625995"/>
              <a:gd name="connsiteY70" fmla="*/ 225158 h 625237"/>
              <a:gd name="connsiteX71" fmla="*/ 115520 w 625995"/>
              <a:gd name="connsiteY71" fmla="*/ 228138 h 625237"/>
              <a:gd name="connsiteX72" fmla="*/ 115440 w 625995"/>
              <a:gd name="connsiteY72" fmla="*/ 228079 h 625237"/>
              <a:gd name="connsiteX73" fmla="*/ 112516 w 625995"/>
              <a:gd name="connsiteY73" fmla="*/ 203173 h 625237"/>
              <a:gd name="connsiteX74" fmla="*/ 213250 w 625995"/>
              <a:gd name="connsiteY74" fmla="*/ 182649 h 625237"/>
              <a:gd name="connsiteX75" fmla="*/ 244464 w 625995"/>
              <a:gd name="connsiteY75" fmla="*/ 291696 h 625237"/>
              <a:gd name="connsiteX76" fmla="*/ 221218 w 625995"/>
              <a:gd name="connsiteY76" fmla="*/ 362763 h 625237"/>
              <a:gd name="connsiteX77" fmla="*/ 201590 w 625995"/>
              <a:gd name="connsiteY77" fmla="*/ 377991 h 625237"/>
              <a:gd name="connsiteX78" fmla="*/ 186348 w 625995"/>
              <a:gd name="connsiteY78" fmla="*/ 358380 h 625237"/>
              <a:gd name="connsiteX79" fmla="*/ 213615 w 625995"/>
              <a:gd name="connsiteY79" fmla="*/ 274532 h 625237"/>
              <a:gd name="connsiteX80" fmla="*/ 217490 w 625995"/>
              <a:gd name="connsiteY80" fmla="*/ 240423 h 625237"/>
              <a:gd name="connsiteX81" fmla="*/ 196363 w 625995"/>
              <a:gd name="connsiteY81" fmla="*/ 213764 h 625237"/>
              <a:gd name="connsiteX82" fmla="*/ 166246 w 625995"/>
              <a:gd name="connsiteY82" fmla="*/ 209089 h 625237"/>
              <a:gd name="connsiteX83" fmla="*/ 140441 w 625995"/>
              <a:gd name="connsiteY83" fmla="*/ 225450 h 625237"/>
              <a:gd name="connsiteX84" fmla="*/ 111566 w 625995"/>
              <a:gd name="connsiteY84" fmla="*/ 288263 h 625237"/>
              <a:gd name="connsiteX85" fmla="*/ 90110 w 625995"/>
              <a:gd name="connsiteY85" fmla="*/ 300913 h 625237"/>
              <a:gd name="connsiteX86" fmla="*/ 77449 w 625995"/>
              <a:gd name="connsiteY86" fmla="*/ 279477 h 625237"/>
              <a:gd name="connsiteX87" fmla="*/ 78158 w 625995"/>
              <a:gd name="connsiteY87" fmla="*/ 277307 h 625237"/>
              <a:gd name="connsiteX88" fmla="*/ 81082 w 625995"/>
              <a:gd name="connsiteY88" fmla="*/ 268689 h 625237"/>
              <a:gd name="connsiteX89" fmla="*/ 84153 w 625995"/>
              <a:gd name="connsiteY89" fmla="*/ 260070 h 625237"/>
              <a:gd name="connsiteX90" fmla="*/ 106821 w 625995"/>
              <a:gd name="connsiteY90" fmla="*/ 249750 h 625237"/>
              <a:gd name="connsiteX91" fmla="*/ 106887 w 625995"/>
              <a:gd name="connsiteY91" fmla="*/ 249772 h 625237"/>
              <a:gd name="connsiteX92" fmla="*/ 117121 w 625995"/>
              <a:gd name="connsiteY92" fmla="*/ 272706 h 625237"/>
              <a:gd name="connsiteX93" fmla="*/ 114270 w 625995"/>
              <a:gd name="connsiteY93" fmla="*/ 280521 h 625237"/>
              <a:gd name="connsiteX94" fmla="*/ 111858 w 625995"/>
              <a:gd name="connsiteY94" fmla="*/ 288555 h 625237"/>
              <a:gd name="connsiteX95" fmla="*/ 131522 w 625995"/>
              <a:gd name="connsiteY95" fmla="*/ 537909 h 625237"/>
              <a:gd name="connsiteX96" fmla="*/ 123847 w 625995"/>
              <a:gd name="connsiteY96" fmla="*/ 561793 h 625237"/>
              <a:gd name="connsiteX97" fmla="*/ 100315 w 625995"/>
              <a:gd name="connsiteY97" fmla="*/ 554277 h 625237"/>
              <a:gd name="connsiteX98" fmla="*/ 100235 w 625995"/>
              <a:gd name="connsiteY98" fmla="*/ 554124 h 625237"/>
              <a:gd name="connsiteX99" fmla="*/ 64050 w 625995"/>
              <a:gd name="connsiteY99" fmla="*/ 338587 h 625237"/>
              <a:gd name="connsiteX100" fmla="*/ 83246 w 625995"/>
              <a:gd name="connsiteY100" fmla="*/ 322716 h 625237"/>
              <a:gd name="connsiteX101" fmla="*/ 99131 w 625995"/>
              <a:gd name="connsiteY101" fmla="*/ 341888 h 625237"/>
              <a:gd name="connsiteX102" fmla="*/ 98919 w 625995"/>
              <a:gd name="connsiteY102" fmla="*/ 343407 h 625237"/>
              <a:gd name="connsiteX103" fmla="*/ 100308 w 625995"/>
              <a:gd name="connsiteY103" fmla="*/ 443105 h 625237"/>
              <a:gd name="connsiteX104" fmla="*/ 131815 w 625995"/>
              <a:gd name="connsiteY104" fmla="*/ 538201 h 625237"/>
              <a:gd name="connsiteX105" fmla="*/ 287156 w 625995"/>
              <a:gd name="connsiteY105" fmla="*/ 126629 h 625237"/>
              <a:gd name="connsiteX106" fmla="*/ 285767 w 625995"/>
              <a:gd name="connsiteY106" fmla="*/ 101577 h 625237"/>
              <a:gd name="connsiteX107" fmla="*/ 310321 w 625995"/>
              <a:gd name="connsiteY107" fmla="*/ 99984 h 625237"/>
              <a:gd name="connsiteX108" fmla="*/ 310548 w 625995"/>
              <a:gd name="connsiteY108" fmla="*/ 100189 h 625237"/>
              <a:gd name="connsiteX109" fmla="*/ 352801 w 625995"/>
              <a:gd name="connsiteY109" fmla="*/ 352026 h 625237"/>
              <a:gd name="connsiteX110" fmla="*/ 345491 w 625995"/>
              <a:gd name="connsiteY110" fmla="*/ 370505 h 625237"/>
              <a:gd name="connsiteX111" fmla="*/ 343224 w 625995"/>
              <a:gd name="connsiteY111" fmla="*/ 390152 h 625237"/>
              <a:gd name="connsiteX112" fmla="*/ 354117 w 625995"/>
              <a:gd name="connsiteY112" fmla="*/ 428059 h 625237"/>
              <a:gd name="connsiteX113" fmla="*/ 382041 w 625995"/>
              <a:gd name="connsiteY113" fmla="*/ 455156 h 625237"/>
              <a:gd name="connsiteX114" fmla="*/ 382041 w 625995"/>
              <a:gd name="connsiteY114" fmla="*/ 455156 h 625237"/>
              <a:gd name="connsiteX115" fmla="*/ 439353 w 625995"/>
              <a:gd name="connsiteY115" fmla="*/ 461730 h 625237"/>
              <a:gd name="connsiteX116" fmla="*/ 483725 w 625995"/>
              <a:gd name="connsiteY116" fmla="*/ 426306 h 625237"/>
              <a:gd name="connsiteX117" fmla="*/ 507345 w 625995"/>
              <a:gd name="connsiteY117" fmla="*/ 418060 h 625237"/>
              <a:gd name="connsiteX118" fmla="*/ 517352 w 625995"/>
              <a:gd name="connsiteY118" fmla="*/ 434048 h 625237"/>
              <a:gd name="connsiteX119" fmla="*/ 517352 w 625995"/>
              <a:gd name="connsiteY119" fmla="*/ 439161 h 625237"/>
              <a:gd name="connsiteX120" fmla="*/ 515086 w 625995"/>
              <a:gd name="connsiteY120" fmla="*/ 443251 h 625237"/>
              <a:gd name="connsiteX121" fmla="*/ 449295 w 625995"/>
              <a:gd name="connsiteY121" fmla="*/ 496496 h 625237"/>
              <a:gd name="connsiteX122" fmla="*/ 369614 w 625995"/>
              <a:gd name="connsiteY122" fmla="*/ 489192 h 625237"/>
              <a:gd name="connsiteX123" fmla="*/ 369614 w 625995"/>
              <a:gd name="connsiteY123" fmla="*/ 489192 h 625237"/>
              <a:gd name="connsiteX124" fmla="*/ 365594 w 625995"/>
              <a:gd name="connsiteY124" fmla="*/ 486928 h 625237"/>
              <a:gd name="connsiteX125" fmla="*/ 324437 w 625995"/>
              <a:gd name="connsiteY125" fmla="*/ 446976 h 625237"/>
              <a:gd name="connsiteX126" fmla="*/ 308574 w 625995"/>
              <a:gd name="connsiteY126" fmla="*/ 391467 h 625237"/>
              <a:gd name="connsiteX127" fmla="*/ 311791 w 625995"/>
              <a:gd name="connsiteY127" fmla="*/ 362616 h 625237"/>
              <a:gd name="connsiteX128" fmla="*/ 322244 w 625995"/>
              <a:gd name="connsiteY128" fmla="*/ 335519 h 625237"/>
              <a:gd name="connsiteX129" fmla="*/ 287448 w 625995"/>
              <a:gd name="connsiteY129" fmla="*/ 127140 h 625237"/>
              <a:gd name="connsiteX130" fmla="*/ 132400 w 625995"/>
              <a:gd name="connsiteY130" fmla="*/ 88795 h 625237"/>
              <a:gd name="connsiteX131" fmla="*/ 111017 w 625995"/>
              <a:gd name="connsiteY131" fmla="*/ 76225 h 625237"/>
              <a:gd name="connsiteX132" fmla="*/ 110981 w 625995"/>
              <a:gd name="connsiteY132" fmla="*/ 76086 h 625237"/>
              <a:gd name="connsiteX133" fmla="*/ 123503 w 625995"/>
              <a:gd name="connsiteY133" fmla="*/ 54211 h 625237"/>
              <a:gd name="connsiteX134" fmla="*/ 123627 w 625995"/>
              <a:gd name="connsiteY134" fmla="*/ 54175 h 625237"/>
              <a:gd name="connsiteX135" fmla="*/ 254114 w 625995"/>
              <a:gd name="connsiteY135" fmla="*/ 63743 h 625237"/>
              <a:gd name="connsiteX136" fmla="*/ 263398 w 625995"/>
              <a:gd name="connsiteY136" fmla="*/ 87042 h 625237"/>
              <a:gd name="connsiteX137" fmla="*/ 240597 w 625995"/>
              <a:gd name="connsiteY137" fmla="*/ 96559 h 625237"/>
              <a:gd name="connsiteX138" fmla="*/ 240371 w 625995"/>
              <a:gd name="connsiteY138" fmla="*/ 96464 h 625237"/>
              <a:gd name="connsiteX139" fmla="*/ 187226 w 625995"/>
              <a:gd name="connsiteY139" fmla="*/ 83463 h 625237"/>
              <a:gd name="connsiteX140" fmla="*/ 132692 w 625995"/>
              <a:gd name="connsiteY140" fmla="*/ 89087 h 625237"/>
              <a:gd name="connsiteX141" fmla="*/ 380945 w 625995"/>
              <a:gd name="connsiteY141" fmla="*/ 149563 h 625237"/>
              <a:gd name="connsiteX142" fmla="*/ 388913 w 625995"/>
              <a:gd name="connsiteY142" fmla="*/ 125752 h 625237"/>
              <a:gd name="connsiteX143" fmla="*/ 412444 w 625995"/>
              <a:gd name="connsiteY143" fmla="*/ 133619 h 625237"/>
              <a:gd name="connsiteX144" fmla="*/ 412525 w 625995"/>
              <a:gd name="connsiteY144" fmla="*/ 133787 h 625237"/>
              <a:gd name="connsiteX145" fmla="*/ 440157 w 625995"/>
              <a:gd name="connsiteY145" fmla="*/ 258902 h 625237"/>
              <a:gd name="connsiteX146" fmla="*/ 407188 w 625995"/>
              <a:gd name="connsiteY146" fmla="*/ 382337 h 625237"/>
              <a:gd name="connsiteX147" fmla="*/ 406019 w 625995"/>
              <a:gd name="connsiteY147" fmla="*/ 392635 h 625237"/>
              <a:gd name="connsiteX148" fmla="*/ 412451 w 625995"/>
              <a:gd name="connsiteY148" fmla="*/ 400670 h 625237"/>
              <a:gd name="connsiteX149" fmla="*/ 430310 w 625995"/>
              <a:gd name="connsiteY149" fmla="*/ 395440 h 625237"/>
              <a:gd name="connsiteX150" fmla="*/ 430361 w 625995"/>
              <a:gd name="connsiteY150" fmla="*/ 395338 h 625237"/>
              <a:gd name="connsiteX151" fmla="*/ 373927 w 625995"/>
              <a:gd name="connsiteY151" fmla="*/ 37449 h 625237"/>
              <a:gd name="connsiteX152" fmla="*/ 372977 w 625995"/>
              <a:gd name="connsiteY152" fmla="*/ 12323 h 625237"/>
              <a:gd name="connsiteX153" fmla="*/ 397875 w 625995"/>
              <a:gd name="connsiteY153" fmla="*/ 11345 h 625237"/>
              <a:gd name="connsiteX154" fmla="*/ 397904 w 625995"/>
              <a:gd name="connsiteY154" fmla="*/ 11374 h 625237"/>
              <a:gd name="connsiteX155" fmla="*/ 461210 w 625995"/>
              <a:gd name="connsiteY155" fmla="*/ 412502 h 625237"/>
              <a:gd name="connsiteX156" fmla="*/ 431970 w 625995"/>
              <a:gd name="connsiteY156" fmla="*/ 435874 h 625237"/>
              <a:gd name="connsiteX157" fmla="*/ 395419 w 625995"/>
              <a:gd name="connsiteY157" fmla="*/ 431711 h 625237"/>
              <a:gd name="connsiteX158" fmla="*/ 376339 w 625995"/>
              <a:gd name="connsiteY158" fmla="*/ 365100 h 625237"/>
              <a:gd name="connsiteX159" fmla="*/ 405068 w 625995"/>
              <a:gd name="connsiteY159" fmla="*/ 258098 h 625237"/>
              <a:gd name="connsiteX160" fmla="*/ 381018 w 625995"/>
              <a:gd name="connsiteY160" fmla="*/ 149855 h 625237"/>
              <a:gd name="connsiteX161" fmla="*/ 624738 w 625995"/>
              <a:gd name="connsiteY161" fmla="*/ 286875 h 625237"/>
              <a:gd name="connsiteX162" fmla="*/ 605878 w 625995"/>
              <a:gd name="connsiteY162" fmla="*/ 303163 h 625237"/>
              <a:gd name="connsiteX163" fmla="*/ 589577 w 625995"/>
              <a:gd name="connsiteY163" fmla="*/ 284319 h 625237"/>
              <a:gd name="connsiteX164" fmla="*/ 590234 w 625995"/>
              <a:gd name="connsiteY164" fmla="*/ 273582 h 625237"/>
              <a:gd name="connsiteX165" fmla="*/ 590673 w 625995"/>
              <a:gd name="connsiteY165" fmla="*/ 262992 h 625237"/>
              <a:gd name="connsiteX166" fmla="*/ 607516 w 625995"/>
              <a:gd name="connsiteY166" fmla="*/ 244652 h 625237"/>
              <a:gd name="connsiteX167" fmla="*/ 625879 w 625995"/>
              <a:gd name="connsiteY167" fmla="*/ 261480 h 625237"/>
              <a:gd name="connsiteX168" fmla="*/ 625835 w 625995"/>
              <a:gd name="connsiteY168" fmla="*/ 263649 h 625237"/>
              <a:gd name="connsiteX169" fmla="*/ 625396 w 625995"/>
              <a:gd name="connsiteY169" fmla="*/ 275262 h 625237"/>
              <a:gd name="connsiteX170" fmla="*/ 624811 w 625995"/>
              <a:gd name="connsiteY170" fmla="*/ 287168 h 625237"/>
              <a:gd name="connsiteX171" fmla="*/ 577953 w 625995"/>
              <a:gd name="connsiteY171" fmla="*/ 457055 h 625237"/>
              <a:gd name="connsiteX172" fmla="*/ 554597 w 625995"/>
              <a:gd name="connsiteY172" fmla="*/ 465104 h 625237"/>
              <a:gd name="connsiteX173" fmla="*/ 554415 w 625995"/>
              <a:gd name="connsiteY173" fmla="*/ 465017 h 625237"/>
              <a:gd name="connsiteX174" fmla="*/ 546520 w 625995"/>
              <a:gd name="connsiteY174" fmla="*/ 441206 h 625237"/>
              <a:gd name="connsiteX175" fmla="*/ 564941 w 625995"/>
              <a:gd name="connsiteY175" fmla="*/ 398625 h 625237"/>
              <a:gd name="connsiteX176" fmla="*/ 564941 w 625995"/>
              <a:gd name="connsiteY176" fmla="*/ 398625 h 625237"/>
              <a:gd name="connsiteX177" fmla="*/ 578465 w 625995"/>
              <a:gd name="connsiteY177" fmla="*/ 354436 h 625237"/>
              <a:gd name="connsiteX178" fmla="*/ 599562 w 625995"/>
              <a:gd name="connsiteY178" fmla="*/ 341392 h 625237"/>
              <a:gd name="connsiteX179" fmla="*/ 599738 w 625995"/>
              <a:gd name="connsiteY179" fmla="*/ 341435 h 625237"/>
              <a:gd name="connsiteX180" fmla="*/ 612603 w 625995"/>
              <a:gd name="connsiteY180" fmla="*/ 362909 h 625237"/>
              <a:gd name="connsiteX181" fmla="*/ 597983 w 625995"/>
              <a:gd name="connsiteY181" fmla="*/ 410968 h 625237"/>
              <a:gd name="connsiteX182" fmla="*/ 597983 w 625995"/>
              <a:gd name="connsiteY182" fmla="*/ 410968 h 625237"/>
              <a:gd name="connsiteX183" fmla="*/ 578027 w 625995"/>
              <a:gd name="connsiteY183" fmla="*/ 457347 h 625237"/>
              <a:gd name="connsiteX184" fmla="*/ 506241 w 625995"/>
              <a:gd name="connsiteY184" fmla="*/ 538859 h 625237"/>
              <a:gd name="connsiteX185" fmla="*/ 482315 w 625995"/>
              <a:gd name="connsiteY185" fmla="*/ 532709 h 625237"/>
              <a:gd name="connsiteX186" fmla="*/ 482190 w 625995"/>
              <a:gd name="connsiteY186" fmla="*/ 532504 h 625237"/>
              <a:gd name="connsiteX187" fmla="*/ 488404 w 625995"/>
              <a:gd name="connsiteY187" fmla="*/ 508255 h 625237"/>
              <a:gd name="connsiteX188" fmla="*/ 499150 w 625995"/>
              <a:gd name="connsiteY188" fmla="*/ 500952 h 625237"/>
              <a:gd name="connsiteX189" fmla="*/ 509165 w 625995"/>
              <a:gd name="connsiteY189" fmla="*/ 492917 h 625237"/>
              <a:gd name="connsiteX190" fmla="*/ 533822 w 625995"/>
              <a:gd name="connsiteY190" fmla="*/ 494459 h 625237"/>
              <a:gd name="connsiteX191" fmla="*/ 533946 w 625995"/>
              <a:gd name="connsiteY191" fmla="*/ 494597 h 625237"/>
              <a:gd name="connsiteX192" fmla="*/ 532338 w 625995"/>
              <a:gd name="connsiteY192" fmla="*/ 519649 h 625237"/>
              <a:gd name="connsiteX193" fmla="*/ 519691 w 625995"/>
              <a:gd name="connsiteY193" fmla="*/ 529802 h 625237"/>
              <a:gd name="connsiteX194" fmla="*/ 506314 w 625995"/>
              <a:gd name="connsiteY194" fmla="*/ 539151 h 625237"/>
              <a:gd name="connsiteX195" fmla="*/ 268807 w 625995"/>
              <a:gd name="connsiteY195" fmla="*/ 303820 h 625237"/>
              <a:gd name="connsiteX196" fmla="*/ 293106 w 625995"/>
              <a:gd name="connsiteY196" fmla="*/ 298803 h 625237"/>
              <a:gd name="connsiteX197" fmla="*/ 293296 w 625995"/>
              <a:gd name="connsiteY197" fmla="*/ 298927 h 625237"/>
              <a:gd name="connsiteX198" fmla="*/ 298486 w 625995"/>
              <a:gd name="connsiteY198" fmla="*/ 323176 h 625237"/>
              <a:gd name="connsiteX199" fmla="*/ 287156 w 625995"/>
              <a:gd name="connsiteY199" fmla="*/ 427694 h 625237"/>
              <a:gd name="connsiteX200" fmla="*/ 352947 w 625995"/>
              <a:gd name="connsiteY200" fmla="*/ 510374 h 625237"/>
              <a:gd name="connsiteX201" fmla="*/ 395565 w 625995"/>
              <a:gd name="connsiteY201" fmla="*/ 525566 h 625237"/>
              <a:gd name="connsiteX202" fmla="*/ 440742 w 625995"/>
              <a:gd name="connsiteY202" fmla="*/ 525931 h 625237"/>
              <a:gd name="connsiteX203" fmla="*/ 460626 w 625995"/>
              <a:gd name="connsiteY203" fmla="*/ 541269 h 625237"/>
              <a:gd name="connsiteX204" fmla="*/ 446225 w 625995"/>
              <a:gd name="connsiteY204" fmla="*/ 560989 h 625237"/>
              <a:gd name="connsiteX205" fmla="*/ 253675 w 625995"/>
              <a:gd name="connsiteY205" fmla="*/ 437408 h 625237"/>
              <a:gd name="connsiteX206" fmla="*/ 268295 w 625995"/>
              <a:gd name="connsiteY206" fmla="*/ 305208 h 625237"/>
              <a:gd name="connsiteX207" fmla="*/ 211057 w 625995"/>
              <a:gd name="connsiteY207" fmla="*/ 152484 h 625237"/>
              <a:gd name="connsiteX208" fmla="*/ 200530 w 625995"/>
              <a:gd name="connsiteY208" fmla="*/ 129770 h 625237"/>
              <a:gd name="connsiteX209" fmla="*/ 222673 w 625995"/>
              <a:gd name="connsiteY209" fmla="*/ 119047 h 625237"/>
              <a:gd name="connsiteX210" fmla="*/ 223046 w 625995"/>
              <a:gd name="connsiteY210" fmla="*/ 119179 h 625237"/>
              <a:gd name="connsiteX211" fmla="*/ 233280 w 625995"/>
              <a:gd name="connsiteY211" fmla="*/ 123342 h 625237"/>
              <a:gd name="connsiteX212" fmla="*/ 233280 w 625995"/>
              <a:gd name="connsiteY212" fmla="*/ 123342 h 625237"/>
              <a:gd name="connsiteX213" fmla="*/ 243148 w 625995"/>
              <a:gd name="connsiteY213" fmla="*/ 128382 h 625237"/>
              <a:gd name="connsiteX214" fmla="*/ 297609 w 625995"/>
              <a:gd name="connsiteY214" fmla="*/ 182576 h 625237"/>
              <a:gd name="connsiteX215" fmla="*/ 316104 w 625995"/>
              <a:gd name="connsiteY215" fmla="*/ 257733 h 625237"/>
              <a:gd name="connsiteX216" fmla="*/ 298991 w 625995"/>
              <a:gd name="connsiteY216" fmla="*/ 275825 h 625237"/>
              <a:gd name="connsiteX217" fmla="*/ 280883 w 625995"/>
              <a:gd name="connsiteY217" fmla="*/ 258734 h 625237"/>
              <a:gd name="connsiteX218" fmla="*/ 280942 w 625995"/>
              <a:gd name="connsiteY218" fmla="*/ 256710 h 625237"/>
              <a:gd name="connsiteX219" fmla="*/ 266979 w 625995"/>
              <a:gd name="connsiteY219" fmla="*/ 200179 h 625237"/>
              <a:gd name="connsiteX220" fmla="*/ 226116 w 625995"/>
              <a:gd name="connsiteY220" fmla="*/ 159569 h 625237"/>
              <a:gd name="connsiteX221" fmla="*/ 218806 w 625995"/>
              <a:gd name="connsiteY221" fmla="*/ 155771 h 625237"/>
              <a:gd name="connsiteX222" fmla="*/ 211057 w 625995"/>
              <a:gd name="connsiteY222" fmla="*/ 152484 h 625237"/>
              <a:gd name="connsiteX223" fmla="*/ 34297 w 625995"/>
              <a:gd name="connsiteY223" fmla="*/ 218731 h 625237"/>
              <a:gd name="connsiteX224" fmla="*/ 57544 w 625995"/>
              <a:gd name="connsiteY224" fmla="*/ 209601 h 625237"/>
              <a:gd name="connsiteX225" fmla="*/ 66608 w 625995"/>
              <a:gd name="connsiteY225" fmla="*/ 233046 h 625237"/>
              <a:gd name="connsiteX226" fmla="*/ 45336 w 625995"/>
              <a:gd name="connsiteY226" fmla="*/ 296005 h 625237"/>
              <a:gd name="connsiteX227" fmla="*/ 35101 w 625995"/>
              <a:gd name="connsiteY227" fmla="*/ 361740 h 625237"/>
              <a:gd name="connsiteX228" fmla="*/ 16439 w 625995"/>
              <a:gd name="connsiteY228" fmla="*/ 378232 h 625237"/>
              <a:gd name="connsiteX229" fmla="*/ -68 w 625995"/>
              <a:gd name="connsiteY229" fmla="*/ 359578 h 625237"/>
              <a:gd name="connsiteX230" fmla="*/ -60 w 625995"/>
              <a:gd name="connsiteY230" fmla="*/ 359476 h 625237"/>
              <a:gd name="connsiteX231" fmla="*/ 11124 w 625995"/>
              <a:gd name="connsiteY231" fmla="*/ 287752 h 625237"/>
              <a:gd name="connsiteX232" fmla="*/ 34517 w 625995"/>
              <a:gd name="connsiteY232" fmla="*/ 218731 h 62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Lst>
            <a:rect l="l" t="t" r="r" b="b"/>
            <a:pathLst>
              <a:path w="625995" h="625237">
                <a:moveTo>
                  <a:pt x="159886" y="244732"/>
                </a:moveTo>
                <a:cubicBezTo>
                  <a:pt x="164462" y="236106"/>
                  <a:pt x="175171" y="232820"/>
                  <a:pt x="183805" y="237399"/>
                </a:cubicBezTo>
                <a:cubicBezTo>
                  <a:pt x="183819" y="237407"/>
                  <a:pt x="183841" y="237421"/>
                  <a:pt x="183863" y="237428"/>
                </a:cubicBezTo>
                <a:cubicBezTo>
                  <a:pt x="192445" y="242205"/>
                  <a:pt x="195552" y="253007"/>
                  <a:pt x="190808" y="261604"/>
                </a:cubicBezTo>
                <a:cubicBezTo>
                  <a:pt x="133635" y="366268"/>
                  <a:pt x="153241" y="496160"/>
                  <a:pt x="238762" y="579322"/>
                </a:cubicBezTo>
                <a:cubicBezTo>
                  <a:pt x="245780" y="586122"/>
                  <a:pt x="246073" y="597289"/>
                  <a:pt x="239420" y="604447"/>
                </a:cubicBezTo>
                <a:cubicBezTo>
                  <a:pt x="232768" y="611488"/>
                  <a:pt x="221664" y="611802"/>
                  <a:pt x="214617" y="605149"/>
                </a:cubicBezTo>
                <a:cubicBezTo>
                  <a:pt x="214580" y="605112"/>
                  <a:pt x="214537" y="605075"/>
                  <a:pt x="214493" y="605032"/>
                </a:cubicBezTo>
                <a:cubicBezTo>
                  <a:pt x="117465" y="510761"/>
                  <a:pt x="95147" y="363478"/>
                  <a:pt x="159886" y="244732"/>
                </a:cubicBezTo>
                <a:close/>
                <a:moveTo>
                  <a:pt x="134593" y="116622"/>
                </a:moveTo>
                <a:cubicBezTo>
                  <a:pt x="144001" y="113840"/>
                  <a:pt x="153884" y="119201"/>
                  <a:pt x="156669" y="128601"/>
                </a:cubicBezTo>
                <a:cubicBezTo>
                  <a:pt x="159455" y="138001"/>
                  <a:pt x="154089" y="147876"/>
                  <a:pt x="144681" y="150659"/>
                </a:cubicBezTo>
                <a:cubicBezTo>
                  <a:pt x="137773" y="152813"/>
                  <a:pt x="131091" y="155625"/>
                  <a:pt x="124724" y="159058"/>
                </a:cubicBezTo>
                <a:cubicBezTo>
                  <a:pt x="118379" y="162564"/>
                  <a:pt x="112399" y="166698"/>
                  <a:pt x="106887" y="171401"/>
                </a:cubicBezTo>
                <a:cubicBezTo>
                  <a:pt x="99511" y="177683"/>
                  <a:pt x="88436" y="176799"/>
                  <a:pt x="82157" y="169429"/>
                </a:cubicBezTo>
                <a:cubicBezTo>
                  <a:pt x="82113" y="169378"/>
                  <a:pt x="82069" y="169335"/>
                  <a:pt x="82033" y="169283"/>
                </a:cubicBezTo>
                <a:cubicBezTo>
                  <a:pt x="75797" y="161746"/>
                  <a:pt x="76740" y="150615"/>
                  <a:pt x="84153" y="144231"/>
                </a:cubicBezTo>
                <a:cubicBezTo>
                  <a:pt x="91477" y="137935"/>
                  <a:pt x="99438" y="132428"/>
                  <a:pt x="107911" y="127797"/>
                </a:cubicBezTo>
                <a:cubicBezTo>
                  <a:pt x="116310" y="123152"/>
                  <a:pt x="125184" y="119405"/>
                  <a:pt x="134373" y="116622"/>
                </a:cubicBezTo>
                <a:close/>
                <a:moveTo>
                  <a:pt x="375828" y="78350"/>
                </a:moveTo>
                <a:cubicBezTo>
                  <a:pt x="382231" y="85764"/>
                  <a:pt x="381449" y="96953"/>
                  <a:pt x="374073" y="103403"/>
                </a:cubicBezTo>
                <a:cubicBezTo>
                  <a:pt x="366880" y="109772"/>
                  <a:pt x="355886" y="109107"/>
                  <a:pt x="349511" y="101920"/>
                </a:cubicBezTo>
                <a:cubicBezTo>
                  <a:pt x="349416" y="101803"/>
                  <a:pt x="349314" y="101693"/>
                  <a:pt x="349219" y="101577"/>
                </a:cubicBezTo>
                <a:cubicBezTo>
                  <a:pt x="340344" y="91205"/>
                  <a:pt x="330556" y="81652"/>
                  <a:pt x="319978" y="73018"/>
                </a:cubicBezTo>
                <a:cubicBezTo>
                  <a:pt x="309378" y="64414"/>
                  <a:pt x="298055" y="56738"/>
                  <a:pt x="286132" y="50084"/>
                </a:cubicBezTo>
                <a:cubicBezTo>
                  <a:pt x="280723" y="47090"/>
                  <a:pt x="275240" y="44241"/>
                  <a:pt x="269684" y="41685"/>
                </a:cubicBezTo>
                <a:cubicBezTo>
                  <a:pt x="264129" y="39129"/>
                  <a:pt x="257988" y="36645"/>
                  <a:pt x="252652" y="34381"/>
                </a:cubicBezTo>
                <a:cubicBezTo>
                  <a:pt x="243499" y="31021"/>
                  <a:pt x="238762" y="20913"/>
                  <a:pt x="242052" y="11739"/>
                </a:cubicBezTo>
                <a:cubicBezTo>
                  <a:pt x="245195" y="2624"/>
                  <a:pt x="255137" y="-2219"/>
                  <a:pt x="264260" y="922"/>
                </a:cubicBezTo>
                <a:cubicBezTo>
                  <a:pt x="264341" y="944"/>
                  <a:pt x="264414" y="973"/>
                  <a:pt x="264494" y="1002"/>
                </a:cubicBezTo>
                <a:cubicBezTo>
                  <a:pt x="271439" y="3486"/>
                  <a:pt x="277945" y="6188"/>
                  <a:pt x="284085" y="8964"/>
                </a:cubicBezTo>
                <a:cubicBezTo>
                  <a:pt x="290226" y="11739"/>
                  <a:pt x="296805" y="15099"/>
                  <a:pt x="303018" y="18605"/>
                </a:cubicBezTo>
                <a:cubicBezTo>
                  <a:pt x="316754" y="26325"/>
                  <a:pt x="329810" y="35199"/>
                  <a:pt x="342055" y="45118"/>
                </a:cubicBezTo>
                <a:cubicBezTo>
                  <a:pt x="354307" y="55168"/>
                  <a:pt x="365630" y="66292"/>
                  <a:pt x="375901" y="78350"/>
                </a:cubicBezTo>
                <a:close/>
                <a:moveTo>
                  <a:pt x="527586" y="223551"/>
                </a:moveTo>
                <a:cubicBezTo>
                  <a:pt x="526760" y="213852"/>
                  <a:pt x="533961" y="205313"/>
                  <a:pt x="543669" y="204488"/>
                </a:cubicBezTo>
                <a:cubicBezTo>
                  <a:pt x="553377" y="203663"/>
                  <a:pt x="561922" y="210857"/>
                  <a:pt x="562748" y="220556"/>
                </a:cubicBezTo>
                <a:cubicBezTo>
                  <a:pt x="565044" y="248720"/>
                  <a:pt x="564386" y="277037"/>
                  <a:pt x="560774" y="305062"/>
                </a:cubicBezTo>
                <a:cubicBezTo>
                  <a:pt x="557090" y="333043"/>
                  <a:pt x="550401" y="360542"/>
                  <a:pt x="540818" y="387084"/>
                </a:cubicBezTo>
                <a:cubicBezTo>
                  <a:pt x="537514" y="396251"/>
                  <a:pt x="527411" y="401020"/>
                  <a:pt x="518229" y="397748"/>
                </a:cubicBezTo>
                <a:cubicBezTo>
                  <a:pt x="509092" y="394330"/>
                  <a:pt x="504406" y="384207"/>
                  <a:pt x="507703" y="375033"/>
                </a:cubicBezTo>
                <a:cubicBezTo>
                  <a:pt x="525189" y="326565"/>
                  <a:pt x="531972" y="274890"/>
                  <a:pt x="527586" y="223551"/>
                </a:cubicBezTo>
                <a:close/>
                <a:moveTo>
                  <a:pt x="494398" y="99385"/>
                </a:moveTo>
                <a:cubicBezTo>
                  <a:pt x="490261" y="90526"/>
                  <a:pt x="494004" y="79994"/>
                  <a:pt x="502805" y="75721"/>
                </a:cubicBezTo>
                <a:cubicBezTo>
                  <a:pt x="511614" y="71594"/>
                  <a:pt x="522104" y="75385"/>
                  <a:pt x="526234" y="84186"/>
                </a:cubicBezTo>
                <a:cubicBezTo>
                  <a:pt x="526249" y="84215"/>
                  <a:pt x="526256" y="84237"/>
                  <a:pt x="526271" y="84266"/>
                </a:cubicBezTo>
                <a:cubicBezTo>
                  <a:pt x="531388" y="95222"/>
                  <a:pt x="536066" y="106178"/>
                  <a:pt x="540160" y="117499"/>
                </a:cubicBezTo>
                <a:cubicBezTo>
                  <a:pt x="544253" y="128820"/>
                  <a:pt x="547836" y="140287"/>
                  <a:pt x="550906" y="152046"/>
                </a:cubicBezTo>
                <a:cubicBezTo>
                  <a:pt x="553932" y="161286"/>
                  <a:pt x="548888" y="171226"/>
                  <a:pt x="539648" y="174250"/>
                </a:cubicBezTo>
                <a:cubicBezTo>
                  <a:pt x="530401" y="177274"/>
                  <a:pt x="520444" y="172241"/>
                  <a:pt x="517418" y="163002"/>
                </a:cubicBezTo>
                <a:cubicBezTo>
                  <a:pt x="517213" y="162381"/>
                  <a:pt x="517045" y="161746"/>
                  <a:pt x="516914" y="161103"/>
                </a:cubicBezTo>
                <a:cubicBezTo>
                  <a:pt x="514136" y="150659"/>
                  <a:pt x="510919" y="140214"/>
                  <a:pt x="507118" y="129842"/>
                </a:cubicBezTo>
                <a:cubicBezTo>
                  <a:pt x="503317" y="119471"/>
                  <a:pt x="499150" y="109538"/>
                  <a:pt x="494471" y="99677"/>
                </a:cubicBezTo>
                <a:close/>
                <a:moveTo>
                  <a:pt x="410624" y="589693"/>
                </a:moveTo>
                <a:cubicBezTo>
                  <a:pt x="420434" y="590059"/>
                  <a:pt x="428095" y="598297"/>
                  <a:pt x="427730" y="608099"/>
                </a:cubicBezTo>
                <a:cubicBezTo>
                  <a:pt x="427364" y="617901"/>
                  <a:pt x="419118" y="625555"/>
                  <a:pt x="409308" y="625190"/>
                </a:cubicBezTo>
                <a:cubicBezTo>
                  <a:pt x="391223" y="624511"/>
                  <a:pt x="373284" y="621662"/>
                  <a:pt x="355871" y="616718"/>
                </a:cubicBezTo>
                <a:cubicBezTo>
                  <a:pt x="338531" y="611846"/>
                  <a:pt x="321820" y="604959"/>
                  <a:pt x="306089" y="596194"/>
                </a:cubicBezTo>
                <a:cubicBezTo>
                  <a:pt x="277535" y="580264"/>
                  <a:pt x="252637" y="558550"/>
                  <a:pt x="232987" y="532431"/>
                </a:cubicBezTo>
                <a:cubicBezTo>
                  <a:pt x="213221" y="506137"/>
                  <a:pt x="199083" y="476053"/>
                  <a:pt x="191466" y="444055"/>
                </a:cubicBezTo>
                <a:cubicBezTo>
                  <a:pt x="190808" y="440914"/>
                  <a:pt x="189930" y="437262"/>
                  <a:pt x="189200" y="433099"/>
                </a:cubicBezTo>
                <a:cubicBezTo>
                  <a:pt x="188468" y="428936"/>
                  <a:pt x="187884" y="425795"/>
                  <a:pt x="187372" y="421997"/>
                </a:cubicBezTo>
                <a:cubicBezTo>
                  <a:pt x="185617" y="412436"/>
                  <a:pt x="191963" y="403262"/>
                  <a:pt x="201532" y="401517"/>
                </a:cubicBezTo>
                <a:cubicBezTo>
                  <a:pt x="211101" y="399764"/>
                  <a:pt x="220282" y="406096"/>
                  <a:pt x="222029" y="415657"/>
                </a:cubicBezTo>
                <a:cubicBezTo>
                  <a:pt x="222124" y="416161"/>
                  <a:pt x="222190" y="416665"/>
                  <a:pt x="222241" y="417176"/>
                </a:cubicBezTo>
                <a:cubicBezTo>
                  <a:pt x="222680" y="420317"/>
                  <a:pt x="223192" y="423458"/>
                  <a:pt x="223776" y="426525"/>
                </a:cubicBezTo>
                <a:cubicBezTo>
                  <a:pt x="224361" y="429593"/>
                  <a:pt x="224946" y="432222"/>
                  <a:pt x="225750" y="435874"/>
                </a:cubicBezTo>
                <a:cubicBezTo>
                  <a:pt x="232132" y="463110"/>
                  <a:pt x="244106" y="488732"/>
                  <a:pt x="260912" y="511104"/>
                </a:cubicBezTo>
                <a:cubicBezTo>
                  <a:pt x="287119" y="545768"/>
                  <a:pt x="323918" y="570952"/>
                  <a:pt x="365740" y="582828"/>
                </a:cubicBezTo>
                <a:cubicBezTo>
                  <a:pt x="380418" y="586852"/>
                  <a:pt x="395492" y="589248"/>
                  <a:pt x="410697" y="589986"/>
                </a:cubicBezTo>
                <a:close/>
                <a:moveTo>
                  <a:pt x="140148" y="225158"/>
                </a:moveTo>
                <a:cubicBezTo>
                  <a:pt x="134169" y="232776"/>
                  <a:pt x="123145" y="234112"/>
                  <a:pt x="115520" y="228138"/>
                </a:cubicBezTo>
                <a:cubicBezTo>
                  <a:pt x="115491" y="228123"/>
                  <a:pt x="115462" y="228101"/>
                  <a:pt x="115440" y="228079"/>
                </a:cubicBezTo>
                <a:cubicBezTo>
                  <a:pt x="107903" y="221922"/>
                  <a:pt x="106609" y="210908"/>
                  <a:pt x="112516" y="203173"/>
                </a:cubicBezTo>
                <a:cubicBezTo>
                  <a:pt x="136427" y="172431"/>
                  <a:pt x="179207" y="163718"/>
                  <a:pt x="213250" y="182649"/>
                </a:cubicBezTo>
                <a:cubicBezTo>
                  <a:pt x="251709" y="204386"/>
                  <a:pt x="265598" y="252927"/>
                  <a:pt x="244464" y="291696"/>
                </a:cubicBezTo>
                <a:cubicBezTo>
                  <a:pt x="232344" y="313724"/>
                  <a:pt x="224456" y="337835"/>
                  <a:pt x="221218" y="362763"/>
                </a:cubicBezTo>
                <a:cubicBezTo>
                  <a:pt x="220004" y="372382"/>
                  <a:pt x="211218" y="379203"/>
                  <a:pt x="201590" y="377991"/>
                </a:cubicBezTo>
                <a:cubicBezTo>
                  <a:pt x="191963" y="376779"/>
                  <a:pt x="185135" y="367999"/>
                  <a:pt x="186348" y="358380"/>
                </a:cubicBezTo>
                <a:cubicBezTo>
                  <a:pt x="190157" y="328982"/>
                  <a:pt x="199404" y="300548"/>
                  <a:pt x="213615" y="274532"/>
                </a:cubicBezTo>
                <a:cubicBezTo>
                  <a:pt x="219347" y="264117"/>
                  <a:pt x="220735" y="251861"/>
                  <a:pt x="217490" y="240423"/>
                </a:cubicBezTo>
                <a:cubicBezTo>
                  <a:pt x="214251" y="229095"/>
                  <a:pt x="206656" y="219512"/>
                  <a:pt x="196363" y="213764"/>
                </a:cubicBezTo>
                <a:cubicBezTo>
                  <a:pt x="187204" y="208659"/>
                  <a:pt x="176524" y="207000"/>
                  <a:pt x="166246" y="209089"/>
                </a:cubicBezTo>
                <a:cubicBezTo>
                  <a:pt x="155975" y="211310"/>
                  <a:pt x="146830" y="217109"/>
                  <a:pt x="140441" y="225450"/>
                </a:cubicBezTo>
                <a:close/>
                <a:moveTo>
                  <a:pt x="111566" y="288263"/>
                </a:moveTo>
                <a:cubicBezTo>
                  <a:pt x="109139" y="297678"/>
                  <a:pt x="99533" y="303338"/>
                  <a:pt x="90110" y="300913"/>
                </a:cubicBezTo>
                <a:cubicBezTo>
                  <a:pt x="80687" y="298489"/>
                  <a:pt x="75015" y="288891"/>
                  <a:pt x="77449" y="279477"/>
                </a:cubicBezTo>
                <a:cubicBezTo>
                  <a:pt x="77639" y="278739"/>
                  <a:pt x="77873" y="278016"/>
                  <a:pt x="78158" y="277307"/>
                </a:cubicBezTo>
                <a:cubicBezTo>
                  <a:pt x="79109" y="274313"/>
                  <a:pt x="80059" y="271464"/>
                  <a:pt x="81082" y="268689"/>
                </a:cubicBezTo>
                <a:cubicBezTo>
                  <a:pt x="82106" y="265913"/>
                  <a:pt x="83202" y="262627"/>
                  <a:pt x="84153" y="260070"/>
                </a:cubicBezTo>
                <a:cubicBezTo>
                  <a:pt x="87559" y="250962"/>
                  <a:pt x="97713" y="246346"/>
                  <a:pt x="106821" y="249750"/>
                </a:cubicBezTo>
                <a:cubicBezTo>
                  <a:pt x="106843" y="249757"/>
                  <a:pt x="106865" y="249765"/>
                  <a:pt x="106887" y="249772"/>
                </a:cubicBezTo>
                <a:cubicBezTo>
                  <a:pt x="116025" y="253307"/>
                  <a:pt x="120594" y="263547"/>
                  <a:pt x="117121" y="272706"/>
                </a:cubicBezTo>
                <a:cubicBezTo>
                  <a:pt x="116025" y="275627"/>
                  <a:pt x="115148" y="278184"/>
                  <a:pt x="114270" y="280521"/>
                </a:cubicBezTo>
                <a:cubicBezTo>
                  <a:pt x="113393" y="282858"/>
                  <a:pt x="112662" y="285780"/>
                  <a:pt x="111858" y="288555"/>
                </a:cubicBezTo>
                <a:close/>
                <a:moveTo>
                  <a:pt x="131522" y="537909"/>
                </a:moveTo>
                <a:cubicBezTo>
                  <a:pt x="135908" y="546630"/>
                  <a:pt x="132495" y="557257"/>
                  <a:pt x="123847" y="561793"/>
                </a:cubicBezTo>
                <a:cubicBezTo>
                  <a:pt x="115272" y="566212"/>
                  <a:pt x="104731" y="562844"/>
                  <a:pt x="100315" y="554277"/>
                </a:cubicBezTo>
                <a:cubicBezTo>
                  <a:pt x="100286" y="554226"/>
                  <a:pt x="100257" y="554175"/>
                  <a:pt x="100235" y="554124"/>
                </a:cubicBezTo>
                <a:cubicBezTo>
                  <a:pt x="66404" y="487666"/>
                  <a:pt x="53772" y="412436"/>
                  <a:pt x="64050" y="338587"/>
                </a:cubicBezTo>
                <a:cubicBezTo>
                  <a:pt x="64964" y="328909"/>
                  <a:pt x="73553" y="321803"/>
                  <a:pt x="83246" y="322716"/>
                </a:cubicBezTo>
                <a:cubicBezTo>
                  <a:pt x="92932" y="323629"/>
                  <a:pt x="100045" y="332211"/>
                  <a:pt x="99131" y="341888"/>
                </a:cubicBezTo>
                <a:cubicBezTo>
                  <a:pt x="99080" y="342400"/>
                  <a:pt x="99014" y="342903"/>
                  <a:pt x="98919" y="343407"/>
                </a:cubicBezTo>
                <a:cubicBezTo>
                  <a:pt x="94336" y="376516"/>
                  <a:pt x="94803" y="410135"/>
                  <a:pt x="100308" y="443105"/>
                </a:cubicBezTo>
                <a:cubicBezTo>
                  <a:pt x="105966" y="476206"/>
                  <a:pt x="116588" y="508263"/>
                  <a:pt x="131815" y="538201"/>
                </a:cubicBezTo>
                <a:close/>
                <a:moveTo>
                  <a:pt x="287156" y="126629"/>
                </a:moveTo>
                <a:cubicBezTo>
                  <a:pt x="279889" y="120070"/>
                  <a:pt x="279268" y="108895"/>
                  <a:pt x="285767" y="101577"/>
                </a:cubicBezTo>
                <a:cubicBezTo>
                  <a:pt x="292105" y="94360"/>
                  <a:pt x="303099" y="93652"/>
                  <a:pt x="310321" y="99984"/>
                </a:cubicBezTo>
                <a:cubicBezTo>
                  <a:pt x="310394" y="100050"/>
                  <a:pt x="310475" y="100123"/>
                  <a:pt x="310548" y="100189"/>
                </a:cubicBezTo>
                <a:cubicBezTo>
                  <a:pt x="381120" y="164324"/>
                  <a:pt x="398584" y="268397"/>
                  <a:pt x="352801" y="352026"/>
                </a:cubicBezTo>
                <a:cubicBezTo>
                  <a:pt x="349614" y="357862"/>
                  <a:pt x="347157" y="364070"/>
                  <a:pt x="345491" y="370505"/>
                </a:cubicBezTo>
                <a:cubicBezTo>
                  <a:pt x="343882" y="376925"/>
                  <a:pt x="343122" y="383535"/>
                  <a:pt x="343224" y="390152"/>
                </a:cubicBezTo>
                <a:cubicBezTo>
                  <a:pt x="343509" y="403518"/>
                  <a:pt x="347267" y="416577"/>
                  <a:pt x="354117" y="428059"/>
                </a:cubicBezTo>
                <a:cubicBezTo>
                  <a:pt x="360849" y="439409"/>
                  <a:pt x="370491" y="448766"/>
                  <a:pt x="382041" y="455156"/>
                </a:cubicBezTo>
                <a:lnTo>
                  <a:pt x="382041" y="455156"/>
                </a:lnTo>
                <a:cubicBezTo>
                  <a:pt x="399476" y="464987"/>
                  <a:pt x="420142" y="467361"/>
                  <a:pt x="439353" y="461730"/>
                </a:cubicBezTo>
                <a:cubicBezTo>
                  <a:pt x="458220" y="456201"/>
                  <a:pt x="474164" y="443478"/>
                  <a:pt x="483725" y="426306"/>
                </a:cubicBezTo>
                <a:cubicBezTo>
                  <a:pt x="487965" y="417512"/>
                  <a:pt x="498543" y="413817"/>
                  <a:pt x="507345" y="418060"/>
                </a:cubicBezTo>
                <a:cubicBezTo>
                  <a:pt x="513485" y="421018"/>
                  <a:pt x="517381" y="427234"/>
                  <a:pt x="517352" y="434048"/>
                </a:cubicBezTo>
                <a:lnTo>
                  <a:pt x="517352" y="439161"/>
                </a:lnTo>
                <a:lnTo>
                  <a:pt x="515086" y="443251"/>
                </a:lnTo>
                <a:cubicBezTo>
                  <a:pt x="501116" y="469034"/>
                  <a:pt x="477439" y="488199"/>
                  <a:pt x="449295" y="496496"/>
                </a:cubicBezTo>
                <a:cubicBezTo>
                  <a:pt x="422773" y="504268"/>
                  <a:pt x="394278" y="501653"/>
                  <a:pt x="369614" y="489192"/>
                </a:cubicBezTo>
                <a:lnTo>
                  <a:pt x="369614" y="489192"/>
                </a:lnTo>
                <a:lnTo>
                  <a:pt x="365594" y="486928"/>
                </a:lnTo>
                <a:cubicBezTo>
                  <a:pt x="348590" y="477470"/>
                  <a:pt x="334394" y="463687"/>
                  <a:pt x="324437" y="446976"/>
                </a:cubicBezTo>
                <a:cubicBezTo>
                  <a:pt x="314400" y="430170"/>
                  <a:pt x="308933" y="411034"/>
                  <a:pt x="308574" y="391467"/>
                </a:cubicBezTo>
                <a:cubicBezTo>
                  <a:pt x="308333" y="381745"/>
                  <a:pt x="309415" y="372046"/>
                  <a:pt x="311791" y="362616"/>
                </a:cubicBezTo>
                <a:cubicBezTo>
                  <a:pt x="314101" y="353173"/>
                  <a:pt x="317617" y="344065"/>
                  <a:pt x="322244" y="335519"/>
                </a:cubicBezTo>
                <a:cubicBezTo>
                  <a:pt x="360089" y="266344"/>
                  <a:pt x="345717" y="180290"/>
                  <a:pt x="287448" y="127140"/>
                </a:cubicBezTo>
                <a:close/>
                <a:moveTo>
                  <a:pt x="132400" y="88795"/>
                </a:moveTo>
                <a:cubicBezTo>
                  <a:pt x="123021" y="91220"/>
                  <a:pt x="113444" y="85596"/>
                  <a:pt x="111017" y="76225"/>
                </a:cubicBezTo>
                <a:cubicBezTo>
                  <a:pt x="111003" y="76174"/>
                  <a:pt x="110996" y="76130"/>
                  <a:pt x="110981" y="76086"/>
                </a:cubicBezTo>
                <a:cubicBezTo>
                  <a:pt x="108393" y="66591"/>
                  <a:pt x="114000" y="56797"/>
                  <a:pt x="123503" y="54211"/>
                </a:cubicBezTo>
                <a:cubicBezTo>
                  <a:pt x="123547" y="54196"/>
                  <a:pt x="123584" y="54189"/>
                  <a:pt x="123627" y="54175"/>
                </a:cubicBezTo>
                <a:cubicBezTo>
                  <a:pt x="166969" y="42722"/>
                  <a:pt x="212906" y="46089"/>
                  <a:pt x="254114" y="63743"/>
                </a:cubicBezTo>
                <a:cubicBezTo>
                  <a:pt x="263112" y="67621"/>
                  <a:pt x="267265" y="78044"/>
                  <a:pt x="263398" y="87042"/>
                </a:cubicBezTo>
                <a:cubicBezTo>
                  <a:pt x="259735" y="95960"/>
                  <a:pt x="249523" y="100218"/>
                  <a:pt x="240597" y="96559"/>
                </a:cubicBezTo>
                <a:cubicBezTo>
                  <a:pt x="240524" y="96530"/>
                  <a:pt x="240444" y="96493"/>
                  <a:pt x="240371" y="96464"/>
                </a:cubicBezTo>
                <a:cubicBezTo>
                  <a:pt x="223499" y="89226"/>
                  <a:pt x="205538" y="84829"/>
                  <a:pt x="187226" y="83463"/>
                </a:cubicBezTo>
                <a:cubicBezTo>
                  <a:pt x="168863" y="82346"/>
                  <a:pt x="150441" y="84245"/>
                  <a:pt x="132692" y="89087"/>
                </a:cubicBezTo>
                <a:close/>
                <a:moveTo>
                  <a:pt x="380945" y="149563"/>
                </a:moveTo>
                <a:cubicBezTo>
                  <a:pt x="376603" y="140784"/>
                  <a:pt x="380163" y="130157"/>
                  <a:pt x="388913" y="125752"/>
                </a:cubicBezTo>
                <a:cubicBezTo>
                  <a:pt x="397583" y="121436"/>
                  <a:pt x="408117" y="124956"/>
                  <a:pt x="412444" y="133619"/>
                </a:cubicBezTo>
                <a:cubicBezTo>
                  <a:pt x="412466" y="133677"/>
                  <a:pt x="412495" y="133728"/>
                  <a:pt x="412525" y="133787"/>
                </a:cubicBezTo>
                <a:cubicBezTo>
                  <a:pt x="431589" y="172694"/>
                  <a:pt x="441063" y="215590"/>
                  <a:pt x="440157" y="258902"/>
                </a:cubicBezTo>
                <a:cubicBezTo>
                  <a:pt x="439265" y="302097"/>
                  <a:pt x="427956" y="344437"/>
                  <a:pt x="407188" y="382337"/>
                </a:cubicBezTo>
                <a:cubicBezTo>
                  <a:pt x="405478" y="385485"/>
                  <a:pt x="405054" y="389181"/>
                  <a:pt x="406019" y="392635"/>
                </a:cubicBezTo>
                <a:cubicBezTo>
                  <a:pt x="407027" y="396054"/>
                  <a:pt x="409337" y="398939"/>
                  <a:pt x="412451" y="400670"/>
                </a:cubicBezTo>
                <a:cubicBezTo>
                  <a:pt x="418826" y="404154"/>
                  <a:pt x="426823" y="401809"/>
                  <a:pt x="430310" y="395440"/>
                </a:cubicBezTo>
                <a:cubicBezTo>
                  <a:pt x="430325" y="395404"/>
                  <a:pt x="430347" y="395374"/>
                  <a:pt x="430361" y="395338"/>
                </a:cubicBezTo>
                <a:cubicBezTo>
                  <a:pt x="495078" y="277081"/>
                  <a:pt x="471898" y="130098"/>
                  <a:pt x="373927" y="37449"/>
                </a:cubicBezTo>
                <a:cubicBezTo>
                  <a:pt x="366822" y="30729"/>
                  <a:pt x="366398" y="19561"/>
                  <a:pt x="372977" y="12323"/>
                </a:cubicBezTo>
                <a:cubicBezTo>
                  <a:pt x="379578" y="5188"/>
                  <a:pt x="390726" y="4749"/>
                  <a:pt x="397875" y="11345"/>
                </a:cubicBezTo>
                <a:cubicBezTo>
                  <a:pt x="397882" y="11352"/>
                  <a:pt x="397897" y="11366"/>
                  <a:pt x="397904" y="11374"/>
                </a:cubicBezTo>
                <a:cubicBezTo>
                  <a:pt x="507681" y="115227"/>
                  <a:pt x="533676" y="279937"/>
                  <a:pt x="461210" y="412502"/>
                </a:cubicBezTo>
                <a:cubicBezTo>
                  <a:pt x="455018" y="423910"/>
                  <a:pt x="444470" y="432339"/>
                  <a:pt x="431970" y="435874"/>
                </a:cubicBezTo>
                <a:cubicBezTo>
                  <a:pt x="419725" y="439460"/>
                  <a:pt x="406545" y="437963"/>
                  <a:pt x="395419" y="431711"/>
                </a:cubicBezTo>
                <a:cubicBezTo>
                  <a:pt x="371917" y="418440"/>
                  <a:pt x="363422" y="388786"/>
                  <a:pt x="376339" y="365100"/>
                </a:cubicBezTo>
                <a:cubicBezTo>
                  <a:pt x="394359" y="332247"/>
                  <a:pt x="404213" y="295553"/>
                  <a:pt x="405068" y="258098"/>
                </a:cubicBezTo>
                <a:cubicBezTo>
                  <a:pt x="405719" y="220622"/>
                  <a:pt x="397480" y="183533"/>
                  <a:pt x="381018" y="149855"/>
                </a:cubicBezTo>
                <a:close/>
                <a:moveTo>
                  <a:pt x="624738" y="286875"/>
                </a:moveTo>
                <a:cubicBezTo>
                  <a:pt x="624029" y="296575"/>
                  <a:pt x="615586" y="303871"/>
                  <a:pt x="605878" y="303163"/>
                </a:cubicBezTo>
                <a:cubicBezTo>
                  <a:pt x="596170" y="302455"/>
                  <a:pt x="588868" y="294019"/>
                  <a:pt x="589577" y="284319"/>
                </a:cubicBezTo>
                <a:cubicBezTo>
                  <a:pt x="589869" y="280083"/>
                  <a:pt x="590088" y="276504"/>
                  <a:pt x="590234" y="273582"/>
                </a:cubicBezTo>
                <a:cubicBezTo>
                  <a:pt x="590234" y="269565"/>
                  <a:pt x="590600" y="266279"/>
                  <a:pt x="590673" y="262992"/>
                </a:cubicBezTo>
                <a:cubicBezTo>
                  <a:pt x="590256" y="253278"/>
                  <a:pt x="597800" y="245068"/>
                  <a:pt x="607516" y="244652"/>
                </a:cubicBezTo>
                <a:cubicBezTo>
                  <a:pt x="617238" y="244236"/>
                  <a:pt x="625455" y="251766"/>
                  <a:pt x="625879" y="261480"/>
                </a:cubicBezTo>
                <a:cubicBezTo>
                  <a:pt x="625908" y="262203"/>
                  <a:pt x="625893" y="262926"/>
                  <a:pt x="625835" y="263649"/>
                </a:cubicBezTo>
                <a:cubicBezTo>
                  <a:pt x="625835" y="268032"/>
                  <a:pt x="625689" y="271903"/>
                  <a:pt x="625396" y="275262"/>
                </a:cubicBezTo>
                <a:cubicBezTo>
                  <a:pt x="625250" y="279937"/>
                  <a:pt x="625053" y="283903"/>
                  <a:pt x="624811" y="287168"/>
                </a:cubicBezTo>
                <a:close/>
                <a:moveTo>
                  <a:pt x="577953" y="457055"/>
                </a:moveTo>
                <a:cubicBezTo>
                  <a:pt x="573728" y="465725"/>
                  <a:pt x="563275" y="469326"/>
                  <a:pt x="554597" y="465104"/>
                </a:cubicBezTo>
                <a:cubicBezTo>
                  <a:pt x="554539" y="465075"/>
                  <a:pt x="554473" y="465046"/>
                  <a:pt x="554415" y="465017"/>
                </a:cubicBezTo>
                <a:cubicBezTo>
                  <a:pt x="545723" y="460561"/>
                  <a:pt x="542214" y="449963"/>
                  <a:pt x="546520" y="441206"/>
                </a:cubicBezTo>
                <a:cubicBezTo>
                  <a:pt x="553442" y="427365"/>
                  <a:pt x="559590" y="413145"/>
                  <a:pt x="564941" y="398625"/>
                </a:cubicBezTo>
                <a:lnTo>
                  <a:pt x="564941" y="398625"/>
                </a:lnTo>
                <a:cubicBezTo>
                  <a:pt x="570285" y="384163"/>
                  <a:pt x="574803" y="369409"/>
                  <a:pt x="578465" y="354436"/>
                </a:cubicBezTo>
                <a:cubicBezTo>
                  <a:pt x="580687" y="345014"/>
                  <a:pt x="590132" y="339171"/>
                  <a:pt x="599562" y="341392"/>
                </a:cubicBezTo>
                <a:cubicBezTo>
                  <a:pt x="599621" y="341406"/>
                  <a:pt x="599679" y="341421"/>
                  <a:pt x="599738" y="341435"/>
                </a:cubicBezTo>
                <a:cubicBezTo>
                  <a:pt x="609204" y="343838"/>
                  <a:pt x="614957" y="353436"/>
                  <a:pt x="612603" y="362909"/>
                </a:cubicBezTo>
                <a:cubicBezTo>
                  <a:pt x="608612" y="379182"/>
                  <a:pt x="603736" y="395228"/>
                  <a:pt x="597983" y="410968"/>
                </a:cubicBezTo>
                <a:lnTo>
                  <a:pt x="597983" y="410968"/>
                </a:lnTo>
                <a:cubicBezTo>
                  <a:pt x="592238" y="426803"/>
                  <a:pt x="585571" y="442287"/>
                  <a:pt x="578027" y="457347"/>
                </a:cubicBezTo>
                <a:close/>
                <a:moveTo>
                  <a:pt x="506241" y="538859"/>
                </a:moveTo>
                <a:cubicBezTo>
                  <a:pt x="497936" y="543767"/>
                  <a:pt x="487220" y="541013"/>
                  <a:pt x="482315" y="532709"/>
                </a:cubicBezTo>
                <a:cubicBezTo>
                  <a:pt x="482271" y="532643"/>
                  <a:pt x="482227" y="532570"/>
                  <a:pt x="482190" y="532504"/>
                </a:cubicBezTo>
                <a:cubicBezTo>
                  <a:pt x="477278" y="524083"/>
                  <a:pt x="480041" y="513281"/>
                  <a:pt x="488404" y="508255"/>
                </a:cubicBezTo>
                <a:cubicBezTo>
                  <a:pt x="492132" y="506064"/>
                  <a:pt x="495714" y="503654"/>
                  <a:pt x="499150" y="500952"/>
                </a:cubicBezTo>
                <a:cubicBezTo>
                  <a:pt x="502586" y="498249"/>
                  <a:pt x="505875" y="495839"/>
                  <a:pt x="509165" y="492917"/>
                </a:cubicBezTo>
                <a:cubicBezTo>
                  <a:pt x="516402" y="486541"/>
                  <a:pt x="527440" y="487228"/>
                  <a:pt x="533822" y="494459"/>
                </a:cubicBezTo>
                <a:cubicBezTo>
                  <a:pt x="533866" y="494502"/>
                  <a:pt x="533902" y="494554"/>
                  <a:pt x="533946" y="494597"/>
                </a:cubicBezTo>
                <a:cubicBezTo>
                  <a:pt x="540343" y="501989"/>
                  <a:pt x="539634" y="513142"/>
                  <a:pt x="532338" y="519649"/>
                </a:cubicBezTo>
                <a:cubicBezTo>
                  <a:pt x="528244" y="523228"/>
                  <a:pt x="524078" y="526953"/>
                  <a:pt x="519691" y="529802"/>
                </a:cubicBezTo>
                <a:cubicBezTo>
                  <a:pt x="515305" y="532650"/>
                  <a:pt x="510773" y="536375"/>
                  <a:pt x="506314" y="539151"/>
                </a:cubicBezTo>
                <a:close/>
                <a:moveTo>
                  <a:pt x="268807" y="303820"/>
                </a:moveTo>
                <a:cubicBezTo>
                  <a:pt x="274129" y="295728"/>
                  <a:pt x="285006" y="293485"/>
                  <a:pt x="293106" y="298803"/>
                </a:cubicBezTo>
                <a:cubicBezTo>
                  <a:pt x="293172" y="298839"/>
                  <a:pt x="293230" y="298883"/>
                  <a:pt x="293296" y="298927"/>
                </a:cubicBezTo>
                <a:cubicBezTo>
                  <a:pt x="301227" y="304332"/>
                  <a:pt x="303508" y="315003"/>
                  <a:pt x="298486" y="323176"/>
                </a:cubicBezTo>
                <a:cubicBezTo>
                  <a:pt x="281234" y="355210"/>
                  <a:pt x="277170" y="392709"/>
                  <a:pt x="287156" y="427694"/>
                </a:cubicBezTo>
                <a:cubicBezTo>
                  <a:pt x="297207" y="462898"/>
                  <a:pt x="320884" y="492654"/>
                  <a:pt x="352947" y="510374"/>
                </a:cubicBezTo>
                <a:cubicBezTo>
                  <a:pt x="366200" y="517787"/>
                  <a:pt x="380608" y="522922"/>
                  <a:pt x="395565" y="525566"/>
                </a:cubicBezTo>
                <a:cubicBezTo>
                  <a:pt x="410492" y="528239"/>
                  <a:pt x="425771" y="528363"/>
                  <a:pt x="440742" y="525931"/>
                </a:cubicBezTo>
                <a:cubicBezTo>
                  <a:pt x="450472" y="524682"/>
                  <a:pt x="459375" y="531547"/>
                  <a:pt x="460626" y="541269"/>
                </a:cubicBezTo>
                <a:cubicBezTo>
                  <a:pt x="461832" y="550618"/>
                  <a:pt x="455508" y="559280"/>
                  <a:pt x="446225" y="560989"/>
                </a:cubicBezTo>
                <a:cubicBezTo>
                  <a:pt x="359935" y="574655"/>
                  <a:pt x="277111" y="521497"/>
                  <a:pt x="253675" y="437408"/>
                </a:cubicBezTo>
                <a:cubicBezTo>
                  <a:pt x="240904" y="393139"/>
                  <a:pt x="246160" y="345620"/>
                  <a:pt x="268295" y="305208"/>
                </a:cubicBezTo>
                <a:close/>
                <a:moveTo>
                  <a:pt x="211057" y="152484"/>
                </a:moveTo>
                <a:cubicBezTo>
                  <a:pt x="201919" y="149066"/>
                  <a:pt x="197233" y="138943"/>
                  <a:pt x="200530" y="129770"/>
                </a:cubicBezTo>
                <a:cubicBezTo>
                  <a:pt x="203681" y="120698"/>
                  <a:pt x="213593" y="115899"/>
                  <a:pt x="222673" y="119047"/>
                </a:cubicBezTo>
                <a:cubicBezTo>
                  <a:pt x="222797" y="119084"/>
                  <a:pt x="222921" y="119135"/>
                  <a:pt x="223046" y="119179"/>
                </a:cubicBezTo>
                <a:cubicBezTo>
                  <a:pt x="226627" y="120494"/>
                  <a:pt x="230356" y="121881"/>
                  <a:pt x="233280" y="123342"/>
                </a:cubicBezTo>
                <a:lnTo>
                  <a:pt x="233280" y="123342"/>
                </a:lnTo>
                <a:cubicBezTo>
                  <a:pt x="236350" y="124730"/>
                  <a:pt x="239640" y="126483"/>
                  <a:pt x="243148" y="128382"/>
                </a:cubicBezTo>
                <a:cubicBezTo>
                  <a:pt x="265956" y="141090"/>
                  <a:pt x="284802" y="159839"/>
                  <a:pt x="297609" y="182576"/>
                </a:cubicBezTo>
                <a:cubicBezTo>
                  <a:pt x="310555" y="205459"/>
                  <a:pt x="316952" y="231461"/>
                  <a:pt x="316104" y="257733"/>
                </a:cubicBezTo>
                <a:cubicBezTo>
                  <a:pt x="316381" y="267455"/>
                  <a:pt x="308720" y="275555"/>
                  <a:pt x="298991" y="275825"/>
                </a:cubicBezTo>
                <a:cubicBezTo>
                  <a:pt x="289268" y="276102"/>
                  <a:pt x="281161" y="268448"/>
                  <a:pt x="280883" y="258734"/>
                </a:cubicBezTo>
                <a:cubicBezTo>
                  <a:pt x="280862" y="258062"/>
                  <a:pt x="280883" y="257382"/>
                  <a:pt x="280942" y="256710"/>
                </a:cubicBezTo>
                <a:cubicBezTo>
                  <a:pt x="281541" y="236946"/>
                  <a:pt x="276709" y="217394"/>
                  <a:pt x="266979" y="200179"/>
                </a:cubicBezTo>
                <a:cubicBezTo>
                  <a:pt x="257330" y="183161"/>
                  <a:pt x="243200" y="169115"/>
                  <a:pt x="226116" y="159569"/>
                </a:cubicBezTo>
                <a:cubicBezTo>
                  <a:pt x="223850" y="158327"/>
                  <a:pt x="221291" y="157086"/>
                  <a:pt x="218806" y="155771"/>
                </a:cubicBezTo>
                <a:cubicBezTo>
                  <a:pt x="216313" y="154479"/>
                  <a:pt x="213718" y="153383"/>
                  <a:pt x="211057" y="152484"/>
                </a:cubicBezTo>
                <a:close/>
                <a:moveTo>
                  <a:pt x="34297" y="218731"/>
                </a:moveTo>
                <a:cubicBezTo>
                  <a:pt x="38208" y="209805"/>
                  <a:pt x="48603" y="205722"/>
                  <a:pt x="57544" y="209601"/>
                </a:cubicBezTo>
                <a:cubicBezTo>
                  <a:pt x="66477" y="213625"/>
                  <a:pt x="70512" y="224070"/>
                  <a:pt x="66608" y="233046"/>
                </a:cubicBezTo>
                <a:cubicBezTo>
                  <a:pt x="57712" y="253380"/>
                  <a:pt x="50599" y="274444"/>
                  <a:pt x="45336" y="296005"/>
                </a:cubicBezTo>
                <a:cubicBezTo>
                  <a:pt x="40007" y="317574"/>
                  <a:pt x="36585" y="339573"/>
                  <a:pt x="35101" y="361740"/>
                </a:cubicBezTo>
                <a:cubicBezTo>
                  <a:pt x="34502" y="371440"/>
                  <a:pt x="26146" y="378824"/>
                  <a:pt x="16439" y="378232"/>
                </a:cubicBezTo>
                <a:cubicBezTo>
                  <a:pt x="6723" y="377633"/>
                  <a:pt x="-667" y="369285"/>
                  <a:pt x="-68" y="359578"/>
                </a:cubicBezTo>
                <a:cubicBezTo>
                  <a:pt x="-68" y="359542"/>
                  <a:pt x="-60" y="359512"/>
                  <a:pt x="-60" y="359476"/>
                </a:cubicBezTo>
                <a:cubicBezTo>
                  <a:pt x="1577" y="335286"/>
                  <a:pt x="5320" y="311292"/>
                  <a:pt x="11124" y="287752"/>
                </a:cubicBezTo>
                <a:cubicBezTo>
                  <a:pt x="16921" y="264117"/>
                  <a:pt x="24750" y="241022"/>
                  <a:pt x="34517" y="218731"/>
                </a:cubicBezTo>
                <a:close/>
              </a:path>
            </a:pathLst>
          </a:custGeom>
          <a:solidFill>
            <a:schemeClr val="accent1">
              <a:lumMod val="75000"/>
            </a:schemeClr>
          </a:solidFill>
          <a:ln w="7301" cap="flat">
            <a:noFill/>
            <a:prstDash val="solid"/>
            <a:miter/>
          </a:ln>
        </p:spPr>
        <p:txBody>
          <a:bodyPr rtlCol="0" anchor="ctr"/>
          <a:lstStyle/>
          <a:p>
            <a:endParaRPr lang="en-US"/>
          </a:p>
        </p:txBody>
      </p:sp>
      <p:grpSp>
        <p:nvGrpSpPr>
          <p:cNvPr id="1216" name="Group 1215">
            <a:extLst>
              <a:ext uri="{FF2B5EF4-FFF2-40B4-BE49-F238E27FC236}">
                <a16:creationId xmlns:a16="http://schemas.microsoft.com/office/drawing/2014/main" id="{CE2855E8-42E4-9926-329E-B6BC5445710A}"/>
              </a:ext>
            </a:extLst>
          </p:cNvPr>
          <p:cNvGrpSpPr/>
          <p:nvPr/>
        </p:nvGrpSpPr>
        <p:grpSpPr>
          <a:xfrm>
            <a:off x="7975634" y="6258673"/>
            <a:ext cx="332784" cy="133084"/>
            <a:chOff x="7833846" y="6323524"/>
            <a:chExt cx="335445" cy="134148"/>
          </a:xfrm>
          <a:solidFill>
            <a:schemeClr val="tx1"/>
          </a:solidFill>
        </p:grpSpPr>
        <p:sp>
          <p:nvSpPr>
            <p:cNvPr id="1217" name="Freeform 1216">
              <a:extLst>
                <a:ext uri="{FF2B5EF4-FFF2-40B4-BE49-F238E27FC236}">
                  <a16:creationId xmlns:a16="http://schemas.microsoft.com/office/drawing/2014/main" id="{B6F42ADA-9D91-185D-D458-D9C0B49A6413}"/>
                </a:ext>
              </a:extLst>
            </p:cNvPr>
            <p:cNvSpPr/>
            <p:nvPr/>
          </p:nvSpPr>
          <p:spPr>
            <a:xfrm>
              <a:off x="7833846" y="6323524"/>
              <a:ext cx="89257" cy="131619"/>
            </a:xfrm>
            <a:custGeom>
              <a:avLst/>
              <a:gdLst>
                <a:gd name="connsiteX0" fmla="*/ 89155 w 89257"/>
                <a:gd name="connsiteY0" fmla="*/ 130899 h 131619"/>
                <a:gd name="connsiteX1" fmla="*/ 89155 w 89257"/>
                <a:gd name="connsiteY1" fmla="*/ 130899 h 131619"/>
                <a:gd name="connsiteX2" fmla="*/ 74535 w 89257"/>
                <a:gd name="connsiteY2" fmla="*/ 131338 h 131619"/>
                <a:gd name="connsiteX3" fmla="*/ 58379 w 89257"/>
                <a:gd name="connsiteY3" fmla="*/ 131338 h 131619"/>
                <a:gd name="connsiteX4" fmla="*/ 58379 w 89257"/>
                <a:gd name="connsiteY4" fmla="*/ 131338 h 131619"/>
                <a:gd name="connsiteX5" fmla="*/ 53774 w 89257"/>
                <a:gd name="connsiteY5" fmla="*/ 121185 h 131619"/>
                <a:gd name="connsiteX6" fmla="*/ 47707 w 89257"/>
                <a:gd name="connsiteY6" fmla="*/ 108842 h 131619"/>
                <a:gd name="connsiteX7" fmla="*/ 40396 w 89257"/>
                <a:gd name="connsiteY7" fmla="*/ 96206 h 131619"/>
                <a:gd name="connsiteX8" fmla="*/ 32648 w 89257"/>
                <a:gd name="connsiteY8" fmla="*/ 85177 h 131619"/>
                <a:gd name="connsiteX9" fmla="*/ 32648 w 89257"/>
                <a:gd name="connsiteY9" fmla="*/ 84593 h 131619"/>
                <a:gd name="connsiteX10" fmla="*/ 32063 w 89257"/>
                <a:gd name="connsiteY10" fmla="*/ 94965 h 131619"/>
                <a:gd name="connsiteX11" fmla="*/ 32063 w 89257"/>
                <a:gd name="connsiteY11" fmla="*/ 107673 h 131619"/>
                <a:gd name="connsiteX12" fmla="*/ 32721 w 89257"/>
                <a:gd name="connsiteY12" fmla="*/ 120090 h 131619"/>
                <a:gd name="connsiteX13" fmla="*/ 33306 w 89257"/>
                <a:gd name="connsiteY13" fmla="*/ 129439 h 131619"/>
                <a:gd name="connsiteX14" fmla="*/ 25045 w 89257"/>
                <a:gd name="connsiteY14" fmla="*/ 131118 h 131619"/>
                <a:gd name="connsiteX15" fmla="*/ 15030 w 89257"/>
                <a:gd name="connsiteY15" fmla="*/ 131557 h 131619"/>
                <a:gd name="connsiteX16" fmla="*/ 6112 w 89257"/>
                <a:gd name="connsiteY16" fmla="*/ 131557 h 131619"/>
                <a:gd name="connsiteX17" fmla="*/ 1214 w 89257"/>
                <a:gd name="connsiteY17" fmla="*/ 131557 h 131619"/>
                <a:gd name="connsiteX18" fmla="*/ 1799 w 89257"/>
                <a:gd name="connsiteY18" fmla="*/ 126517 h 131619"/>
                <a:gd name="connsiteX19" fmla="*/ 1799 w 89257"/>
                <a:gd name="connsiteY19" fmla="*/ 113151 h 131619"/>
                <a:gd name="connsiteX20" fmla="*/ 1799 w 89257"/>
                <a:gd name="connsiteY20" fmla="*/ 94161 h 131619"/>
                <a:gd name="connsiteX21" fmla="*/ 1799 w 89257"/>
                <a:gd name="connsiteY21" fmla="*/ 72249 h 131619"/>
                <a:gd name="connsiteX22" fmla="*/ 1433 w 89257"/>
                <a:gd name="connsiteY22" fmla="*/ 49461 h 131619"/>
                <a:gd name="connsiteX23" fmla="*/ 995 w 89257"/>
                <a:gd name="connsiteY23" fmla="*/ 28645 h 131619"/>
                <a:gd name="connsiteX24" fmla="*/ 556 w 89257"/>
                <a:gd name="connsiteY24" fmla="*/ 12504 h 131619"/>
                <a:gd name="connsiteX25" fmla="*/ -102 w 89257"/>
                <a:gd name="connsiteY25" fmla="*/ 3374 h 131619"/>
                <a:gd name="connsiteX26" fmla="*/ 22560 w 89257"/>
                <a:gd name="connsiteY26" fmla="*/ 671 h 131619"/>
                <a:gd name="connsiteX27" fmla="*/ 48291 w 89257"/>
                <a:gd name="connsiteY27" fmla="*/ 671 h 131619"/>
                <a:gd name="connsiteX28" fmla="*/ 67810 w 89257"/>
                <a:gd name="connsiteY28" fmla="*/ 6953 h 131619"/>
                <a:gd name="connsiteX29" fmla="*/ 81260 w 89257"/>
                <a:gd name="connsiteY29" fmla="*/ 21122 h 131619"/>
                <a:gd name="connsiteX30" fmla="*/ 86304 w 89257"/>
                <a:gd name="connsiteY30" fmla="*/ 39747 h 131619"/>
                <a:gd name="connsiteX31" fmla="*/ 80895 w 89257"/>
                <a:gd name="connsiteY31" fmla="*/ 59541 h 131619"/>
                <a:gd name="connsiteX32" fmla="*/ 71611 w 89257"/>
                <a:gd name="connsiteY32" fmla="*/ 70569 h 131619"/>
                <a:gd name="connsiteX33" fmla="*/ 56990 w 89257"/>
                <a:gd name="connsiteY33" fmla="*/ 75536 h 131619"/>
                <a:gd name="connsiteX34" fmla="*/ 56113 w 89257"/>
                <a:gd name="connsiteY34" fmla="*/ 75536 h 131619"/>
                <a:gd name="connsiteX35" fmla="*/ 56113 w 89257"/>
                <a:gd name="connsiteY35" fmla="*/ 75536 h 131619"/>
                <a:gd name="connsiteX36" fmla="*/ 64593 w 89257"/>
                <a:gd name="connsiteY36" fmla="*/ 89048 h 131619"/>
                <a:gd name="connsiteX37" fmla="*/ 73585 w 89257"/>
                <a:gd name="connsiteY37" fmla="*/ 102560 h 131619"/>
                <a:gd name="connsiteX38" fmla="*/ 82064 w 89257"/>
                <a:gd name="connsiteY38" fmla="*/ 116438 h 131619"/>
                <a:gd name="connsiteX39" fmla="*/ 89155 w 89257"/>
                <a:gd name="connsiteY39" fmla="*/ 130899 h 131619"/>
                <a:gd name="connsiteX40" fmla="*/ 27165 w 89257"/>
                <a:gd name="connsiteY40" fmla="*/ 28645 h 131619"/>
                <a:gd name="connsiteX41" fmla="*/ 27165 w 89257"/>
                <a:gd name="connsiteY41" fmla="*/ 34050 h 131619"/>
                <a:gd name="connsiteX42" fmla="*/ 27165 w 89257"/>
                <a:gd name="connsiteY42" fmla="*/ 40186 h 131619"/>
                <a:gd name="connsiteX43" fmla="*/ 27165 w 89257"/>
                <a:gd name="connsiteY43" fmla="*/ 46247 h 131619"/>
                <a:gd name="connsiteX44" fmla="*/ 27604 w 89257"/>
                <a:gd name="connsiteY44" fmla="*/ 51214 h 131619"/>
                <a:gd name="connsiteX45" fmla="*/ 27604 w 89257"/>
                <a:gd name="connsiteY45" fmla="*/ 51214 h 131619"/>
                <a:gd name="connsiteX46" fmla="*/ 36741 w 89257"/>
                <a:gd name="connsiteY46" fmla="*/ 51798 h 131619"/>
                <a:gd name="connsiteX47" fmla="*/ 46172 w 89257"/>
                <a:gd name="connsiteY47" fmla="*/ 51214 h 131619"/>
                <a:gd name="connsiteX48" fmla="*/ 51581 w 89257"/>
                <a:gd name="connsiteY48" fmla="*/ 47635 h 131619"/>
                <a:gd name="connsiteX49" fmla="*/ 53920 w 89257"/>
                <a:gd name="connsiteY49" fmla="*/ 41427 h 131619"/>
                <a:gd name="connsiteX50" fmla="*/ 53189 w 89257"/>
                <a:gd name="connsiteY50" fmla="*/ 34635 h 131619"/>
                <a:gd name="connsiteX51" fmla="*/ 49461 w 89257"/>
                <a:gd name="connsiteY51" fmla="*/ 29157 h 131619"/>
                <a:gd name="connsiteX52" fmla="*/ 39154 w 89257"/>
                <a:gd name="connsiteY52" fmla="*/ 25797 h 131619"/>
                <a:gd name="connsiteX53" fmla="*/ 27165 w 89257"/>
                <a:gd name="connsiteY53" fmla="*/ 28645 h 13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9257" h="131619">
                  <a:moveTo>
                    <a:pt x="89155" y="130899"/>
                  </a:moveTo>
                  <a:lnTo>
                    <a:pt x="89155" y="130899"/>
                  </a:lnTo>
                  <a:cubicBezTo>
                    <a:pt x="84842" y="130899"/>
                    <a:pt x="80018" y="130899"/>
                    <a:pt x="74535" y="131338"/>
                  </a:cubicBezTo>
                  <a:cubicBezTo>
                    <a:pt x="69155" y="131666"/>
                    <a:pt x="63760" y="131666"/>
                    <a:pt x="58379" y="131338"/>
                  </a:cubicBezTo>
                  <a:lnTo>
                    <a:pt x="58379" y="131338"/>
                  </a:lnTo>
                  <a:cubicBezTo>
                    <a:pt x="57137" y="128489"/>
                    <a:pt x="55602" y="125130"/>
                    <a:pt x="53774" y="121185"/>
                  </a:cubicBezTo>
                  <a:cubicBezTo>
                    <a:pt x="51946" y="117241"/>
                    <a:pt x="49900" y="113151"/>
                    <a:pt x="47707" y="108842"/>
                  </a:cubicBezTo>
                  <a:cubicBezTo>
                    <a:pt x="45514" y="104533"/>
                    <a:pt x="43101" y="100369"/>
                    <a:pt x="40396" y="96206"/>
                  </a:cubicBezTo>
                  <a:cubicBezTo>
                    <a:pt x="38057" y="92364"/>
                    <a:pt x="35469" y="88683"/>
                    <a:pt x="32648" y="85177"/>
                  </a:cubicBezTo>
                  <a:lnTo>
                    <a:pt x="32648" y="84593"/>
                  </a:lnTo>
                  <a:cubicBezTo>
                    <a:pt x="32231" y="88033"/>
                    <a:pt x="32041" y="91495"/>
                    <a:pt x="32063" y="94965"/>
                  </a:cubicBezTo>
                  <a:cubicBezTo>
                    <a:pt x="32063" y="99127"/>
                    <a:pt x="32063" y="103364"/>
                    <a:pt x="32063" y="107673"/>
                  </a:cubicBezTo>
                  <a:cubicBezTo>
                    <a:pt x="32063" y="111982"/>
                    <a:pt x="32502" y="116145"/>
                    <a:pt x="32721" y="120090"/>
                  </a:cubicBezTo>
                  <a:cubicBezTo>
                    <a:pt x="32940" y="124034"/>
                    <a:pt x="33160" y="127394"/>
                    <a:pt x="33306" y="129439"/>
                  </a:cubicBezTo>
                  <a:cubicBezTo>
                    <a:pt x="30659" y="130446"/>
                    <a:pt x="27874" y="131009"/>
                    <a:pt x="25045" y="131118"/>
                  </a:cubicBezTo>
                  <a:cubicBezTo>
                    <a:pt x="21683" y="131118"/>
                    <a:pt x="18393" y="131557"/>
                    <a:pt x="15030" y="131557"/>
                  </a:cubicBezTo>
                  <a:cubicBezTo>
                    <a:pt x="11668" y="131557"/>
                    <a:pt x="8744" y="131557"/>
                    <a:pt x="6112" y="131557"/>
                  </a:cubicBezTo>
                  <a:cubicBezTo>
                    <a:pt x="4482" y="131396"/>
                    <a:pt x="2844" y="131396"/>
                    <a:pt x="1214" y="131557"/>
                  </a:cubicBezTo>
                  <a:cubicBezTo>
                    <a:pt x="1214" y="131557"/>
                    <a:pt x="1653" y="129877"/>
                    <a:pt x="1799" y="126517"/>
                  </a:cubicBezTo>
                  <a:cubicBezTo>
                    <a:pt x="1945" y="123157"/>
                    <a:pt x="1799" y="118702"/>
                    <a:pt x="1799" y="113151"/>
                  </a:cubicBezTo>
                  <a:lnTo>
                    <a:pt x="1799" y="94161"/>
                  </a:lnTo>
                  <a:cubicBezTo>
                    <a:pt x="1799" y="86857"/>
                    <a:pt x="1799" y="79553"/>
                    <a:pt x="1799" y="72249"/>
                  </a:cubicBezTo>
                  <a:cubicBezTo>
                    <a:pt x="1799" y="64945"/>
                    <a:pt x="1799" y="56984"/>
                    <a:pt x="1433" y="49461"/>
                  </a:cubicBezTo>
                  <a:cubicBezTo>
                    <a:pt x="1068" y="41938"/>
                    <a:pt x="1433" y="34853"/>
                    <a:pt x="995" y="28645"/>
                  </a:cubicBezTo>
                  <a:cubicBezTo>
                    <a:pt x="556" y="22437"/>
                    <a:pt x="995" y="16959"/>
                    <a:pt x="556" y="12504"/>
                  </a:cubicBezTo>
                  <a:cubicBezTo>
                    <a:pt x="117" y="8048"/>
                    <a:pt x="117" y="5200"/>
                    <a:pt x="-102" y="3374"/>
                  </a:cubicBezTo>
                  <a:cubicBezTo>
                    <a:pt x="6770" y="2424"/>
                    <a:pt x="14518" y="1475"/>
                    <a:pt x="22560" y="671"/>
                  </a:cubicBezTo>
                  <a:cubicBezTo>
                    <a:pt x="31113" y="-270"/>
                    <a:pt x="39739" y="-270"/>
                    <a:pt x="48291" y="671"/>
                  </a:cubicBezTo>
                  <a:cubicBezTo>
                    <a:pt x="55251" y="956"/>
                    <a:pt x="61991" y="3126"/>
                    <a:pt x="67810" y="6953"/>
                  </a:cubicBezTo>
                  <a:cubicBezTo>
                    <a:pt x="73372" y="10517"/>
                    <a:pt x="77993" y="15382"/>
                    <a:pt x="81260" y="21122"/>
                  </a:cubicBezTo>
                  <a:cubicBezTo>
                    <a:pt x="84426" y="26834"/>
                    <a:pt x="86158" y="33225"/>
                    <a:pt x="86304" y="39747"/>
                  </a:cubicBezTo>
                  <a:cubicBezTo>
                    <a:pt x="86458" y="46730"/>
                    <a:pt x="84579" y="53603"/>
                    <a:pt x="80895" y="59541"/>
                  </a:cubicBezTo>
                  <a:cubicBezTo>
                    <a:pt x="78607" y="63821"/>
                    <a:pt x="75441" y="67582"/>
                    <a:pt x="71611" y="70569"/>
                  </a:cubicBezTo>
                  <a:cubicBezTo>
                    <a:pt x="67342" y="73637"/>
                    <a:pt x="62247" y="75368"/>
                    <a:pt x="56990" y="75536"/>
                  </a:cubicBezTo>
                  <a:lnTo>
                    <a:pt x="56113" y="75536"/>
                  </a:lnTo>
                  <a:lnTo>
                    <a:pt x="56113" y="75536"/>
                  </a:lnTo>
                  <a:cubicBezTo>
                    <a:pt x="58672" y="80064"/>
                    <a:pt x="61523" y="84593"/>
                    <a:pt x="64593" y="89048"/>
                  </a:cubicBezTo>
                  <a:cubicBezTo>
                    <a:pt x="67663" y="93504"/>
                    <a:pt x="70661" y="98032"/>
                    <a:pt x="73585" y="102560"/>
                  </a:cubicBezTo>
                  <a:cubicBezTo>
                    <a:pt x="76509" y="107089"/>
                    <a:pt x="79360" y="111763"/>
                    <a:pt x="82064" y="116438"/>
                  </a:cubicBezTo>
                  <a:cubicBezTo>
                    <a:pt x="84835" y="121047"/>
                    <a:pt x="87204" y="125889"/>
                    <a:pt x="89155" y="130899"/>
                  </a:cubicBezTo>
                  <a:close/>
                  <a:moveTo>
                    <a:pt x="27165" y="28645"/>
                  </a:moveTo>
                  <a:cubicBezTo>
                    <a:pt x="27165" y="30252"/>
                    <a:pt x="27165" y="32005"/>
                    <a:pt x="27165" y="34050"/>
                  </a:cubicBezTo>
                  <a:cubicBezTo>
                    <a:pt x="27165" y="36095"/>
                    <a:pt x="27165" y="38140"/>
                    <a:pt x="27165" y="40186"/>
                  </a:cubicBezTo>
                  <a:cubicBezTo>
                    <a:pt x="27165" y="42230"/>
                    <a:pt x="27165" y="44348"/>
                    <a:pt x="27165" y="46247"/>
                  </a:cubicBezTo>
                  <a:cubicBezTo>
                    <a:pt x="27209" y="47913"/>
                    <a:pt x="27355" y="49571"/>
                    <a:pt x="27604" y="51214"/>
                  </a:cubicBezTo>
                  <a:lnTo>
                    <a:pt x="27604" y="51214"/>
                  </a:lnTo>
                  <a:cubicBezTo>
                    <a:pt x="30382" y="51214"/>
                    <a:pt x="33452" y="51652"/>
                    <a:pt x="36741" y="51798"/>
                  </a:cubicBezTo>
                  <a:cubicBezTo>
                    <a:pt x="39899" y="51945"/>
                    <a:pt x="43057" y="51747"/>
                    <a:pt x="46172" y="51214"/>
                  </a:cubicBezTo>
                  <a:cubicBezTo>
                    <a:pt x="48401" y="50834"/>
                    <a:pt x="50360" y="49534"/>
                    <a:pt x="51581" y="47635"/>
                  </a:cubicBezTo>
                  <a:cubicBezTo>
                    <a:pt x="52860" y="45787"/>
                    <a:pt x="53657" y="43655"/>
                    <a:pt x="53920" y="41427"/>
                  </a:cubicBezTo>
                  <a:cubicBezTo>
                    <a:pt x="54147" y="39134"/>
                    <a:pt x="53898" y="36826"/>
                    <a:pt x="53189" y="34635"/>
                  </a:cubicBezTo>
                  <a:cubicBezTo>
                    <a:pt x="52546" y="32465"/>
                    <a:pt x="51245" y="30552"/>
                    <a:pt x="49461" y="29157"/>
                  </a:cubicBezTo>
                  <a:cubicBezTo>
                    <a:pt x="46625" y="26681"/>
                    <a:pt x="42904" y="25468"/>
                    <a:pt x="39154" y="25797"/>
                  </a:cubicBezTo>
                  <a:cubicBezTo>
                    <a:pt x="35024" y="26060"/>
                    <a:pt x="30974" y="27024"/>
                    <a:pt x="27165" y="28645"/>
                  </a:cubicBezTo>
                  <a:close/>
                </a:path>
              </a:pathLst>
            </a:custGeom>
            <a:grpFill/>
            <a:ln w="7301" cap="flat">
              <a:noFill/>
              <a:prstDash val="solid"/>
              <a:miter/>
            </a:ln>
          </p:spPr>
          <p:txBody>
            <a:bodyPr rtlCol="0" anchor="ctr"/>
            <a:lstStyle/>
            <a:p>
              <a:endParaRPr lang="en-US"/>
            </a:p>
          </p:txBody>
        </p:sp>
        <p:sp>
          <p:nvSpPr>
            <p:cNvPr id="1218" name="Freeform 1217">
              <a:extLst>
                <a:ext uri="{FF2B5EF4-FFF2-40B4-BE49-F238E27FC236}">
                  <a16:creationId xmlns:a16="http://schemas.microsoft.com/office/drawing/2014/main" id="{17EEA50F-5301-B932-2191-B4B071B322A5}"/>
                </a:ext>
              </a:extLst>
            </p:cNvPr>
            <p:cNvSpPr/>
            <p:nvPr/>
          </p:nvSpPr>
          <p:spPr>
            <a:xfrm>
              <a:off x="7925659" y="6362357"/>
              <a:ext cx="78003" cy="92886"/>
            </a:xfrm>
            <a:custGeom>
              <a:avLst/>
              <a:gdLst>
                <a:gd name="connsiteX0" fmla="*/ 77608 w 78003"/>
                <a:gd name="connsiteY0" fmla="*/ 987 h 92886"/>
                <a:gd name="connsiteX1" fmla="*/ 77608 w 78003"/>
                <a:gd name="connsiteY1" fmla="*/ 3179 h 92886"/>
                <a:gd name="connsiteX2" fmla="*/ 77608 w 78003"/>
                <a:gd name="connsiteY2" fmla="*/ 5443 h 92886"/>
                <a:gd name="connsiteX3" fmla="*/ 77608 w 78003"/>
                <a:gd name="connsiteY3" fmla="*/ 7269 h 92886"/>
                <a:gd name="connsiteX4" fmla="*/ 77608 w 78003"/>
                <a:gd name="connsiteY4" fmla="*/ 46344 h 92886"/>
                <a:gd name="connsiteX5" fmla="*/ 77096 w 78003"/>
                <a:gd name="connsiteY5" fmla="*/ 85201 h 92886"/>
                <a:gd name="connsiteX6" fmla="*/ 77096 w 78003"/>
                <a:gd name="connsiteY6" fmla="*/ 90021 h 92886"/>
                <a:gd name="connsiteX7" fmla="*/ 74830 w 78003"/>
                <a:gd name="connsiteY7" fmla="*/ 92797 h 92886"/>
                <a:gd name="connsiteX8" fmla="*/ 72637 w 78003"/>
                <a:gd name="connsiteY8" fmla="*/ 92797 h 92886"/>
                <a:gd name="connsiteX9" fmla="*/ 66643 w 78003"/>
                <a:gd name="connsiteY9" fmla="*/ 92797 h 92886"/>
                <a:gd name="connsiteX10" fmla="*/ 60648 w 78003"/>
                <a:gd name="connsiteY10" fmla="*/ 92797 h 92886"/>
                <a:gd name="connsiteX11" fmla="*/ 56701 w 78003"/>
                <a:gd name="connsiteY11" fmla="*/ 92797 h 92886"/>
                <a:gd name="connsiteX12" fmla="*/ 52754 w 78003"/>
                <a:gd name="connsiteY12" fmla="*/ 92797 h 92886"/>
                <a:gd name="connsiteX13" fmla="*/ 50999 w 78003"/>
                <a:gd name="connsiteY13" fmla="*/ 91336 h 92886"/>
                <a:gd name="connsiteX14" fmla="*/ 50561 w 78003"/>
                <a:gd name="connsiteY14" fmla="*/ 88707 h 92886"/>
                <a:gd name="connsiteX15" fmla="*/ 50926 w 78003"/>
                <a:gd name="connsiteY15" fmla="*/ 85420 h 92886"/>
                <a:gd name="connsiteX16" fmla="*/ 51291 w 78003"/>
                <a:gd name="connsiteY16" fmla="*/ 82279 h 92886"/>
                <a:gd name="connsiteX17" fmla="*/ 40107 w 78003"/>
                <a:gd name="connsiteY17" fmla="*/ 89583 h 92886"/>
                <a:gd name="connsiteX18" fmla="*/ 26949 w 78003"/>
                <a:gd name="connsiteY18" fmla="*/ 92724 h 92886"/>
                <a:gd name="connsiteX19" fmla="*/ 14741 w 78003"/>
                <a:gd name="connsiteY19" fmla="*/ 87757 h 92886"/>
                <a:gd name="connsiteX20" fmla="*/ 6334 w 78003"/>
                <a:gd name="connsiteY20" fmla="*/ 75487 h 92886"/>
                <a:gd name="connsiteX21" fmla="*/ 1509 w 78003"/>
                <a:gd name="connsiteY21" fmla="*/ 59491 h 92886"/>
                <a:gd name="connsiteX22" fmla="*/ -99 w 78003"/>
                <a:gd name="connsiteY22" fmla="*/ 43423 h 92886"/>
                <a:gd name="connsiteX23" fmla="*/ 2314 w 78003"/>
                <a:gd name="connsiteY23" fmla="*/ 26551 h 92886"/>
                <a:gd name="connsiteX24" fmla="*/ 8820 w 78003"/>
                <a:gd name="connsiteY24" fmla="*/ 13185 h 92886"/>
                <a:gd name="connsiteX25" fmla="*/ 18688 w 78003"/>
                <a:gd name="connsiteY25" fmla="*/ 4347 h 92886"/>
                <a:gd name="connsiteX26" fmla="*/ 30823 w 78003"/>
                <a:gd name="connsiteY26" fmla="*/ 987 h 92886"/>
                <a:gd name="connsiteX27" fmla="*/ 37037 w 78003"/>
                <a:gd name="connsiteY27" fmla="*/ 987 h 92886"/>
                <a:gd name="connsiteX28" fmla="*/ 42227 w 78003"/>
                <a:gd name="connsiteY28" fmla="*/ 1937 h 92886"/>
                <a:gd name="connsiteX29" fmla="*/ 46467 w 78003"/>
                <a:gd name="connsiteY29" fmla="*/ 4493 h 92886"/>
                <a:gd name="connsiteX30" fmla="*/ 49610 w 78003"/>
                <a:gd name="connsiteY30" fmla="*/ 9387 h 92886"/>
                <a:gd name="connsiteX31" fmla="*/ 49610 w 78003"/>
                <a:gd name="connsiteY31" fmla="*/ 4274 h 92886"/>
                <a:gd name="connsiteX32" fmla="*/ 50049 w 78003"/>
                <a:gd name="connsiteY32" fmla="*/ -35 h 92886"/>
                <a:gd name="connsiteX33" fmla="*/ 51291 w 78003"/>
                <a:gd name="connsiteY33" fmla="*/ -35 h 92886"/>
                <a:gd name="connsiteX34" fmla="*/ 54362 w 78003"/>
                <a:gd name="connsiteY34" fmla="*/ -35 h 92886"/>
                <a:gd name="connsiteX35" fmla="*/ 57286 w 78003"/>
                <a:gd name="connsiteY35" fmla="*/ -35 h 92886"/>
                <a:gd name="connsiteX36" fmla="*/ 59333 w 78003"/>
                <a:gd name="connsiteY36" fmla="*/ -35 h 92886"/>
                <a:gd name="connsiteX37" fmla="*/ 67008 w 78003"/>
                <a:gd name="connsiteY37" fmla="*/ -35 h 92886"/>
                <a:gd name="connsiteX38" fmla="*/ 24025 w 78003"/>
                <a:gd name="connsiteY38" fmla="*/ 37506 h 92886"/>
                <a:gd name="connsiteX39" fmla="*/ 23074 w 78003"/>
                <a:gd name="connsiteY39" fmla="*/ 42400 h 92886"/>
                <a:gd name="connsiteX40" fmla="*/ 23074 w 78003"/>
                <a:gd name="connsiteY40" fmla="*/ 47294 h 92886"/>
                <a:gd name="connsiteX41" fmla="*/ 27387 w 78003"/>
                <a:gd name="connsiteY41" fmla="*/ 61317 h 92886"/>
                <a:gd name="connsiteX42" fmla="*/ 39449 w 78003"/>
                <a:gd name="connsiteY42" fmla="*/ 67160 h 92886"/>
                <a:gd name="connsiteX43" fmla="*/ 46321 w 78003"/>
                <a:gd name="connsiteY43" fmla="*/ 65554 h 92886"/>
                <a:gd name="connsiteX44" fmla="*/ 49683 w 78003"/>
                <a:gd name="connsiteY44" fmla="*/ 61171 h 92886"/>
                <a:gd name="connsiteX45" fmla="*/ 50780 w 78003"/>
                <a:gd name="connsiteY45" fmla="*/ 53868 h 92886"/>
                <a:gd name="connsiteX46" fmla="*/ 50780 w 78003"/>
                <a:gd name="connsiteY46" fmla="*/ 44591 h 92886"/>
                <a:gd name="connsiteX47" fmla="*/ 50780 w 78003"/>
                <a:gd name="connsiteY47" fmla="*/ 34366 h 92886"/>
                <a:gd name="connsiteX48" fmla="*/ 49830 w 78003"/>
                <a:gd name="connsiteY48" fmla="*/ 28596 h 92886"/>
                <a:gd name="connsiteX49" fmla="*/ 47052 w 78003"/>
                <a:gd name="connsiteY49" fmla="*/ 26040 h 92886"/>
                <a:gd name="connsiteX50" fmla="*/ 41277 w 78003"/>
                <a:gd name="connsiteY50" fmla="*/ 25455 h 92886"/>
                <a:gd name="connsiteX51" fmla="*/ 29434 w 78003"/>
                <a:gd name="connsiteY51" fmla="*/ 29034 h 92886"/>
                <a:gd name="connsiteX52" fmla="*/ 24025 w 78003"/>
                <a:gd name="connsiteY52" fmla="*/ 37580 h 9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8003" h="92886">
                  <a:moveTo>
                    <a:pt x="77608" y="987"/>
                  </a:moveTo>
                  <a:cubicBezTo>
                    <a:pt x="77608" y="1718"/>
                    <a:pt x="77608" y="2448"/>
                    <a:pt x="77608" y="3179"/>
                  </a:cubicBezTo>
                  <a:cubicBezTo>
                    <a:pt x="77608" y="3909"/>
                    <a:pt x="77608" y="4712"/>
                    <a:pt x="77608" y="5443"/>
                  </a:cubicBezTo>
                  <a:lnTo>
                    <a:pt x="77608" y="7269"/>
                  </a:lnTo>
                  <a:cubicBezTo>
                    <a:pt x="77243" y="20489"/>
                    <a:pt x="77243" y="33489"/>
                    <a:pt x="77608" y="46344"/>
                  </a:cubicBezTo>
                  <a:cubicBezTo>
                    <a:pt x="78127" y="59294"/>
                    <a:pt x="77959" y="72266"/>
                    <a:pt x="77096" y="85201"/>
                  </a:cubicBezTo>
                  <a:cubicBezTo>
                    <a:pt x="77096" y="86808"/>
                    <a:pt x="77096" y="88415"/>
                    <a:pt x="77096" y="90021"/>
                  </a:cubicBezTo>
                  <a:cubicBezTo>
                    <a:pt x="77228" y="91409"/>
                    <a:pt x="76219" y="92643"/>
                    <a:pt x="74830" y="92797"/>
                  </a:cubicBezTo>
                  <a:lnTo>
                    <a:pt x="72637" y="92797"/>
                  </a:lnTo>
                  <a:cubicBezTo>
                    <a:pt x="70664" y="92797"/>
                    <a:pt x="68690" y="92797"/>
                    <a:pt x="66643" y="92797"/>
                  </a:cubicBezTo>
                  <a:cubicBezTo>
                    <a:pt x="64596" y="92797"/>
                    <a:pt x="62622" y="92797"/>
                    <a:pt x="60648" y="92797"/>
                  </a:cubicBezTo>
                  <a:cubicBezTo>
                    <a:pt x="59333" y="92724"/>
                    <a:pt x="58017" y="92724"/>
                    <a:pt x="56701" y="92797"/>
                  </a:cubicBezTo>
                  <a:cubicBezTo>
                    <a:pt x="55385" y="92870"/>
                    <a:pt x="54069" y="92870"/>
                    <a:pt x="52754" y="92797"/>
                  </a:cubicBezTo>
                  <a:cubicBezTo>
                    <a:pt x="51971" y="92614"/>
                    <a:pt x="51321" y="92074"/>
                    <a:pt x="50999" y="91336"/>
                  </a:cubicBezTo>
                  <a:cubicBezTo>
                    <a:pt x="50692" y="90496"/>
                    <a:pt x="50546" y="89605"/>
                    <a:pt x="50561" y="88707"/>
                  </a:cubicBezTo>
                  <a:cubicBezTo>
                    <a:pt x="50509" y="87597"/>
                    <a:pt x="50634" y="86494"/>
                    <a:pt x="50926" y="85420"/>
                  </a:cubicBezTo>
                  <a:cubicBezTo>
                    <a:pt x="51175" y="84390"/>
                    <a:pt x="51299" y="83338"/>
                    <a:pt x="51291" y="82279"/>
                  </a:cubicBezTo>
                  <a:cubicBezTo>
                    <a:pt x="48017" y="85347"/>
                    <a:pt x="44230" y="87815"/>
                    <a:pt x="40107" y="89583"/>
                  </a:cubicBezTo>
                  <a:cubicBezTo>
                    <a:pt x="36013" y="91607"/>
                    <a:pt x="31518" y="92680"/>
                    <a:pt x="26949" y="92724"/>
                  </a:cubicBezTo>
                  <a:cubicBezTo>
                    <a:pt x="22365" y="92826"/>
                    <a:pt x="17950" y="91022"/>
                    <a:pt x="14741" y="87757"/>
                  </a:cubicBezTo>
                  <a:cubicBezTo>
                    <a:pt x="11210" y="84215"/>
                    <a:pt x="8366" y="80052"/>
                    <a:pt x="6334" y="75487"/>
                  </a:cubicBezTo>
                  <a:cubicBezTo>
                    <a:pt x="4097" y="70367"/>
                    <a:pt x="2474" y="64999"/>
                    <a:pt x="1509" y="59491"/>
                  </a:cubicBezTo>
                  <a:cubicBezTo>
                    <a:pt x="471" y="54196"/>
                    <a:pt x="-70" y="48820"/>
                    <a:pt x="-99" y="43423"/>
                  </a:cubicBezTo>
                  <a:cubicBezTo>
                    <a:pt x="-157" y="37711"/>
                    <a:pt x="661" y="32021"/>
                    <a:pt x="2314" y="26551"/>
                  </a:cubicBezTo>
                  <a:cubicBezTo>
                    <a:pt x="3732" y="21767"/>
                    <a:pt x="5932" y="17253"/>
                    <a:pt x="8820" y="13185"/>
                  </a:cubicBezTo>
                  <a:cubicBezTo>
                    <a:pt x="11466" y="9591"/>
                    <a:pt x="14821" y="6582"/>
                    <a:pt x="18688" y="4347"/>
                  </a:cubicBezTo>
                  <a:cubicBezTo>
                    <a:pt x="22402" y="2273"/>
                    <a:pt x="26569" y="1119"/>
                    <a:pt x="30823" y="987"/>
                  </a:cubicBezTo>
                  <a:lnTo>
                    <a:pt x="37037" y="987"/>
                  </a:lnTo>
                  <a:cubicBezTo>
                    <a:pt x="38806" y="1031"/>
                    <a:pt x="40560" y="1353"/>
                    <a:pt x="42227" y="1937"/>
                  </a:cubicBezTo>
                  <a:cubicBezTo>
                    <a:pt x="43821" y="2441"/>
                    <a:pt x="45275" y="3317"/>
                    <a:pt x="46467" y="4493"/>
                  </a:cubicBezTo>
                  <a:cubicBezTo>
                    <a:pt x="47849" y="5881"/>
                    <a:pt x="48923" y="7554"/>
                    <a:pt x="49610" y="9387"/>
                  </a:cubicBezTo>
                  <a:cubicBezTo>
                    <a:pt x="49376" y="7692"/>
                    <a:pt x="49376" y="5968"/>
                    <a:pt x="49610" y="4274"/>
                  </a:cubicBezTo>
                  <a:cubicBezTo>
                    <a:pt x="49903" y="2857"/>
                    <a:pt x="50049" y="1411"/>
                    <a:pt x="50049" y="-35"/>
                  </a:cubicBezTo>
                  <a:cubicBezTo>
                    <a:pt x="50049" y="-35"/>
                    <a:pt x="50487" y="-35"/>
                    <a:pt x="51291" y="-35"/>
                  </a:cubicBezTo>
                  <a:lnTo>
                    <a:pt x="54362" y="-35"/>
                  </a:lnTo>
                  <a:lnTo>
                    <a:pt x="57286" y="-35"/>
                  </a:lnTo>
                  <a:lnTo>
                    <a:pt x="59333" y="-35"/>
                  </a:lnTo>
                  <a:lnTo>
                    <a:pt x="67008" y="-35"/>
                  </a:lnTo>
                  <a:close/>
                  <a:moveTo>
                    <a:pt x="24025" y="37506"/>
                  </a:moveTo>
                  <a:cubicBezTo>
                    <a:pt x="23528" y="39099"/>
                    <a:pt x="23206" y="40735"/>
                    <a:pt x="23074" y="42400"/>
                  </a:cubicBezTo>
                  <a:cubicBezTo>
                    <a:pt x="23074" y="44080"/>
                    <a:pt x="23074" y="45687"/>
                    <a:pt x="23074" y="47294"/>
                  </a:cubicBezTo>
                  <a:cubicBezTo>
                    <a:pt x="22943" y="52312"/>
                    <a:pt x="24456" y="57242"/>
                    <a:pt x="27387" y="61317"/>
                  </a:cubicBezTo>
                  <a:cubicBezTo>
                    <a:pt x="30224" y="65101"/>
                    <a:pt x="34719" y="67277"/>
                    <a:pt x="39449" y="67160"/>
                  </a:cubicBezTo>
                  <a:cubicBezTo>
                    <a:pt x="41847" y="67343"/>
                    <a:pt x="44252" y="66780"/>
                    <a:pt x="46321" y="65554"/>
                  </a:cubicBezTo>
                  <a:cubicBezTo>
                    <a:pt x="47900" y="64509"/>
                    <a:pt x="49084" y="62968"/>
                    <a:pt x="49683" y="61171"/>
                  </a:cubicBezTo>
                  <a:cubicBezTo>
                    <a:pt x="50429" y="58812"/>
                    <a:pt x="50802" y="56343"/>
                    <a:pt x="50780" y="53868"/>
                  </a:cubicBezTo>
                  <a:cubicBezTo>
                    <a:pt x="50780" y="51092"/>
                    <a:pt x="50780" y="48024"/>
                    <a:pt x="50780" y="44591"/>
                  </a:cubicBezTo>
                  <a:cubicBezTo>
                    <a:pt x="50780" y="41158"/>
                    <a:pt x="50780" y="37288"/>
                    <a:pt x="50780" y="34366"/>
                  </a:cubicBezTo>
                  <a:cubicBezTo>
                    <a:pt x="50817" y="32401"/>
                    <a:pt x="50495" y="30444"/>
                    <a:pt x="49830" y="28596"/>
                  </a:cubicBezTo>
                  <a:cubicBezTo>
                    <a:pt x="49384" y="27332"/>
                    <a:pt x="48346" y="26376"/>
                    <a:pt x="47052" y="26040"/>
                  </a:cubicBezTo>
                  <a:cubicBezTo>
                    <a:pt x="45158" y="25594"/>
                    <a:pt x="43221" y="25397"/>
                    <a:pt x="41277" y="25455"/>
                  </a:cubicBezTo>
                  <a:cubicBezTo>
                    <a:pt x="37029" y="25192"/>
                    <a:pt x="32826" y="26463"/>
                    <a:pt x="29434" y="29034"/>
                  </a:cubicBezTo>
                  <a:cubicBezTo>
                    <a:pt x="26642" y="31123"/>
                    <a:pt x="24712" y="34162"/>
                    <a:pt x="24025" y="37580"/>
                  </a:cubicBezTo>
                  <a:close/>
                </a:path>
              </a:pathLst>
            </a:custGeom>
            <a:grpFill/>
            <a:ln w="7301" cap="flat">
              <a:noFill/>
              <a:prstDash val="solid"/>
              <a:miter/>
            </a:ln>
          </p:spPr>
          <p:txBody>
            <a:bodyPr rtlCol="0" anchor="ctr"/>
            <a:lstStyle/>
            <a:p>
              <a:endParaRPr lang="en-US"/>
            </a:p>
          </p:txBody>
        </p:sp>
        <p:sp>
          <p:nvSpPr>
            <p:cNvPr id="1219" name="Freeform 1218">
              <a:extLst>
                <a:ext uri="{FF2B5EF4-FFF2-40B4-BE49-F238E27FC236}">
                  <a16:creationId xmlns:a16="http://schemas.microsoft.com/office/drawing/2014/main" id="{EB74AD63-3D48-CE15-F597-CA1C195E10DF}"/>
                </a:ext>
              </a:extLst>
            </p:cNvPr>
            <p:cNvSpPr/>
            <p:nvPr/>
          </p:nvSpPr>
          <p:spPr>
            <a:xfrm>
              <a:off x="8014480" y="6360686"/>
              <a:ext cx="73613" cy="96620"/>
            </a:xfrm>
            <a:custGeom>
              <a:avLst/>
              <a:gdLst>
                <a:gd name="connsiteX0" fmla="*/ 73073 w 73613"/>
                <a:gd name="connsiteY0" fmla="*/ 58971 h 96620"/>
                <a:gd name="connsiteX1" fmla="*/ 72342 w 73613"/>
                <a:gd name="connsiteY1" fmla="*/ 68320 h 96620"/>
                <a:gd name="connsiteX2" fmla="*/ 71391 w 73613"/>
                <a:gd name="connsiteY2" fmla="*/ 76866 h 96620"/>
                <a:gd name="connsiteX3" fmla="*/ 70003 w 73613"/>
                <a:gd name="connsiteY3" fmla="*/ 83658 h 96620"/>
                <a:gd name="connsiteX4" fmla="*/ 67883 w 73613"/>
                <a:gd name="connsiteY4" fmla="*/ 87822 h 96620"/>
                <a:gd name="connsiteX5" fmla="*/ 59695 w 73613"/>
                <a:gd name="connsiteY5" fmla="*/ 94103 h 96620"/>
                <a:gd name="connsiteX6" fmla="*/ 48730 w 73613"/>
                <a:gd name="connsiteY6" fmla="*/ 96367 h 96620"/>
                <a:gd name="connsiteX7" fmla="*/ 36595 w 73613"/>
                <a:gd name="connsiteY7" fmla="*/ 96367 h 96620"/>
                <a:gd name="connsiteX8" fmla="*/ 25191 w 73613"/>
                <a:gd name="connsiteY8" fmla="*/ 95929 h 96620"/>
                <a:gd name="connsiteX9" fmla="*/ 9401 w 73613"/>
                <a:gd name="connsiteY9" fmla="*/ 87822 h 96620"/>
                <a:gd name="connsiteX10" fmla="*/ 2603 w 73613"/>
                <a:gd name="connsiteY10" fmla="*/ 76793 h 96620"/>
                <a:gd name="connsiteX11" fmla="*/ 337 w 73613"/>
                <a:gd name="connsiteY11" fmla="*/ 62915 h 96620"/>
                <a:gd name="connsiteX12" fmla="*/ 337 w 73613"/>
                <a:gd name="connsiteY12" fmla="*/ 48307 h 96620"/>
                <a:gd name="connsiteX13" fmla="*/ -102 w 73613"/>
                <a:gd name="connsiteY13" fmla="*/ 34869 h 96620"/>
                <a:gd name="connsiteX14" fmla="*/ 995 w 73613"/>
                <a:gd name="connsiteY14" fmla="*/ 21649 h 96620"/>
                <a:gd name="connsiteX15" fmla="*/ 2237 w 73613"/>
                <a:gd name="connsiteY15" fmla="*/ 16098 h 96620"/>
                <a:gd name="connsiteX16" fmla="*/ 3919 w 73613"/>
                <a:gd name="connsiteY16" fmla="*/ 10766 h 96620"/>
                <a:gd name="connsiteX17" fmla="*/ 8086 w 73613"/>
                <a:gd name="connsiteY17" fmla="*/ 6018 h 96620"/>
                <a:gd name="connsiteX18" fmla="*/ 14738 w 73613"/>
                <a:gd name="connsiteY18" fmla="*/ 2586 h 96620"/>
                <a:gd name="connsiteX19" fmla="*/ 22779 w 73613"/>
                <a:gd name="connsiteY19" fmla="*/ 687 h 96620"/>
                <a:gd name="connsiteX20" fmla="*/ 31551 w 73613"/>
                <a:gd name="connsiteY20" fmla="*/ 102 h 96620"/>
                <a:gd name="connsiteX21" fmla="*/ 38861 w 73613"/>
                <a:gd name="connsiteY21" fmla="*/ 102 h 96620"/>
                <a:gd name="connsiteX22" fmla="*/ 46171 w 73613"/>
                <a:gd name="connsiteY22" fmla="*/ 102 h 96620"/>
                <a:gd name="connsiteX23" fmla="*/ 57429 w 73613"/>
                <a:gd name="connsiteY23" fmla="*/ 2366 h 96620"/>
                <a:gd name="connsiteX24" fmla="*/ 66640 w 73613"/>
                <a:gd name="connsiteY24" fmla="*/ 7844 h 96620"/>
                <a:gd name="connsiteX25" fmla="*/ 70587 w 73613"/>
                <a:gd name="connsiteY25" fmla="*/ 12811 h 96620"/>
                <a:gd name="connsiteX26" fmla="*/ 72707 w 73613"/>
                <a:gd name="connsiteY26" fmla="*/ 20115 h 96620"/>
                <a:gd name="connsiteX27" fmla="*/ 73511 w 73613"/>
                <a:gd name="connsiteY27" fmla="*/ 29610 h 96620"/>
                <a:gd name="connsiteX28" fmla="*/ 73511 w 73613"/>
                <a:gd name="connsiteY28" fmla="*/ 40931 h 96620"/>
                <a:gd name="connsiteX29" fmla="*/ 68102 w 73613"/>
                <a:gd name="connsiteY29" fmla="*/ 41442 h 96620"/>
                <a:gd name="connsiteX30" fmla="*/ 61815 w 73613"/>
                <a:gd name="connsiteY30" fmla="*/ 41442 h 96620"/>
                <a:gd name="connsiteX31" fmla="*/ 55528 w 73613"/>
                <a:gd name="connsiteY31" fmla="*/ 40858 h 96620"/>
                <a:gd name="connsiteX32" fmla="*/ 50119 w 73613"/>
                <a:gd name="connsiteY32" fmla="*/ 40127 h 96620"/>
                <a:gd name="connsiteX33" fmla="*/ 44782 w 73613"/>
                <a:gd name="connsiteY33" fmla="*/ 30121 h 96620"/>
                <a:gd name="connsiteX34" fmla="*/ 33232 w 73613"/>
                <a:gd name="connsiteY34" fmla="*/ 28368 h 96620"/>
                <a:gd name="connsiteX35" fmla="*/ 26946 w 73613"/>
                <a:gd name="connsiteY35" fmla="*/ 32385 h 96620"/>
                <a:gd name="connsiteX36" fmla="*/ 25264 w 73613"/>
                <a:gd name="connsiteY36" fmla="*/ 36110 h 96620"/>
                <a:gd name="connsiteX37" fmla="*/ 24533 w 73613"/>
                <a:gd name="connsiteY37" fmla="*/ 47650 h 96620"/>
                <a:gd name="connsiteX38" fmla="*/ 24168 w 73613"/>
                <a:gd name="connsiteY38" fmla="*/ 59994 h 96620"/>
                <a:gd name="connsiteX39" fmla="*/ 26288 w 73613"/>
                <a:gd name="connsiteY39" fmla="*/ 66640 h 96620"/>
                <a:gd name="connsiteX40" fmla="*/ 32282 w 73613"/>
                <a:gd name="connsiteY40" fmla="*/ 69854 h 96620"/>
                <a:gd name="connsiteX41" fmla="*/ 39592 w 73613"/>
                <a:gd name="connsiteY41" fmla="*/ 70219 h 96620"/>
                <a:gd name="connsiteX42" fmla="*/ 45513 w 73613"/>
                <a:gd name="connsiteY42" fmla="*/ 68247 h 96620"/>
                <a:gd name="connsiteX43" fmla="*/ 48364 w 73613"/>
                <a:gd name="connsiteY43" fmla="*/ 63938 h 96620"/>
                <a:gd name="connsiteX44" fmla="*/ 49900 w 73613"/>
                <a:gd name="connsiteY44" fmla="*/ 58533 h 96620"/>
                <a:gd name="connsiteX45" fmla="*/ 54870 w 73613"/>
                <a:gd name="connsiteY45" fmla="*/ 58533 h 96620"/>
                <a:gd name="connsiteX46" fmla="*/ 61523 w 73613"/>
                <a:gd name="connsiteY46" fmla="*/ 58533 h 96620"/>
                <a:gd name="connsiteX47" fmla="*/ 68102 w 73613"/>
                <a:gd name="connsiteY47" fmla="*/ 58533 h 96620"/>
                <a:gd name="connsiteX48" fmla="*/ 73073 w 73613"/>
                <a:gd name="connsiteY48" fmla="*/ 58971 h 9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3613" h="96620">
                  <a:moveTo>
                    <a:pt x="73073" y="58971"/>
                  </a:moveTo>
                  <a:cubicBezTo>
                    <a:pt x="73073" y="62185"/>
                    <a:pt x="72561" y="65252"/>
                    <a:pt x="72342" y="68320"/>
                  </a:cubicBezTo>
                  <a:cubicBezTo>
                    <a:pt x="72122" y="71388"/>
                    <a:pt x="71757" y="74236"/>
                    <a:pt x="71391" y="76866"/>
                  </a:cubicBezTo>
                  <a:cubicBezTo>
                    <a:pt x="71106" y="79166"/>
                    <a:pt x="70646" y="81431"/>
                    <a:pt x="70003" y="83658"/>
                  </a:cubicBezTo>
                  <a:cubicBezTo>
                    <a:pt x="69666" y="85206"/>
                    <a:pt x="68935" y="86638"/>
                    <a:pt x="67883" y="87822"/>
                  </a:cubicBezTo>
                  <a:cubicBezTo>
                    <a:pt x="65872" y="90714"/>
                    <a:pt x="63007" y="92905"/>
                    <a:pt x="59695" y="94103"/>
                  </a:cubicBezTo>
                  <a:cubicBezTo>
                    <a:pt x="56157" y="95330"/>
                    <a:pt x="52465" y="96097"/>
                    <a:pt x="48730" y="96367"/>
                  </a:cubicBezTo>
                  <a:cubicBezTo>
                    <a:pt x="44687" y="96659"/>
                    <a:pt x="40638" y="96659"/>
                    <a:pt x="36595" y="96367"/>
                  </a:cubicBezTo>
                  <a:cubicBezTo>
                    <a:pt x="32406" y="96075"/>
                    <a:pt x="28605" y="95929"/>
                    <a:pt x="25191" y="95929"/>
                  </a:cubicBezTo>
                  <a:cubicBezTo>
                    <a:pt x="19212" y="94928"/>
                    <a:pt x="13700" y="92094"/>
                    <a:pt x="9401" y="87822"/>
                  </a:cubicBezTo>
                  <a:cubicBezTo>
                    <a:pt x="6075" y="84914"/>
                    <a:pt x="3707" y="81073"/>
                    <a:pt x="2603" y="76793"/>
                  </a:cubicBezTo>
                  <a:cubicBezTo>
                    <a:pt x="1360" y="72257"/>
                    <a:pt x="600" y="67612"/>
                    <a:pt x="337" y="62915"/>
                  </a:cubicBezTo>
                  <a:cubicBezTo>
                    <a:pt x="337" y="58095"/>
                    <a:pt x="337" y="53201"/>
                    <a:pt x="337" y="48307"/>
                  </a:cubicBezTo>
                  <a:cubicBezTo>
                    <a:pt x="534" y="43823"/>
                    <a:pt x="388" y="39331"/>
                    <a:pt x="-102" y="34869"/>
                  </a:cubicBezTo>
                  <a:cubicBezTo>
                    <a:pt x="-102" y="30442"/>
                    <a:pt x="264" y="26016"/>
                    <a:pt x="995" y="21649"/>
                  </a:cubicBezTo>
                  <a:cubicBezTo>
                    <a:pt x="1192" y="19757"/>
                    <a:pt x="1609" y="17894"/>
                    <a:pt x="2237" y="16098"/>
                  </a:cubicBezTo>
                  <a:cubicBezTo>
                    <a:pt x="2968" y="13760"/>
                    <a:pt x="3553" y="12007"/>
                    <a:pt x="3919" y="10766"/>
                  </a:cubicBezTo>
                  <a:cubicBezTo>
                    <a:pt x="4869" y="8845"/>
                    <a:pt x="6302" y="7209"/>
                    <a:pt x="8086" y="6018"/>
                  </a:cubicBezTo>
                  <a:cubicBezTo>
                    <a:pt x="10132" y="4572"/>
                    <a:pt x="12369" y="3418"/>
                    <a:pt x="14738" y="2586"/>
                  </a:cubicBezTo>
                  <a:cubicBezTo>
                    <a:pt x="17333" y="1636"/>
                    <a:pt x="20030" y="1000"/>
                    <a:pt x="22779" y="687"/>
                  </a:cubicBezTo>
                  <a:cubicBezTo>
                    <a:pt x="25681" y="270"/>
                    <a:pt x="28620" y="80"/>
                    <a:pt x="31551" y="102"/>
                  </a:cubicBezTo>
                  <a:cubicBezTo>
                    <a:pt x="33985" y="336"/>
                    <a:pt x="36427" y="336"/>
                    <a:pt x="38861" y="102"/>
                  </a:cubicBezTo>
                  <a:cubicBezTo>
                    <a:pt x="41296" y="-81"/>
                    <a:pt x="43737" y="-81"/>
                    <a:pt x="46171" y="102"/>
                  </a:cubicBezTo>
                  <a:cubicBezTo>
                    <a:pt x="50009" y="358"/>
                    <a:pt x="53796" y="1125"/>
                    <a:pt x="57429" y="2366"/>
                  </a:cubicBezTo>
                  <a:cubicBezTo>
                    <a:pt x="60857" y="3513"/>
                    <a:pt x="63993" y="5383"/>
                    <a:pt x="66640" y="7844"/>
                  </a:cubicBezTo>
                  <a:cubicBezTo>
                    <a:pt x="68358" y="9137"/>
                    <a:pt x="69710" y="10846"/>
                    <a:pt x="70587" y="12811"/>
                  </a:cubicBezTo>
                  <a:cubicBezTo>
                    <a:pt x="71545" y="15163"/>
                    <a:pt x="72254" y="17609"/>
                    <a:pt x="72707" y="20115"/>
                  </a:cubicBezTo>
                  <a:cubicBezTo>
                    <a:pt x="73182" y="23255"/>
                    <a:pt x="73453" y="26432"/>
                    <a:pt x="73511" y="29610"/>
                  </a:cubicBezTo>
                  <a:cubicBezTo>
                    <a:pt x="73511" y="33043"/>
                    <a:pt x="73511" y="36913"/>
                    <a:pt x="73511" y="40931"/>
                  </a:cubicBezTo>
                  <a:cubicBezTo>
                    <a:pt x="71735" y="41303"/>
                    <a:pt x="69915" y="41471"/>
                    <a:pt x="68102" y="41442"/>
                  </a:cubicBezTo>
                  <a:lnTo>
                    <a:pt x="61815" y="41442"/>
                  </a:lnTo>
                  <a:lnTo>
                    <a:pt x="55528" y="40858"/>
                  </a:lnTo>
                  <a:lnTo>
                    <a:pt x="50119" y="40127"/>
                  </a:lnTo>
                  <a:cubicBezTo>
                    <a:pt x="49761" y="36212"/>
                    <a:pt x="47838" y="32604"/>
                    <a:pt x="44782" y="30121"/>
                  </a:cubicBezTo>
                  <a:cubicBezTo>
                    <a:pt x="41471" y="27638"/>
                    <a:pt x="37136" y="26980"/>
                    <a:pt x="33232" y="28368"/>
                  </a:cubicBezTo>
                  <a:cubicBezTo>
                    <a:pt x="30762" y="29003"/>
                    <a:pt x="28554" y="30406"/>
                    <a:pt x="26946" y="32385"/>
                  </a:cubicBezTo>
                  <a:cubicBezTo>
                    <a:pt x="25952" y="33386"/>
                    <a:pt x="25359" y="34708"/>
                    <a:pt x="25264" y="36110"/>
                  </a:cubicBezTo>
                  <a:cubicBezTo>
                    <a:pt x="24767" y="39937"/>
                    <a:pt x="24519" y="43794"/>
                    <a:pt x="24533" y="47650"/>
                  </a:cubicBezTo>
                  <a:cubicBezTo>
                    <a:pt x="24533" y="51594"/>
                    <a:pt x="24533" y="55684"/>
                    <a:pt x="24168" y="59994"/>
                  </a:cubicBezTo>
                  <a:cubicBezTo>
                    <a:pt x="23839" y="62418"/>
                    <a:pt x="24614" y="64858"/>
                    <a:pt x="26288" y="66640"/>
                  </a:cubicBezTo>
                  <a:cubicBezTo>
                    <a:pt x="27984" y="68196"/>
                    <a:pt x="30045" y="69306"/>
                    <a:pt x="32282" y="69854"/>
                  </a:cubicBezTo>
                  <a:cubicBezTo>
                    <a:pt x="34680" y="70395"/>
                    <a:pt x="37151" y="70519"/>
                    <a:pt x="39592" y="70219"/>
                  </a:cubicBezTo>
                  <a:cubicBezTo>
                    <a:pt x="41698" y="70058"/>
                    <a:pt x="43730" y="69379"/>
                    <a:pt x="45513" y="68247"/>
                  </a:cubicBezTo>
                  <a:cubicBezTo>
                    <a:pt x="46895" y="67144"/>
                    <a:pt x="47889" y="65640"/>
                    <a:pt x="48364" y="63938"/>
                  </a:cubicBezTo>
                  <a:cubicBezTo>
                    <a:pt x="49022" y="61893"/>
                    <a:pt x="49534" y="60140"/>
                    <a:pt x="49900" y="58533"/>
                  </a:cubicBezTo>
                  <a:cubicBezTo>
                    <a:pt x="51142" y="58533"/>
                    <a:pt x="52824" y="58533"/>
                    <a:pt x="54870" y="58533"/>
                  </a:cubicBezTo>
                  <a:lnTo>
                    <a:pt x="61523" y="58533"/>
                  </a:lnTo>
                  <a:cubicBezTo>
                    <a:pt x="63862" y="58533"/>
                    <a:pt x="66055" y="58533"/>
                    <a:pt x="68102" y="58533"/>
                  </a:cubicBezTo>
                  <a:cubicBezTo>
                    <a:pt x="69769" y="58504"/>
                    <a:pt x="71435" y="58650"/>
                    <a:pt x="73073" y="58971"/>
                  </a:cubicBezTo>
                  <a:close/>
                </a:path>
              </a:pathLst>
            </a:custGeom>
            <a:grpFill/>
            <a:ln w="7301" cap="flat">
              <a:noFill/>
              <a:prstDash val="solid"/>
              <a:miter/>
            </a:ln>
          </p:spPr>
          <p:txBody>
            <a:bodyPr rtlCol="0" anchor="ctr"/>
            <a:lstStyle/>
            <a:p>
              <a:endParaRPr lang="en-US"/>
            </a:p>
          </p:txBody>
        </p:sp>
        <p:sp>
          <p:nvSpPr>
            <p:cNvPr id="1220" name="Freeform 1219">
              <a:extLst>
                <a:ext uri="{FF2B5EF4-FFF2-40B4-BE49-F238E27FC236}">
                  <a16:creationId xmlns:a16="http://schemas.microsoft.com/office/drawing/2014/main" id="{0C99380A-B21D-98B9-E09E-8E3C698D19EF}"/>
                </a:ext>
              </a:extLst>
            </p:cNvPr>
            <p:cNvSpPr/>
            <p:nvPr/>
          </p:nvSpPr>
          <p:spPr>
            <a:xfrm>
              <a:off x="8094691" y="6360159"/>
              <a:ext cx="74600" cy="97513"/>
            </a:xfrm>
            <a:custGeom>
              <a:avLst/>
              <a:gdLst>
                <a:gd name="connsiteX0" fmla="*/ 24661 w 74600"/>
                <a:gd name="connsiteY0" fmla="*/ 48616 h 97513"/>
                <a:gd name="connsiteX1" fmla="*/ 24661 w 74600"/>
                <a:gd name="connsiteY1" fmla="*/ 51976 h 97513"/>
                <a:gd name="connsiteX2" fmla="*/ 25173 w 74600"/>
                <a:gd name="connsiteY2" fmla="*/ 60959 h 97513"/>
                <a:gd name="connsiteX3" fmla="*/ 27439 w 74600"/>
                <a:gd name="connsiteY3" fmla="*/ 67752 h 97513"/>
                <a:gd name="connsiteX4" fmla="*/ 33726 w 74600"/>
                <a:gd name="connsiteY4" fmla="*/ 74033 h 97513"/>
                <a:gd name="connsiteX5" fmla="*/ 41621 w 74600"/>
                <a:gd name="connsiteY5" fmla="*/ 75275 h 97513"/>
                <a:gd name="connsiteX6" fmla="*/ 48200 w 74600"/>
                <a:gd name="connsiteY6" fmla="*/ 70819 h 97513"/>
                <a:gd name="connsiteX7" fmla="*/ 50466 w 74600"/>
                <a:gd name="connsiteY7" fmla="*/ 59498 h 97513"/>
                <a:gd name="connsiteX8" fmla="*/ 55437 w 74600"/>
                <a:gd name="connsiteY8" fmla="*/ 59498 h 97513"/>
                <a:gd name="connsiteX9" fmla="*/ 61943 w 74600"/>
                <a:gd name="connsiteY9" fmla="*/ 59498 h 97513"/>
                <a:gd name="connsiteX10" fmla="*/ 68522 w 74600"/>
                <a:gd name="connsiteY10" fmla="*/ 59498 h 97513"/>
                <a:gd name="connsiteX11" fmla="*/ 73639 w 74600"/>
                <a:gd name="connsiteY11" fmla="*/ 60156 h 97513"/>
                <a:gd name="connsiteX12" fmla="*/ 72908 w 74600"/>
                <a:gd name="connsiteY12" fmla="*/ 69505 h 97513"/>
                <a:gd name="connsiteX13" fmla="*/ 72031 w 74600"/>
                <a:gd name="connsiteY13" fmla="*/ 78050 h 97513"/>
                <a:gd name="connsiteX14" fmla="*/ 70642 w 74600"/>
                <a:gd name="connsiteY14" fmla="*/ 84916 h 97513"/>
                <a:gd name="connsiteX15" fmla="*/ 68522 w 74600"/>
                <a:gd name="connsiteY15" fmla="*/ 88860 h 97513"/>
                <a:gd name="connsiteX16" fmla="*/ 60408 w 74600"/>
                <a:gd name="connsiteY16" fmla="*/ 95068 h 97513"/>
                <a:gd name="connsiteX17" fmla="*/ 49516 w 74600"/>
                <a:gd name="connsiteY17" fmla="*/ 97259 h 97513"/>
                <a:gd name="connsiteX18" fmla="*/ 37454 w 74600"/>
                <a:gd name="connsiteY18" fmla="*/ 97259 h 97513"/>
                <a:gd name="connsiteX19" fmla="*/ 26196 w 74600"/>
                <a:gd name="connsiteY19" fmla="*/ 96894 h 97513"/>
                <a:gd name="connsiteX20" fmla="*/ 16620 w 74600"/>
                <a:gd name="connsiteY20" fmla="*/ 93607 h 97513"/>
                <a:gd name="connsiteX21" fmla="*/ 8287 w 74600"/>
                <a:gd name="connsiteY21" fmla="*/ 84477 h 97513"/>
                <a:gd name="connsiteX22" fmla="*/ 2950 w 74600"/>
                <a:gd name="connsiteY22" fmla="*/ 72207 h 97513"/>
                <a:gd name="connsiteX23" fmla="*/ 172 w 74600"/>
                <a:gd name="connsiteY23" fmla="*/ 57599 h 97513"/>
                <a:gd name="connsiteX24" fmla="*/ 172 w 74600"/>
                <a:gd name="connsiteY24" fmla="*/ 42480 h 97513"/>
                <a:gd name="connsiteX25" fmla="*/ 1342 w 74600"/>
                <a:gd name="connsiteY25" fmla="*/ 29333 h 97513"/>
                <a:gd name="connsiteX26" fmla="*/ 4193 w 74600"/>
                <a:gd name="connsiteY26" fmla="*/ 16917 h 97513"/>
                <a:gd name="connsiteX27" fmla="*/ 11503 w 74600"/>
                <a:gd name="connsiteY27" fmla="*/ 7860 h 97513"/>
                <a:gd name="connsiteX28" fmla="*/ 22688 w 74600"/>
                <a:gd name="connsiteY28" fmla="*/ 2090 h 97513"/>
                <a:gd name="connsiteX29" fmla="*/ 35992 w 74600"/>
                <a:gd name="connsiteY29" fmla="*/ -28 h 97513"/>
                <a:gd name="connsiteX30" fmla="*/ 49589 w 74600"/>
                <a:gd name="connsiteY30" fmla="*/ 1506 h 97513"/>
                <a:gd name="connsiteX31" fmla="*/ 63186 w 74600"/>
                <a:gd name="connsiteY31" fmla="*/ 7349 h 97513"/>
                <a:gd name="connsiteX32" fmla="*/ 71008 w 74600"/>
                <a:gd name="connsiteY32" fmla="*/ 18013 h 97513"/>
                <a:gd name="connsiteX33" fmla="*/ 74224 w 74600"/>
                <a:gd name="connsiteY33" fmla="*/ 31817 h 97513"/>
                <a:gd name="connsiteX34" fmla="*/ 74224 w 74600"/>
                <a:gd name="connsiteY34" fmla="*/ 47082 h 97513"/>
                <a:gd name="connsiteX35" fmla="*/ 69326 w 74600"/>
                <a:gd name="connsiteY35" fmla="*/ 47812 h 97513"/>
                <a:gd name="connsiteX36" fmla="*/ 60920 w 74600"/>
                <a:gd name="connsiteY36" fmla="*/ 48543 h 97513"/>
                <a:gd name="connsiteX37" fmla="*/ 50539 w 74600"/>
                <a:gd name="connsiteY37" fmla="*/ 49127 h 97513"/>
                <a:gd name="connsiteX38" fmla="*/ 39940 w 74600"/>
                <a:gd name="connsiteY38" fmla="*/ 49127 h 97513"/>
                <a:gd name="connsiteX39" fmla="*/ 30802 w 74600"/>
                <a:gd name="connsiteY39" fmla="*/ 49127 h 97513"/>
                <a:gd name="connsiteX40" fmla="*/ 24661 w 74600"/>
                <a:gd name="connsiteY40" fmla="*/ 48616 h 97513"/>
                <a:gd name="connsiteX41" fmla="*/ 46957 w 74600"/>
                <a:gd name="connsiteY41" fmla="*/ 20131 h 97513"/>
                <a:gd name="connsiteX42" fmla="*/ 44033 w 74600"/>
                <a:gd name="connsiteY42" fmla="*/ 18743 h 97513"/>
                <a:gd name="connsiteX43" fmla="*/ 40524 w 74600"/>
                <a:gd name="connsiteY43" fmla="*/ 18305 h 97513"/>
                <a:gd name="connsiteX44" fmla="*/ 33214 w 74600"/>
                <a:gd name="connsiteY44" fmla="*/ 19181 h 97513"/>
                <a:gd name="connsiteX45" fmla="*/ 28755 w 74600"/>
                <a:gd name="connsiteY45" fmla="*/ 21811 h 97513"/>
                <a:gd name="connsiteX46" fmla="*/ 26270 w 74600"/>
                <a:gd name="connsiteY46" fmla="*/ 25682 h 97513"/>
                <a:gd name="connsiteX47" fmla="*/ 25100 w 74600"/>
                <a:gd name="connsiteY47" fmla="*/ 30283 h 97513"/>
                <a:gd name="connsiteX48" fmla="*/ 25100 w 74600"/>
                <a:gd name="connsiteY48" fmla="*/ 33058 h 97513"/>
                <a:gd name="connsiteX49" fmla="*/ 26854 w 74600"/>
                <a:gd name="connsiteY49" fmla="*/ 34227 h 97513"/>
                <a:gd name="connsiteX50" fmla="*/ 32118 w 74600"/>
                <a:gd name="connsiteY50" fmla="*/ 34227 h 97513"/>
                <a:gd name="connsiteX51" fmla="*/ 42717 w 74600"/>
                <a:gd name="connsiteY51" fmla="*/ 34227 h 97513"/>
                <a:gd name="connsiteX52" fmla="*/ 50028 w 74600"/>
                <a:gd name="connsiteY52" fmla="*/ 34227 h 97513"/>
                <a:gd name="connsiteX53" fmla="*/ 53390 w 74600"/>
                <a:gd name="connsiteY53" fmla="*/ 34227 h 97513"/>
                <a:gd name="connsiteX54" fmla="*/ 54414 w 74600"/>
                <a:gd name="connsiteY54" fmla="*/ 33643 h 97513"/>
                <a:gd name="connsiteX55" fmla="*/ 54414 w 74600"/>
                <a:gd name="connsiteY55" fmla="*/ 31744 h 97513"/>
                <a:gd name="connsiteX56" fmla="*/ 52513 w 74600"/>
                <a:gd name="connsiteY56" fmla="*/ 24440 h 97513"/>
                <a:gd name="connsiteX57" fmla="*/ 46957 w 74600"/>
                <a:gd name="connsiteY57" fmla="*/ 20131 h 9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4600" h="97513">
                  <a:moveTo>
                    <a:pt x="24661" y="48616"/>
                  </a:moveTo>
                  <a:lnTo>
                    <a:pt x="24661" y="51976"/>
                  </a:lnTo>
                  <a:cubicBezTo>
                    <a:pt x="24661" y="55628"/>
                    <a:pt x="24661" y="58622"/>
                    <a:pt x="25173" y="60959"/>
                  </a:cubicBezTo>
                  <a:cubicBezTo>
                    <a:pt x="25371" y="63377"/>
                    <a:pt x="26145" y="65707"/>
                    <a:pt x="27439" y="67752"/>
                  </a:cubicBezTo>
                  <a:cubicBezTo>
                    <a:pt x="28799" y="70469"/>
                    <a:pt x="31007" y="72675"/>
                    <a:pt x="33726" y="74033"/>
                  </a:cubicBezTo>
                  <a:cubicBezTo>
                    <a:pt x="36146" y="75311"/>
                    <a:pt x="38923" y="75749"/>
                    <a:pt x="41621" y="75275"/>
                  </a:cubicBezTo>
                  <a:cubicBezTo>
                    <a:pt x="44318" y="74720"/>
                    <a:pt x="46687" y="73120"/>
                    <a:pt x="48200" y="70819"/>
                  </a:cubicBezTo>
                  <a:cubicBezTo>
                    <a:pt x="50144" y="67387"/>
                    <a:pt x="50941" y="63413"/>
                    <a:pt x="50466" y="59498"/>
                  </a:cubicBezTo>
                  <a:cubicBezTo>
                    <a:pt x="52118" y="59615"/>
                    <a:pt x="53785" y="59615"/>
                    <a:pt x="55437" y="59498"/>
                  </a:cubicBezTo>
                  <a:lnTo>
                    <a:pt x="61943" y="59498"/>
                  </a:lnTo>
                  <a:cubicBezTo>
                    <a:pt x="64209" y="59498"/>
                    <a:pt x="66402" y="59498"/>
                    <a:pt x="68522" y="59498"/>
                  </a:cubicBezTo>
                  <a:cubicBezTo>
                    <a:pt x="70247" y="59528"/>
                    <a:pt x="71965" y="59747"/>
                    <a:pt x="73639" y="60156"/>
                  </a:cubicBezTo>
                  <a:cubicBezTo>
                    <a:pt x="73639" y="63297"/>
                    <a:pt x="73201" y="66437"/>
                    <a:pt x="72908" y="69505"/>
                  </a:cubicBezTo>
                  <a:cubicBezTo>
                    <a:pt x="72616" y="72572"/>
                    <a:pt x="72323" y="75421"/>
                    <a:pt x="72031" y="78050"/>
                  </a:cubicBezTo>
                  <a:cubicBezTo>
                    <a:pt x="71739" y="80680"/>
                    <a:pt x="71154" y="82944"/>
                    <a:pt x="70642" y="84916"/>
                  </a:cubicBezTo>
                  <a:cubicBezTo>
                    <a:pt x="70284" y="86391"/>
                    <a:pt x="69553" y="87750"/>
                    <a:pt x="68522" y="88860"/>
                  </a:cubicBezTo>
                  <a:cubicBezTo>
                    <a:pt x="66497" y="91694"/>
                    <a:pt x="63676" y="93856"/>
                    <a:pt x="60408" y="95068"/>
                  </a:cubicBezTo>
                  <a:cubicBezTo>
                    <a:pt x="56906" y="96339"/>
                    <a:pt x="53237" y="97084"/>
                    <a:pt x="49516" y="97259"/>
                  </a:cubicBezTo>
                  <a:cubicBezTo>
                    <a:pt x="45503" y="97552"/>
                    <a:pt x="41467" y="97552"/>
                    <a:pt x="37454" y="97259"/>
                  </a:cubicBezTo>
                  <a:cubicBezTo>
                    <a:pt x="33360" y="97259"/>
                    <a:pt x="29632" y="96894"/>
                    <a:pt x="26196" y="96894"/>
                  </a:cubicBezTo>
                  <a:cubicBezTo>
                    <a:pt x="22812" y="96478"/>
                    <a:pt x="19551" y="95360"/>
                    <a:pt x="16620" y="93607"/>
                  </a:cubicBezTo>
                  <a:cubicBezTo>
                    <a:pt x="13214" y="91204"/>
                    <a:pt x="10370" y="88086"/>
                    <a:pt x="8287" y="84477"/>
                  </a:cubicBezTo>
                  <a:cubicBezTo>
                    <a:pt x="6042" y="80607"/>
                    <a:pt x="4251" y="76487"/>
                    <a:pt x="2950" y="72207"/>
                  </a:cubicBezTo>
                  <a:cubicBezTo>
                    <a:pt x="1569" y="67438"/>
                    <a:pt x="640" y="62544"/>
                    <a:pt x="172" y="57599"/>
                  </a:cubicBezTo>
                  <a:cubicBezTo>
                    <a:pt x="-193" y="52567"/>
                    <a:pt x="-193" y="47513"/>
                    <a:pt x="172" y="42480"/>
                  </a:cubicBezTo>
                  <a:cubicBezTo>
                    <a:pt x="172" y="37952"/>
                    <a:pt x="903" y="33570"/>
                    <a:pt x="1342" y="29333"/>
                  </a:cubicBezTo>
                  <a:cubicBezTo>
                    <a:pt x="1788" y="25097"/>
                    <a:pt x="2746" y="20927"/>
                    <a:pt x="4193" y="16917"/>
                  </a:cubicBezTo>
                  <a:cubicBezTo>
                    <a:pt x="5816" y="13323"/>
                    <a:pt x="8330" y="10205"/>
                    <a:pt x="11503" y="7860"/>
                  </a:cubicBezTo>
                  <a:cubicBezTo>
                    <a:pt x="14858" y="5282"/>
                    <a:pt x="18645" y="3332"/>
                    <a:pt x="22688" y="2090"/>
                  </a:cubicBezTo>
                  <a:cubicBezTo>
                    <a:pt x="27015" y="812"/>
                    <a:pt x="31482" y="103"/>
                    <a:pt x="35992" y="-28"/>
                  </a:cubicBezTo>
                  <a:cubicBezTo>
                    <a:pt x="40568" y="-101"/>
                    <a:pt x="45144" y="410"/>
                    <a:pt x="49589" y="1506"/>
                  </a:cubicBezTo>
                  <a:cubicBezTo>
                    <a:pt x="54567" y="2185"/>
                    <a:pt x="59268" y="4201"/>
                    <a:pt x="63186" y="7349"/>
                  </a:cubicBezTo>
                  <a:cubicBezTo>
                    <a:pt x="66578" y="10263"/>
                    <a:pt x="69253" y="13908"/>
                    <a:pt x="71008" y="18013"/>
                  </a:cubicBezTo>
                  <a:cubicBezTo>
                    <a:pt x="72821" y="22409"/>
                    <a:pt x="73910" y="27069"/>
                    <a:pt x="74224" y="31817"/>
                  </a:cubicBezTo>
                  <a:cubicBezTo>
                    <a:pt x="74590" y="36900"/>
                    <a:pt x="74590" y="41998"/>
                    <a:pt x="74224" y="47082"/>
                  </a:cubicBezTo>
                  <a:cubicBezTo>
                    <a:pt x="72623" y="47491"/>
                    <a:pt x="70978" y="47732"/>
                    <a:pt x="69326" y="47812"/>
                  </a:cubicBezTo>
                  <a:cubicBezTo>
                    <a:pt x="66987" y="47812"/>
                    <a:pt x="64136" y="48324"/>
                    <a:pt x="60920" y="48543"/>
                  </a:cubicBezTo>
                  <a:cubicBezTo>
                    <a:pt x="57703" y="48762"/>
                    <a:pt x="54194" y="48981"/>
                    <a:pt x="50539" y="49127"/>
                  </a:cubicBezTo>
                  <a:lnTo>
                    <a:pt x="39940" y="49127"/>
                  </a:lnTo>
                  <a:lnTo>
                    <a:pt x="30802" y="49127"/>
                  </a:lnTo>
                  <a:cubicBezTo>
                    <a:pt x="28748" y="49119"/>
                    <a:pt x="26694" y="48944"/>
                    <a:pt x="24661" y="48616"/>
                  </a:cubicBezTo>
                  <a:close/>
                  <a:moveTo>
                    <a:pt x="46957" y="20131"/>
                  </a:moveTo>
                  <a:cubicBezTo>
                    <a:pt x="46058" y="19524"/>
                    <a:pt x="45071" y="19049"/>
                    <a:pt x="44033" y="18743"/>
                  </a:cubicBezTo>
                  <a:cubicBezTo>
                    <a:pt x="42893" y="18436"/>
                    <a:pt x="41709" y="18290"/>
                    <a:pt x="40524" y="18305"/>
                  </a:cubicBezTo>
                  <a:cubicBezTo>
                    <a:pt x="38054" y="18224"/>
                    <a:pt x="35590" y="18516"/>
                    <a:pt x="33214" y="19181"/>
                  </a:cubicBezTo>
                  <a:cubicBezTo>
                    <a:pt x="31540" y="19692"/>
                    <a:pt x="30012" y="20598"/>
                    <a:pt x="28755" y="21811"/>
                  </a:cubicBezTo>
                  <a:cubicBezTo>
                    <a:pt x="27651" y="22906"/>
                    <a:pt x="26803" y="24228"/>
                    <a:pt x="26270" y="25682"/>
                  </a:cubicBezTo>
                  <a:cubicBezTo>
                    <a:pt x="25729" y="27171"/>
                    <a:pt x="25334" y="28712"/>
                    <a:pt x="25100" y="30283"/>
                  </a:cubicBezTo>
                  <a:cubicBezTo>
                    <a:pt x="24990" y="31203"/>
                    <a:pt x="24990" y="32138"/>
                    <a:pt x="25100" y="33058"/>
                  </a:cubicBezTo>
                  <a:cubicBezTo>
                    <a:pt x="25100" y="33643"/>
                    <a:pt x="25758" y="34008"/>
                    <a:pt x="26854" y="34227"/>
                  </a:cubicBezTo>
                  <a:cubicBezTo>
                    <a:pt x="28609" y="34358"/>
                    <a:pt x="30363" y="34358"/>
                    <a:pt x="32118" y="34227"/>
                  </a:cubicBezTo>
                  <a:lnTo>
                    <a:pt x="42717" y="34227"/>
                  </a:lnTo>
                  <a:lnTo>
                    <a:pt x="50028" y="34227"/>
                  </a:lnTo>
                  <a:cubicBezTo>
                    <a:pt x="51146" y="34322"/>
                    <a:pt x="52272" y="34322"/>
                    <a:pt x="53390" y="34227"/>
                  </a:cubicBezTo>
                  <a:cubicBezTo>
                    <a:pt x="54121" y="34227"/>
                    <a:pt x="54414" y="34227"/>
                    <a:pt x="54414" y="33643"/>
                  </a:cubicBezTo>
                  <a:lnTo>
                    <a:pt x="54414" y="31744"/>
                  </a:lnTo>
                  <a:cubicBezTo>
                    <a:pt x="54501" y="29180"/>
                    <a:pt x="53836" y="26638"/>
                    <a:pt x="52513" y="24440"/>
                  </a:cubicBezTo>
                  <a:cubicBezTo>
                    <a:pt x="51102" y="22511"/>
                    <a:pt x="49180" y="21015"/>
                    <a:pt x="46957" y="20131"/>
                  </a:cubicBezTo>
                  <a:close/>
                </a:path>
              </a:pathLst>
            </a:custGeom>
            <a:grpFill/>
            <a:ln w="7301" cap="flat">
              <a:noFill/>
              <a:prstDash val="solid"/>
              <a:miter/>
            </a:ln>
          </p:spPr>
          <p:txBody>
            <a:bodyPr rtlCol="0" anchor="ctr"/>
            <a:lstStyle/>
            <a:p>
              <a:endParaRPr lang="en-US"/>
            </a:p>
          </p:txBody>
        </p:sp>
      </p:grpSp>
      <p:grpSp>
        <p:nvGrpSpPr>
          <p:cNvPr id="1221" name="Group 1220">
            <a:extLst>
              <a:ext uri="{FF2B5EF4-FFF2-40B4-BE49-F238E27FC236}">
                <a16:creationId xmlns:a16="http://schemas.microsoft.com/office/drawing/2014/main" id="{130608F2-17F3-2FD1-A770-EDDCCA3FDEDA}"/>
              </a:ext>
            </a:extLst>
          </p:cNvPr>
          <p:cNvGrpSpPr>
            <a:grpSpLocks noChangeAspect="1"/>
          </p:cNvGrpSpPr>
          <p:nvPr/>
        </p:nvGrpSpPr>
        <p:grpSpPr>
          <a:xfrm>
            <a:off x="6433513" y="5017748"/>
            <a:ext cx="594143" cy="836590"/>
            <a:chOff x="6188777" y="5535452"/>
            <a:chExt cx="404909" cy="570137"/>
          </a:xfrm>
        </p:grpSpPr>
        <p:sp>
          <p:nvSpPr>
            <p:cNvPr id="1222" name="Freeform 1221">
              <a:extLst>
                <a:ext uri="{FF2B5EF4-FFF2-40B4-BE49-F238E27FC236}">
                  <a16:creationId xmlns:a16="http://schemas.microsoft.com/office/drawing/2014/main" id="{90A57DB2-D5FC-4C0A-5698-7E022C3EB14C}"/>
                </a:ext>
              </a:extLst>
            </p:cNvPr>
            <p:cNvSpPr/>
            <p:nvPr/>
          </p:nvSpPr>
          <p:spPr>
            <a:xfrm>
              <a:off x="6427958" y="6050281"/>
              <a:ext cx="82824" cy="8892"/>
            </a:xfrm>
            <a:custGeom>
              <a:avLst/>
              <a:gdLst>
                <a:gd name="connsiteX0" fmla="*/ 82722 w 82824"/>
                <a:gd name="connsiteY0" fmla="*/ 8858 h 8892"/>
                <a:gd name="connsiteX1" fmla="*/ 69783 w 82824"/>
                <a:gd name="connsiteY1" fmla="*/ 1554 h 8892"/>
                <a:gd name="connsiteX2" fmla="*/ -102 w 82824"/>
                <a:gd name="connsiteY2" fmla="*/ 8858 h 8892"/>
              </a:gdLst>
              <a:ahLst/>
              <a:cxnLst>
                <a:cxn ang="0">
                  <a:pos x="connsiteX0" y="connsiteY0"/>
                </a:cxn>
                <a:cxn ang="0">
                  <a:pos x="connsiteX1" y="connsiteY1"/>
                </a:cxn>
                <a:cxn ang="0">
                  <a:pos x="connsiteX2" y="connsiteY2"/>
                </a:cxn>
              </a:cxnLst>
              <a:rect l="l" t="t" r="r" b="b"/>
              <a:pathLst>
                <a:path w="82824" h="8892">
                  <a:moveTo>
                    <a:pt x="82722" y="8858"/>
                  </a:moveTo>
                  <a:cubicBezTo>
                    <a:pt x="81333" y="5644"/>
                    <a:pt x="77386" y="3307"/>
                    <a:pt x="69783" y="1554"/>
                  </a:cubicBezTo>
                  <a:cubicBezTo>
                    <a:pt x="43978" y="-3267"/>
                    <a:pt x="16346" y="3964"/>
                    <a:pt x="-102" y="8858"/>
                  </a:cubicBezTo>
                </a:path>
              </a:pathLst>
            </a:custGeom>
            <a:noFill/>
            <a:ln w="28575" cap="rnd">
              <a:solidFill>
                <a:srgbClr val="59BDCB"/>
              </a:solidFill>
              <a:prstDash val="solid"/>
              <a:round/>
            </a:ln>
          </p:spPr>
          <p:txBody>
            <a:bodyPr rtlCol="0" anchor="ctr"/>
            <a:lstStyle/>
            <a:p>
              <a:endParaRPr lang="en-US"/>
            </a:p>
          </p:txBody>
        </p:sp>
        <p:sp>
          <p:nvSpPr>
            <p:cNvPr id="1223" name="Freeform 1222">
              <a:extLst>
                <a:ext uri="{FF2B5EF4-FFF2-40B4-BE49-F238E27FC236}">
                  <a16:creationId xmlns:a16="http://schemas.microsoft.com/office/drawing/2014/main" id="{134CF315-A597-DC87-BD3A-22E51BCA1F8C}"/>
                </a:ext>
              </a:extLst>
            </p:cNvPr>
            <p:cNvSpPr/>
            <p:nvPr/>
          </p:nvSpPr>
          <p:spPr>
            <a:xfrm>
              <a:off x="6280914" y="5535452"/>
              <a:ext cx="239237" cy="230105"/>
            </a:xfrm>
            <a:custGeom>
              <a:avLst/>
              <a:gdLst>
                <a:gd name="connsiteX0" fmla="*/ 32392 w 239237"/>
                <a:gd name="connsiteY0" fmla="*/ 224812 h 230105"/>
                <a:gd name="connsiteX1" fmla="*/ 35608 w 239237"/>
                <a:gd name="connsiteY1" fmla="*/ 36154 h 230105"/>
                <a:gd name="connsiteX2" fmla="*/ 151474 w 239237"/>
                <a:gd name="connsiteY2" fmla="*/ 18770 h 230105"/>
                <a:gd name="connsiteX3" fmla="*/ 238099 w 239237"/>
                <a:gd name="connsiteY3" fmla="*/ 107585 h 230105"/>
                <a:gd name="connsiteX4" fmla="*/ 185905 w 239237"/>
                <a:gd name="connsiteY4" fmla="*/ 230071 h 230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37" h="230105">
                  <a:moveTo>
                    <a:pt x="32392" y="224812"/>
                  </a:moveTo>
                  <a:cubicBezTo>
                    <a:pt x="373" y="197788"/>
                    <a:pt x="-22288" y="105759"/>
                    <a:pt x="35608" y="36154"/>
                  </a:cubicBezTo>
                  <a:cubicBezTo>
                    <a:pt x="93505" y="-33452"/>
                    <a:pt x="151474" y="18770"/>
                    <a:pt x="151474" y="18770"/>
                  </a:cubicBezTo>
                  <a:cubicBezTo>
                    <a:pt x="151474" y="18770"/>
                    <a:pt x="228377" y="-5040"/>
                    <a:pt x="238099" y="107585"/>
                  </a:cubicBezTo>
                  <a:cubicBezTo>
                    <a:pt x="247822" y="220211"/>
                    <a:pt x="185905" y="230071"/>
                    <a:pt x="185905" y="230071"/>
                  </a:cubicBezTo>
                </a:path>
              </a:pathLst>
            </a:custGeom>
            <a:noFill/>
            <a:ln w="28575" cap="rnd">
              <a:solidFill>
                <a:srgbClr val="59BDCB"/>
              </a:solidFill>
              <a:prstDash val="solid"/>
              <a:round/>
            </a:ln>
          </p:spPr>
          <p:txBody>
            <a:bodyPr rtlCol="0" anchor="ctr"/>
            <a:lstStyle/>
            <a:p>
              <a:endParaRPr lang="en-US"/>
            </a:p>
          </p:txBody>
        </p:sp>
        <p:sp>
          <p:nvSpPr>
            <p:cNvPr id="1224" name="Freeform 1223">
              <a:extLst>
                <a:ext uri="{FF2B5EF4-FFF2-40B4-BE49-F238E27FC236}">
                  <a16:creationId xmlns:a16="http://schemas.microsoft.com/office/drawing/2014/main" id="{8349C18A-9C86-9A95-CF22-403ADA88DC9B}"/>
                </a:ext>
              </a:extLst>
            </p:cNvPr>
            <p:cNvSpPr/>
            <p:nvPr/>
          </p:nvSpPr>
          <p:spPr>
            <a:xfrm>
              <a:off x="6335938" y="5590631"/>
              <a:ext cx="128863" cy="156325"/>
            </a:xfrm>
            <a:custGeom>
              <a:avLst/>
              <a:gdLst>
                <a:gd name="connsiteX0" fmla="*/ 980 w 128863"/>
                <a:gd name="connsiteY0" fmla="*/ 81330 h 156325"/>
                <a:gd name="connsiteX1" fmla="*/ 41551 w 128863"/>
                <a:gd name="connsiteY1" fmla="*/ 56059 h 156325"/>
                <a:gd name="connsiteX2" fmla="*/ 90091 w 128863"/>
                <a:gd name="connsiteY2" fmla="*/ -35 h 156325"/>
                <a:gd name="connsiteX3" fmla="*/ 128762 w 128863"/>
                <a:gd name="connsiteY3" fmla="*/ 80819 h 156325"/>
                <a:gd name="connsiteX4" fmla="*/ 52736 w 128863"/>
                <a:gd name="connsiteY4" fmla="*/ 156195 h 156325"/>
                <a:gd name="connsiteX5" fmla="*/ 980 w 128863"/>
                <a:gd name="connsiteY5" fmla="*/ 81330 h 15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863" h="156325">
                  <a:moveTo>
                    <a:pt x="980" y="81330"/>
                  </a:moveTo>
                  <a:cubicBezTo>
                    <a:pt x="12545" y="70111"/>
                    <a:pt x="26376" y="61493"/>
                    <a:pt x="41551" y="56059"/>
                  </a:cubicBezTo>
                  <a:cubicBezTo>
                    <a:pt x="94769" y="36777"/>
                    <a:pt x="90091" y="-35"/>
                    <a:pt x="90091" y="-35"/>
                  </a:cubicBezTo>
                  <a:cubicBezTo>
                    <a:pt x="104726" y="26047"/>
                    <a:pt x="117643" y="53057"/>
                    <a:pt x="128762" y="80819"/>
                  </a:cubicBezTo>
                  <a:cubicBezTo>
                    <a:pt x="128762" y="80819"/>
                    <a:pt x="117577" y="159408"/>
                    <a:pt x="52736" y="156195"/>
                  </a:cubicBezTo>
                  <a:cubicBezTo>
                    <a:pt x="-12105" y="152981"/>
                    <a:pt x="980" y="74903"/>
                    <a:pt x="980" y="81330"/>
                  </a:cubicBezTo>
                  <a:close/>
                </a:path>
              </a:pathLst>
            </a:custGeom>
            <a:noFill/>
            <a:ln w="28575" cap="rnd">
              <a:solidFill>
                <a:srgbClr val="59BDCB"/>
              </a:solidFill>
              <a:prstDash val="solid"/>
              <a:round/>
            </a:ln>
          </p:spPr>
          <p:txBody>
            <a:bodyPr rtlCol="0" anchor="ctr"/>
            <a:lstStyle/>
            <a:p>
              <a:endParaRPr lang="en-US"/>
            </a:p>
          </p:txBody>
        </p:sp>
        <p:sp>
          <p:nvSpPr>
            <p:cNvPr id="1225" name="Freeform 1224">
              <a:extLst>
                <a:ext uri="{FF2B5EF4-FFF2-40B4-BE49-F238E27FC236}">
                  <a16:creationId xmlns:a16="http://schemas.microsoft.com/office/drawing/2014/main" id="{5000F50D-C401-5799-5E31-F8CC513B6EEF}"/>
                </a:ext>
              </a:extLst>
            </p:cNvPr>
            <p:cNvSpPr/>
            <p:nvPr/>
          </p:nvSpPr>
          <p:spPr>
            <a:xfrm>
              <a:off x="6317587" y="5673676"/>
              <a:ext cx="18408" cy="36519"/>
            </a:xfrm>
            <a:custGeom>
              <a:avLst/>
              <a:gdLst>
                <a:gd name="connsiteX0" fmla="*/ 397 w 18408"/>
                <a:gd name="connsiteY0" fmla="*/ 36484 h 36519"/>
                <a:gd name="connsiteX1" fmla="*/ 18307 w 18408"/>
                <a:gd name="connsiteY1" fmla="*/ -35 h 36519"/>
              </a:gdLst>
              <a:ahLst/>
              <a:cxnLst>
                <a:cxn ang="0">
                  <a:pos x="connsiteX0" y="connsiteY0"/>
                </a:cxn>
                <a:cxn ang="0">
                  <a:pos x="connsiteX1" y="connsiteY1"/>
                </a:cxn>
              </a:cxnLst>
              <a:rect l="l" t="t" r="r" b="b"/>
              <a:pathLst>
                <a:path w="18408" h="36519">
                  <a:moveTo>
                    <a:pt x="397" y="36484"/>
                  </a:moveTo>
                  <a:cubicBezTo>
                    <a:pt x="397" y="36484"/>
                    <a:pt x="-4793" y="18736"/>
                    <a:pt x="18307" y="-35"/>
                  </a:cubicBezTo>
                </a:path>
              </a:pathLst>
            </a:custGeom>
            <a:noFill/>
            <a:ln w="28575" cap="rnd">
              <a:solidFill>
                <a:srgbClr val="59BDCB"/>
              </a:solidFill>
              <a:prstDash val="solid"/>
              <a:round/>
            </a:ln>
          </p:spPr>
          <p:txBody>
            <a:bodyPr rtlCol="0" anchor="ctr"/>
            <a:lstStyle/>
            <a:p>
              <a:endParaRPr lang="en-US"/>
            </a:p>
          </p:txBody>
        </p:sp>
        <p:sp>
          <p:nvSpPr>
            <p:cNvPr id="1226" name="Freeform 1225">
              <a:extLst>
                <a:ext uri="{FF2B5EF4-FFF2-40B4-BE49-F238E27FC236}">
                  <a16:creationId xmlns:a16="http://schemas.microsoft.com/office/drawing/2014/main" id="{16239C9B-EDCF-00E3-63BA-E781DCAF2C18}"/>
                </a:ext>
              </a:extLst>
            </p:cNvPr>
            <p:cNvSpPr/>
            <p:nvPr/>
          </p:nvSpPr>
          <p:spPr>
            <a:xfrm>
              <a:off x="6464801" y="5673384"/>
              <a:ext cx="9227" cy="46014"/>
            </a:xfrm>
            <a:custGeom>
              <a:avLst/>
              <a:gdLst>
                <a:gd name="connsiteX0" fmla="*/ -102 w 9227"/>
                <a:gd name="connsiteY0" fmla="*/ -35 h 46014"/>
                <a:gd name="connsiteX1" fmla="*/ -102 w 9227"/>
                <a:gd name="connsiteY1" fmla="*/ 45979 h 46014"/>
              </a:gdLst>
              <a:ahLst/>
              <a:cxnLst>
                <a:cxn ang="0">
                  <a:pos x="connsiteX0" y="connsiteY0"/>
                </a:cxn>
                <a:cxn ang="0">
                  <a:pos x="connsiteX1" y="connsiteY1"/>
                </a:cxn>
              </a:cxnLst>
              <a:rect l="l" t="t" r="r" b="b"/>
              <a:pathLst>
                <a:path w="9227" h="46014">
                  <a:moveTo>
                    <a:pt x="-102" y="-35"/>
                  </a:moveTo>
                  <a:cubicBezTo>
                    <a:pt x="-102" y="-35"/>
                    <a:pt x="20659" y="9168"/>
                    <a:pt x="-102" y="45979"/>
                  </a:cubicBezTo>
                </a:path>
              </a:pathLst>
            </a:custGeom>
            <a:noFill/>
            <a:ln w="28575" cap="rnd">
              <a:solidFill>
                <a:srgbClr val="59BDCB"/>
              </a:solidFill>
              <a:prstDash val="solid"/>
              <a:round/>
            </a:ln>
          </p:spPr>
          <p:txBody>
            <a:bodyPr rtlCol="0" anchor="ctr"/>
            <a:lstStyle/>
            <a:p>
              <a:endParaRPr lang="en-US"/>
            </a:p>
          </p:txBody>
        </p:sp>
        <p:sp>
          <p:nvSpPr>
            <p:cNvPr id="1227" name="Freeform 1226">
              <a:extLst>
                <a:ext uri="{FF2B5EF4-FFF2-40B4-BE49-F238E27FC236}">
                  <a16:creationId xmlns:a16="http://schemas.microsoft.com/office/drawing/2014/main" id="{A11D96E8-5AFE-5939-D338-99B4BCAC4B30}"/>
                </a:ext>
              </a:extLst>
            </p:cNvPr>
            <p:cNvSpPr/>
            <p:nvPr/>
          </p:nvSpPr>
          <p:spPr>
            <a:xfrm>
              <a:off x="6418805" y="5737804"/>
              <a:ext cx="174881" cy="358546"/>
            </a:xfrm>
            <a:custGeom>
              <a:avLst/>
              <a:gdLst>
                <a:gd name="connsiteX0" fmla="*/ -87 w 174881"/>
                <a:gd name="connsiteY0" fmla="*/ -35 h 358546"/>
                <a:gd name="connsiteX1" fmla="*/ 53935 w 174881"/>
                <a:gd name="connsiteY1" fmla="*/ 51603 h 358546"/>
                <a:gd name="connsiteX2" fmla="*/ 166804 w 174881"/>
                <a:gd name="connsiteY2" fmla="*/ 132968 h 358546"/>
                <a:gd name="connsiteX3" fmla="*/ 141145 w 174881"/>
                <a:gd name="connsiteY3" fmla="*/ 347702 h 358546"/>
                <a:gd name="connsiteX4" fmla="*/ 53424 w 174881"/>
                <a:gd name="connsiteY4" fmla="*/ 358511 h 35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881" h="358546">
                  <a:moveTo>
                    <a:pt x="-87" y="-35"/>
                  </a:moveTo>
                  <a:cubicBezTo>
                    <a:pt x="-87" y="-35"/>
                    <a:pt x="-2499" y="46929"/>
                    <a:pt x="53935" y="51603"/>
                  </a:cubicBezTo>
                  <a:cubicBezTo>
                    <a:pt x="110370" y="56278"/>
                    <a:pt x="160152" y="42692"/>
                    <a:pt x="166804" y="132968"/>
                  </a:cubicBezTo>
                  <a:cubicBezTo>
                    <a:pt x="173456" y="223244"/>
                    <a:pt x="189539" y="337476"/>
                    <a:pt x="141145" y="347702"/>
                  </a:cubicBezTo>
                  <a:cubicBezTo>
                    <a:pt x="112197" y="353369"/>
                    <a:pt x="82883" y="356977"/>
                    <a:pt x="53424" y="358511"/>
                  </a:cubicBezTo>
                </a:path>
              </a:pathLst>
            </a:custGeom>
            <a:noFill/>
            <a:ln w="28575" cap="rnd">
              <a:solidFill>
                <a:srgbClr val="59BDCB"/>
              </a:solidFill>
              <a:prstDash val="solid"/>
              <a:round/>
            </a:ln>
          </p:spPr>
          <p:txBody>
            <a:bodyPr rtlCol="0" anchor="ctr"/>
            <a:lstStyle/>
            <a:p>
              <a:endParaRPr lang="en-US"/>
            </a:p>
          </p:txBody>
        </p:sp>
        <p:sp>
          <p:nvSpPr>
            <p:cNvPr id="1228" name="Freeform 1227">
              <a:extLst>
                <a:ext uri="{FF2B5EF4-FFF2-40B4-BE49-F238E27FC236}">
                  <a16:creationId xmlns:a16="http://schemas.microsoft.com/office/drawing/2014/main" id="{107CF318-EA6D-6282-CEF1-F4E601A036B8}"/>
                </a:ext>
              </a:extLst>
            </p:cNvPr>
            <p:cNvSpPr/>
            <p:nvPr/>
          </p:nvSpPr>
          <p:spPr>
            <a:xfrm>
              <a:off x="6501564" y="5875701"/>
              <a:ext cx="9217" cy="91955"/>
            </a:xfrm>
            <a:custGeom>
              <a:avLst/>
              <a:gdLst>
                <a:gd name="connsiteX0" fmla="*/ 9116 w 9217"/>
                <a:gd name="connsiteY0" fmla="*/ 91921 h 91955"/>
                <a:gd name="connsiteX1" fmla="*/ 344 w 9217"/>
                <a:gd name="connsiteY1" fmla="*/ -35 h 91955"/>
              </a:gdLst>
              <a:ahLst/>
              <a:cxnLst>
                <a:cxn ang="0">
                  <a:pos x="connsiteX0" y="connsiteY0"/>
                </a:cxn>
                <a:cxn ang="0">
                  <a:pos x="connsiteX1" y="connsiteY1"/>
                </a:cxn>
              </a:cxnLst>
              <a:rect l="l" t="t" r="r" b="b"/>
              <a:pathLst>
                <a:path w="9217" h="91955">
                  <a:moveTo>
                    <a:pt x="9116" y="91921"/>
                  </a:moveTo>
                  <a:cubicBezTo>
                    <a:pt x="-3092" y="61756"/>
                    <a:pt x="344" y="-35"/>
                    <a:pt x="344" y="-35"/>
                  </a:cubicBezTo>
                </a:path>
              </a:pathLst>
            </a:custGeom>
            <a:noFill/>
            <a:ln w="28575" cap="rnd">
              <a:solidFill>
                <a:srgbClr val="59BDCB"/>
              </a:solidFill>
              <a:prstDash val="solid"/>
              <a:round/>
            </a:ln>
          </p:spPr>
          <p:txBody>
            <a:bodyPr rtlCol="0" anchor="ctr"/>
            <a:lstStyle/>
            <a:p>
              <a:endParaRPr lang="en-US"/>
            </a:p>
          </p:txBody>
        </p:sp>
        <p:sp>
          <p:nvSpPr>
            <p:cNvPr id="1229" name="Freeform 1228">
              <a:extLst>
                <a:ext uri="{FF2B5EF4-FFF2-40B4-BE49-F238E27FC236}">
                  <a16:creationId xmlns:a16="http://schemas.microsoft.com/office/drawing/2014/main" id="{4CD2898C-B981-3A1F-E347-C1561E599FFD}"/>
                </a:ext>
              </a:extLst>
            </p:cNvPr>
            <p:cNvSpPr/>
            <p:nvPr/>
          </p:nvSpPr>
          <p:spPr>
            <a:xfrm rot="17512801">
              <a:off x="6259257" y="5876172"/>
              <a:ext cx="84066" cy="115985"/>
            </a:xfrm>
            <a:custGeom>
              <a:avLst/>
              <a:gdLst>
                <a:gd name="connsiteX0" fmla="*/ 83965 w 84066"/>
                <a:gd name="connsiteY0" fmla="*/ 57958 h 115985"/>
                <a:gd name="connsiteX1" fmla="*/ 41932 w 84066"/>
                <a:gd name="connsiteY1" fmla="*/ 115950 h 115985"/>
                <a:gd name="connsiteX2" fmla="*/ -102 w 84066"/>
                <a:gd name="connsiteY2" fmla="*/ 57958 h 115985"/>
                <a:gd name="connsiteX3" fmla="*/ 41932 w 84066"/>
                <a:gd name="connsiteY3" fmla="*/ -35 h 115985"/>
                <a:gd name="connsiteX4" fmla="*/ 83965 w 84066"/>
                <a:gd name="connsiteY4" fmla="*/ 57958 h 115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66" h="115985">
                  <a:moveTo>
                    <a:pt x="83965" y="57958"/>
                  </a:moveTo>
                  <a:cubicBezTo>
                    <a:pt x="83965" y="89986"/>
                    <a:pt x="65146" y="115950"/>
                    <a:pt x="41932" y="115950"/>
                  </a:cubicBezTo>
                  <a:cubicBezTo>
                    <a:pt x="18717" y="115950"/>
                    <a:pt x="-102" y="89986"/>
                    <a:pt x="-102" y="57958"/>
                  </a:cubicBezTo>
                  <a:cubicBezTo>
                    <a:pt x="-102" y="25929"/>
                    <a:pt x="18717" y="-35"/>
                    <a:pt x="41932" y="-35"/>
                  </a:cubicBezTo>
                  <a:cubicBezTo>
                    <a:pt x="65146" y="-35"/>
                    <a:pt x="83965" y="25929"/>
                    <a:pt x="83965" y="57958"/>
                  </a:cubicBezTo>
                  <a:close/>
                </a:path>
              </a:pathLst>
            </a:custGeom>
            <a:noFill/>
            <a:ln w="28575" cap="rnd">
              <a:solidFill>
                <a:srgbClr val="59BDCB"/>
              </a:solidFill>
              <a:prstDash val="solid"/>
              <a:round/>
            </a:ln>
          </p:spPr>
          <p:txBody>
            <a:bodyPr rtlCol="0" anchor="ctr"/>
            <a:lstStyle/>
            <a:p>
              <a:endParaRPr lang="en-US"/>
            </a:p>
          </p:txBody>
        </p:sp>
        <p:sp>
          <p:nvSpPr>
            <p:cNvPr id="1230" name="Freeform 1229">
              <a:extLst>
                <a:ext uri="{FF2B5EF4-FFF2-40B4-BE49-F238E27FC236}">
                  <a16:creationId xmlns:a16="http://schemas.microsoft.com/office/drawing/2014/main" id="{12955D11-91C1-43FE-EA27-E6CFABAF2E25}"/>
                </a:ext>
              </a:extLst>
            </p:cNvPr>
            <p:cNvSpPr/>
            <p:nvPr/>
          </p:nvSpPr>
          <p:spPr>
            <a:xfrm>
              <a:off x="6354564" y="5930947"/>
              <a:ext cx="202498" cy="128664"/>
            </a:xfrm>
            <a:custGeom>
              <a:avLst/>
              <a:gdLst>
                <a:gd name="connsiteX0" fmla="*/ 163426 w 202498"/>
                <a:gd name="connsiteY0" fmla="*/ 128630 h 128664"/>
                <a:gd name="connsiteX1" fmla="*/ 172637 w 202498"/>
                <a:gd name="connsiteY1" fmla="*/ 126804 h 128664"/>
                <a:gd name="connsiteX2" fmla="*/ 123001 w 202498"/>
                <a:gd name="connsiteY2" fmla="*/ 27325 h 128664"/>
                <a:gd name="connsiteX3" fmla="*/ -102 w 202498"/>
                <a:gd name="connsiteY3" fmla="*/ 9431 h 128664"/>
              </a:gdLst>
              <a:ahLst/>
              <a:cxnLst>
                <a:cxn ang="0">
                  <a:pos x="connsiteX0" y="connsiteY0"/>
                </a:cxn>
                <a:cxn ang="0">
                  <a:pos x="connsiteX1" y="connsiteY1"/>
                </a:cxn>
                <a:cxn ang="0">
                  <a:pos x="connsiteX2" y="connsiteY2"/>
                </a:cxn>
                <a:cxn ang="0">
                  <a:pos x="connsiteX3" y="connsiteY3"/>
                </a:cxn>
              </a:cxnLst>
              <a:rect l="l" t="t" r="r" b="b"/>
              <a:pathLst>
                <a:path w="202498" h="128664">
                  <a:moveTo>
                    <a:pt x="163426" y="128630"/>
                  </a:moveTo>
                  <a:cubicBezTo>
                    <a:pt x="166570" y="128462"/>
                    <a:pt x="169669" y="127841"/>
                    <a:pt x="172637" y="126804"/>
                  </a:cubicBezTo>
                  <a:cubicBezTo>
                    <a:pt x="198881" y="117601"/>
                    <a:pt x="242230" y="75677"/>
                    <a:pt x="123001" y="27325"/>
                  </a:cubicBezTo>
                  <a:cubicBezTo>
                    <a:pt x="3773" y="-21026"/>
                    <a:pt x="-102" y="9431"/>
                    <a:pt x="-102" y="9431"/>
                  </a:cubicBezTo>
                </a:path>
              </a:pathLst>
            </a:custGeom>
            <a:noFill/>
            <a:ln w="28575" cap="rnd">
              <a:solidFill>
                <a:srgbClr val="59BDCB"/>
              </a:solidFill>
              <a:prstDash val="solid"/>
              <a:round/>
            </a:ln>
          </p:spPr>
          <p:txBody>
            <a:bodyPr rtlCol="0" anchor="ctr"/>
            <a:lstStyle/>
            <a:p>
              <a:endParaRPr lang="en-US"/>
            </a:p>
          </p:txBody>
        </p:sp>
        <p:sp>
          <p:nvSpPr>
            <p:cNvPr id="1231" name="Freeform 1230">
              <a:extLst>
                <a:ext uri="{FF2B5EF4-FFF2-40B4-BE49-F238E27FC236}">
                  <a16:creationId xmlns:a16="http://schemas.microsoft.com/office/drawing/2014/main" id="{9589BDC2-5B16-6908-CF5D-BC4C411E8070}"/>
                </a:ext>
              </a:extLst>
            </p:cNvPr>
            <p:cNvSpPr/>
            <p:nvPr/>
          </p:nvSpPr>
          <p:spPr>
            <a:xfrm>
              <a:off x="6225524" y="5903309"/>
              <a:ext cx="202507" cy="156302"/>
            </a:xfrm>
            <a:custGeom>
              <a:avLst/>
              <a:gdLst>
                <a:gd name="connsiteX0" fmla="*/ 31348 w 202507"/>
                <a:gd name="connsiteY0" fmla="*/ -35 h 156302"/>
                <a:gd name="connsiteX1" fmla="*/ 21991 w 202507"/>
                <a:gd name="connsiteY1" fmla="*/ 96376 h 156302"/>
                <a:gd name="connsiteX2" fmla="*/ 202406 w 202507"/>
                <a:gd name="connsiteY2" fmla="*/ 156268 h 156302"/>
              </a:gdLst>
              <a:ahLst/>
              <a:cxnLst>
                <a:cxn ang="0">
                  <a:pos x="connsiteX0" y="connsiteY0"/>
                </a:cxn>
                <a:cxn ang="0">
                  <a:pos x="connsiteX1" y="connsiteY1"/>
                </a:cxn>
                <a:cxn ang="0">
                  <a:pos x="connsiteX2" y="connsiteY2"/>
                </a:cxn>
              </a:cxnLst>
              <a:rect l="l" t="t" r="r" b="b"/>
              <a:pathLst>
                <a:path w="202507" h="156302">
                  <a:moveTo>
                    <a:pt x="31348" y="-35"/>
                  </a:moveTo>
                  <a:cubicBezTo>
                    <a:pt x="31348" y="-35"/>
                    <a:pt x="-32689" y="30130"/>
                    <a:pt x="21991" y="96376"/>
                  </a:cubicBezTo>
                  <a:cubicBezTo>
                    <a:pt x="54229" y="135233"/>
                    <a:pt x="135591" y="151228"/>
                    <a:pt x="202406" y="156268"/>
                  </a:cubicBezTo>
                </a:path>
              </a:pathLst>
            </a:custGeom>
            <a:noFill/>
            <a:ln w="28575" cap="rnd">
              <a:solidFill>
                <a:srgbClr val="59BDCB"/>
              </a:solidFill>
              <a:prstDash val="solid"/>
              <a:round/>
            </a:ln>
          </p:spPr>
          <p:txBody>
            <a:bodyPr rtlCol="0" anchor="ctr"/>
            <a:lstStyle/>
            <a:p>
              <a:endParaRPr lang="en-US"/>
            </a:p>
          </p:txBody>
        </p:sp>
        <p:sp>
          <p:nvSpPr>
            <p:cNvPr id="1232" name="Freeform 1231">
              <a:extLst>
                <a:ext uri="{FF2B5EF4-FFF2-40B4-BE49-F238E27FC236}">
                  <a16:creationId xmlns:a16="http://schemas.microsoft.com/office/drawing/2014/main" id="{7D0419A6-F53A-B25F-99FA-D510E48CE69F}"/>
                </a:ext>
              </a:extLst>
            </p:cNvPr>
            <p:cNvSpPr/>
            <p:nvPr/>
          </p:nvSpPr>
          <p:spPr>
            <a:xfrm>
              <a:off x="6188777" y="5746934"/>
              <a:ext cx="322041" cy="358655"/>
            </a:xfrm>
            <a:custGeom>
              <a:avLst/>
              <a:gdLst>
                <a:gd name="connsiteX0" fmla="*/ 157498 w 322041"/>
                <a:gd name="connsiteY0" fmla="*/ -35 h 358655"/>
                <a:gd name="connsiteX1" fmla="*/ 97774 w 322041"/>
                <a:gd name="connsiteY1" fmla="*/ 44153 h 358655"/>
                <a:gd name="connsiteX2" fmla="*/ 4789 w 322041"/>
                <a:gd name="connsiteY2" fmla="*/ 140053 h 358655"/>
                <a:gd name="connsiteX3" fmla="*/ 4789 w 322041"/>
                <a:gd name="connsiteY3" fmla="*/ 244863 h 358655"/>
                <a:gd name="connsiteX4" fmla="*/ 31178 w 322041"/>
                <a:gd name="connsiteY4" fmla="*/ 344488 h 358655"/>
                <a:gd name="connsiteX5" fmla="*/ 240395 w 322041"/>
                <a:gd name="connsiteY5" fmla="*/ 358584 h 358655"/>
                <a:gd name="connsiteX6" fmla="*/ 321391 w 322041"/>
                <a:gd name="connsiteY6" fmla="*/ 313447 h 35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041" h="358655">
                  <a:moveTo>
                    <a:pt x="157498" y="-35"/>
                  </a:moveTo>
                  <a:cubicBezTo>
                    <a:pt x="157498" y="-35"/>
                    <a:pt x="152454" y="39040"/>
                    <a:pt x="97774" y="44153"/>
                  </a:cubicBezTo>
                  <a:cubicBezTo>
                    <a:pt x="43094" y="49266"/>
                    <a:pt x="4789" y="75195"/>
                    <a:pt x="4789" y="140053"/>
                  </a:cubicBezTo>
                  <a:cubicBezTo>
                    <a:pt x="4789" y="140053"/>
                    <a:pt x="9833" y="209586"/>
                    <a:pt x="4789" y="244863"/>
                  </a:cubicBezTo>
                  <a:cubicBezTo>
                    <a:pt x="-255" y="280141"/>
                    <a:pt x="-10490" y="348213"/>
                    <a:pt x="31178" y="344488"/>
                  </a:cubicBezTo>
                  <a:cubicBezTo>
                    <a:pt x="101941" y="341201"/>
                    <a:pt x="170071" y="359534"/>
                    <a:pt x="240395" y="358584"/>
                  </a:cubicBezTo>
                  <a:cubicBezTo>
                    <a:pt x="282063" y="358073"/>
                    <a:pt x="327459" y="328931"/>
                    <a:pt x="321391" y="313447"/>
                  </a:cubicBezTo>
                </a:path>
              </a:pathLst>
            </a:custGeom>
            <a:noFill/>
            <a:ln w="28575" cap="rnd">
              <a:solidFill>
                <a:srgbClr val="59BDCB"/>
              </a:solidFill>
              <a:prstDash val="solid"/>
              <a:round/>
            </a:ln>
          </p:spPr>
          <p:txBody>
            <a:bodyPr rtlCol="0" anchor="ctr"/>
            <a:lstStyle/>
            <a:p>
              <a:endParaRPr lang="en-US"/>
            </a:p>
          </p:txBody>
        </p:sp>
        <p:sp>
          <p:nvSpPr>
            <p:cNvPr id="1233" name="Freeform 1232">
              <a:extLst>
                <a:ext uri="{FF2B5EF4-FFF2-40B4-BE49-F238E27FC236}">
                  <a16:creationId xmlns:a16="http://schemas.microsoft.com/office/drawing/2014/main" id="{2AFAD35E-21C8-B79F-3472-610375595DE1}"/>
                </a:ext>
              </a:extLst>
            </p:cNvPr>
            <p:cNvSpPr/>
            <p:nvPr/>
          </p:nvSpPr>
          <p:spPr>
            <a:xfrm>
              <a:off x="6262383" y="5875701"/>
              <a:ext cx="9137" cy="18405"/>
            </a:xfrm>
            <a:custGeom>
              <a:avLst/>
              <a:gdLst>
                <a:gd name="connsiteX0" fmla="*/ 9036 w 9137"/>
                <a:gd name="connsiteY0" fmla="*/ 18371 h 18405"/>
                <a:gd name="connsiteX1" fmla="*/ -102 w 9137"/>
                <a:gd name="connsiteY1" fmla="*/ -35 h 18405"/>
              </a:gdLst>
              <a:ahLst/>
              <a:cxnLst>
                <a:cxn ang="0">
                  <a:pos x="connsiteX0" y="connsiteY0"/>
                </a:cxn>
                <a:cxn ang="0">
                  <a:pos x="connsiteX1" y="connsiteY1"/>
                </a:cxn>
              </a:cxnLst>
              <a:rect l="l" t="t" r="r" b="b"/>
              <a:pathLst>
                <a:path w="9137" h="18405">
                  <a:moveTo>
                    <a:pt x="9036" y="18371"/>
                  </a:moveTo>
                  <a:cubicBezTo>
                    <a:pt x="6675" y="11922"/>
                    <a:pt x="3612" y="5750"/>
                    <a:pt x="-102" y="-35"/>
                  </a:cubicBezTo>
                </a:path>
              </a:pathLst>
            </a:custGeom>
            <a:noFill/>
            <a:ln w="28575" cap="rnd">
              <a:solidFill>
                <a:srgbClr val="59BDCB"/>
              </a:solidFill>
              <a:prstDash val="solid"/>
              <a:round/>
            </a:ln>
          </p:spPr>
          <p:txBody>
            <a:bodyPr rtlCol="0" anchor="ctr"/>
            <a:lstStyle/>
            <a:p>
              <a:endParaRPr lang="en-US"/>
            </a:p>
          </p:txBody>
        </p:sp>
        <p:sp>
          <p:nvSpPr>
            <p:cNvPr id="1234" name="Freeform 1233">
              <a:extLst>
                <a:ext uri="{FF2B5EF4-FFF2-40B4-BE49-F238E27FC236}">
                  <a16:creationId xmlns:a16="http://schemas.microsoft.com/office/drawing/2014/main" id="{EA1D4FD2-0010-9A70-9727-6505D46F14CA}"/>
                </a:ext>
              </a:extLst>
            </p:cNvPr>
            <p:cNvSpPr/>
            <p:nvPr/>
          </p:nvSpPr>
          <p:spPr>
            <a:xfrm>
              <a:off x="6253172" y="6013890"/>
              <a:ext cx="36550" cy="18697"/>
            </a:xfrm>
            <a:custGeom>
              <a:avLst/>
              <a:gdLst>
                <a:gd name="connsiteX0" fmla="*/ 4942 w 36550"/>
                <a:gd name="connsiteY0" fmla="*/ -35 h 18697"/>
                <a:gd name="connsiteX1" fmla="*/ -102 w 36550"/>
                <a:gd name="connsiteY1" fmla="*/ 14573 h 18697"/>
                <a:gd name="connsiteX2" fmla="*/ 36449 w 36550"/>
                <a:gd name="connsiteY2" fmla="*/ 18663 h 18697"/>
              </a:gdLst>
              <a:ahLst/>
              <a:cxnLst>
                <a:cxn ang="0">
                  <a:pos x="connsiteX0" y="connsiteY0"/>
                </a:cxn>
                <a:cxn ang="0">
                  <a:pos x="connsiteX1" y="connsiteY1"/>
                </a:cxn>
                <a:cxn ang="0">
                  <a:pos x="connsiteX2" y="connsiteY2"/>
                </a:cxn>
              </a:cxnLst>
              <a:rect l="l" t="t" r="r" b="b"/>
              <a:pathLst>
                <a:path w="36550" h="18697">
                  <a:moveTo>
                    <a:pt x="4942" y="-35"/>
                  </a:moveTo>
                  <a:cubicBezTo>
                    <a:pt x="2164" y="8730"/>
                    <a:pt x="-102" y="14573"/>
                    <a:pt x="-102" y="14573"/>
                  </a:cubicBezTo>
                  <a:cubicBezTo>
                    <a:pt x="9986" y="15449"/>
                    <a:pt x="22852" y="16837"/>
                    <a:pt x="36449" y="18663"/>
                  </a:cubicBezTo>
                </a:path>
              </a:pathLst>
            </a:custGeom>
            <a:noFill/>
            <a:ln w="28575" cap="rnd">
              <a:solidFill>
                <a:srgbClr val="59BDCB"/>
              </a:solidFill>
              <a:prstDash val="solid"/>
              <a:round/>
            </a:ln>
          </p:spPr>
          <p:txBody>
            <a:bodyPr rtlCol="0" anchor="ctr"/>
            <a:lstStyle/>
            <a:p>
              <a:endParaRPr lang="en-US"/>
            </a:p>
          </p:txBody>
        </p:sp>
        <p:sp>
          <p:nvSpPr>
            <p:cNvPr id="1235" name="Freeform 1234">
              <a:extLst>
                <a:ext uri="{FF2B5EF4-FFF2-40B4-BE49-F238E27FC236}">
                  <a16:creationId xmlns:a16="http://schemas.microsoft.com/office/drawing/2014/main" id="{46B8DD1C-1A55-6FA7-8A64-23823ECB8AF0}"/>
                </a:ext>
              </a:extLst>
            </p:cNvPr>
            <p:cNvSpPr/>
            <p:nvPr/>
          </p:nvSpPr>
          <p:spPr>
            <a:xfrm>
              <a:off x="6418805" y="5737804"/>
              <a:ext cx="174881" cy="358546"/>
            </a:xfrm>
            <a:custGeom>
              <a:avLst/>
              <a:gdLst>
                <a:gd name="connsiteX0" fmla="*/ -87 w 174881"/>
                <a:gd name="connsiteY0" fmla="*/ -35 h 358546"/>
                <a:gd name="connsiteX1" fmla="*/ 53935 w 174881"/>
                <a:gd name="connsiteY1" fmla="*/ 51603 h 358546"/>
                <a:gd name="connsiteX2" fmla="*/ 166804 w 174881"/>
                <a:gd name="connsiteY2" fmla="*/ 132968 h 358546"/>
                <a:gd name="connsiteX3" fmla="*/ 141145 w 174881"/>
                <a:gd name="connsiteY3" fmla="*/ 347702 h 358546"/>
                <a:gd name="connsiteX4" fmla="*/ 53424 w 174881"/>
                <a:gd name="connsiteY4" fmla="*/ 358511 h 35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881" h="358546">
                  <a:moveTo>
                    <a:pt x="-87" y="-35"/>
                  </a:moveTo>
                  <a:cubicBezTo>
                    <a:pt x="-87" y="-35"/>
                    <a:pt x="-2499" y="46929"/>
                    <a:pt x="53935" y="51603"/>
                  </a:cubicBezTo>
                  <a:cubicBezTo>
                    <a:pt x="110370" y="56278"/>
                    <a:pt x="160152" y="42692"/>
                    <a:pt x="166804" y="132968"/>
                  </a:cubicBezTo>
                  <a:cubicBezTo>
                    <a:pt x="173456" y="223244"/>
                    <a:pt x="189539" y="337476"/>
                    <a:pt x="141145" y="347702"/>
                  </a:cubicBezTo>
                  <a:cubicBezTo>
                    <a:pt x="112197" y="353369"/>
                    <a:pt x="82883" y="356977"/>
                    <a:pt x="53424" y="358511"/>
                  </a:cubicBezTo>
                </a:path>
              </a:pathLst>
            </a:custGeom>
            <a:noFill/>
            <a:ln w="28575" cap="rnd">
              <a:solidFill>
                <a:srgbClr val="59BDCB"/>
              </a:solidFill>
              <a:prstDash val="solid"/>
              <a:round/>
            </a:ln>
          </p:spPr>
          <p:txBody>
            <a:bodyPr rtlCol="0" anchor="ctr"/>
            <a:lstStyle/>
            <a:p>
              <a:endParaRPr lang="en-US"/>
            </a:p>
          </p:txBody>
        </p:sp>
        <p:sp>
          <p:nvSpPr>
            <p:cNvPr id="1236" name="Freeform 1235">
              <a:extLst>
                <a:ext uri="{FF2B5EF4-FFF2-40B4-BE49-F238E27FC236}">
                  <a16:creationId xmlns:a16="http://schemas.microsoft.com/office/drawing/2014/main" id="{872E388B-FE77-653B-F79F-6577CB4DCDC5}"/>
                </a:ext>
              </a:extLst>
            </p:cNvPr>
            <p:cNvSpPr/>
            <p:nvPr/>
          </p:nvSpPr>
          <p:spPr>
            <a:xfrm>
              <a:off x="6501564" y="5875701"/>
              <a:ext cx="9217" cy="91955"/>
            </a:xfrm>
            <a:custGeom>
              <a:avLst/>
              <a:gdLst>
                <a:gd name="connsiteX0" fmla="*/ 9116 w 9217"/>
                <a:gd name="connsiteY0" fmla="*/ 91921 h 91955"/>
                <a:gd name="connsiteX1" fmla="*/ 344 w 9217"/>
                <a:gd name="connsiteY1" fmla="*/ -35 h 91955"/>
              </a:gdLst>
              <a:ahLst/>
              <a:cxnLst>
                <a:cxn ang="0">
                  <a:pos x="connsiteX0" y="connsiteY0"/>
                </a:cxn>
                <a:cxn ang="0">
                  <a:pos x="connsiteX1" y="connsiteY1"/>
                </a:cxn>
              </a:cxnLst>
              <a:rect l="l" t="t" r="r" b="b"/>
              <a:pathLst>
                <a:path w="9217" h="91955">
                  <a:moveTo>
                    <a:pt x="9116" y="91921"/>
                  </a:moveTo>
                  <a:cubicBezTo>
                    <a:pt x="-3092" y="61756"/>
                    <a:pt x="344" y="-35"/>
                    <a:pt x="344" y="-35"/>
                  </a:cubicBezTo>
                </a:path>
              </a:pathLst>
            </a:custGeom>
            <a:noFill/>
            <a:ln w="28575" cap="rnd">
              <a:solidFill>
                <a:srgbClr val="59BDCB"/>
              </a:solidFill>
              <a:prstDash val="solid"/>
              <a:round/>
            </a:ln>
          </p:spPr>
          <p:txBody>
            <a:bodyPr rtlCol="0" anchor="ctr"/>
            <a:lstStyle/>
            <a:p>
              <a:endParaRPr lang="en-US"/>
            </a:p>
          </p:txBody>
        </p:sp>
        <p:sp>
          <p:nvSpPr>
            <p:cNvPr id="1237" name="Freeform 1236">
              <a:extLst>
                <a:ext uri="{FF2B5EF4-FFF2-40B4-BE49-F238E27FC236}">
                  <a16:creationId xmlns:a16="http://schemas.microsoft.com/office/drawing/2014/main" id="{7BCA0BE1-DDED-192A-9EFC-67A3AC829948}"/>
                </a:ext>
              </a:extLst>
            </p:cNvPr>
            <p:cNvSpPr/>
            <p:nvPr/>
          </p:nvSpPr>
          <p:spPr>
            <a:xfrm>
              <a:off x="6188777" y="5746934"/>
              <a:ext cx="322041" cy="358655"/>
            </a:xfrm>
            <a:custGeom>
              <a:avLst/>
              <a:gdLst>
                <a:gd name="connsiteX0" fmla="*/ 157498 w 322041"/>
                <a:gd name="connsiteY0" fmla="*/ -35 h 358655"/>
                <a:gd name="connsiteX1" fmla="*/ 97774 w 322041"/>
                <a:gd name="connsiteY1" fmla="*/ 44153 h 358655"/>
                <a:gd name="connsiteX2" fmla="*/ 4789 w 322041"/>
                <a:gd name="connsiteY2" fmla="*/ 140053 h 358655"/>
                <a:gd name="connsiteX3" fmla="*/ 4789 w 322041"/>
                <a:gd name="connsiteY3" fmla="*/ 244863 h 358655"/>
                <a:gd name="connsiteX4" fmla="*/ 31178 w 322041"/>
                <a:gd name="connsiteY4" fmla="*/ 344488 h 358655"/>
                <a:gd name="connsiteX5" fmla="*/ 240395 w 322041"/>
                <a:gd name="connsiteY5" fmla="*/ 358584 h 358655"/>
                <a:gd name="connsiteX6" fmla="*/ 321391 w 322041"/>
                <a:gd name="connsiteY6" fmla="*/ 313447 h 35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041" h="358655">
                  <a:moveTo>
                    <a:pt x="157498" y="-35"/>
                  </a:moveTo>
                  <a:cubicBezTo>
                    <a:pt x="157498" y="-35"/>
                    <a:pt x="152454" y="39040"/>
                    <a:pt x="97774" y="44153"/>
                  </a:cubicBezTo>
                  <a:cubicBezTo>
                    <a:pt x="43094" y="49266"/>
                    <a:pt x="4789" y="75195"/>
                    <a:pt x="4789" y="140053"/>
                  </a:cubicBezTo>
                  <a:cubicBezTo>
                    <a:pt x="4789" y="140053"/>
                    <a:pt x="9833" y="209586"/>
                    <a:pt x="4789" y="244863"/>
                  </a:cubicBezTo>
                  <a:cubicBezTo>
                    <a:pt x="-255" y="280141"/>
                    <a:pt x="-10490" y="348213"/>
                    <a:pt x="31178" y="344488"/>
                  </a:cubicBezTo>
                  <a:cubicBezTo>
                    <a:pt x="101941" y="341201"/>
                    <a:pt x="170071" y="359534"/>
                    <a:pt x="240395" y="358584"/>
                  </a:cubicBezTo>
                  <a:cubicBezTo>
                    <a:pt x="282063" y="358073"/>
                    <a:pt x="327459" y="328931"/>
                    <a:pt x="321391" y="313447"/>
                  </a:cubicBezTo>
                </a:path>
              </a:pathLst>
            </a:custGeom>
            <a:noFill/>
            <a:ln w="28575" cap="rnd">
              <a:solidFill>
                <a:srgbClr val="59BDCB"/>
              </a:solidFill>
              <a:prstDash val="solid"/>
              <a:round/>
            </a:ln>
          </p:spPr>
          <p:txBody>
            <a:bodyPr rtlCol="0" anchor="ctr"/>
            <a:lstStyle/>
            <a:p>
              <a:endParaRPr lang="en-US"/>
            </a:p>
          </p:txBody>
        </p:sp>
        <p:sp>
          <p:nvSpPr>
            <p:cNvPr id="1238" name="Freeform 1237">
              <a:extLst>
                <a:ext uri="{FF2B5EF4-FFF2-40B4-BE49-F238E27FC236}">
                  <a16:creationId xmlns:a16="http://schemas.microsoft.com/office/drawing/2014/main" id="{234B319D-B79D-4D73-CE6F-3D74AE805DD2}"/>
                </a:ext>
              </a:extLst>
            </p:cNvPr>
            <p:cNvSpPr/>
            <p:nvPr/>
          </p:nvSpPr>
          <p:spPr>
            <a:xfrm>
              <a:off x="6262383" y="5875701"/>
              <a:ext cx="9137" cy="18405"/>
            </a:xfrm>
            <a:custGeom>
              <a:avLst/>
              <a:gdLst>
                <a:gd name="connsiteX0" fmla="*/ 9036 w 9137"/>
                <a:gd name="connsiteY0" fmla="*/ 18371 h 18405"/>
                <a:gd name="connsiteX1" fmla="*/ -102 w 9137"/>
                <a:gd name="connsiteY1" fmla="*/ -35 h 18405"/>
              </a:gdLst>
              <a:ahLst/>
              <a:cxnLst>
                <a:cxn ang="0">
                  <a:pos x="connsiteX0" y="connsiteY0"/>
                </a:cxn>
                <a:cxn ang="0">
                  <a:pos x="connsiteX1" y="connsiteY1"/>
                </a:cxn>
              </a:cxnLst>
              <a:rect l="l" t="t" r="r" b="b"/>
              <a:pathLst>
                <a:path w="9137" h="18405">
                  <a:moveTo>
                    <a:pt x="9036" y="18371"/>
                  </a:moveTo>
                  <a:cubicBezTo>
                    <a:pt x="6675" y="11922"/>
                    <a:pt x="3612" y="5750"/>
                    <a:pt x="-102" y="-35"/>
                  </a:cubicBezTo>
                </a:path>
              </a:pathLst>
            </a:custGeom>
            <a:noFill/>
            <a:ln w="28575" cap="rnd">
              <a:solidFill>
                <a:srgbClr val="59BDCB"/>
              </a:solidFill>
              <a:prstDash val="solid"/>
              <a:round/>
            </a:ln>
          </p:spPr>
          <p:txBody>
            <a:bodyPr rtlCol="0" anchor="ctr"/>
            <a:lstStyle/>
            <a:p>
              <a:endParaRPr lang="en-US"/>
            </a:p>
          </p:txBody>
        </p:sp>
        <p:sp>
          <p:nvSpPr>
            <p:cNvPr id="1239" name="Freeform 1238">
              <a:extLst>
                <a:ext uri="{FF2B5EF4-FFF2-40B4-BE49-F238E27FC236}">
                  <a16:creationId xmlns:a16="http://schemas.microsoft.com/office/drawing/2014/main" id="{F7B74187-869A-4C62-7CE6-EE63779ABA7E}"/>
                </a:ext>
              </a:extLst>
            </p:cNvPr>
            <p:cNvSpPr/>
            <p:nvPr/>
          </p:nvSpPr>
          <p:spPr>
            <a:xfrm>
              <a:off x="6253172" y="6013890"/>
              <a:ext cx="36550" cy="18697"/>
            </a:xfrm>
            <a:custGeom>
              <a:avLst/>
              <a:gdLst>
                <a:gd name="connsiteX0" fmla="*/ 4942 w 36550"/>
                <a:gd name="connsiteY0" fmla="*/ -35 h 18697"/>
                <a:gd name="connsiteX1" fmla="*/ -102 w 36550"/>
                <a:gd name="connsiteY1" fmla="*/ 14573 h 18697"/>
                <a:gd name="connsiteX2" fmla="*/ 36449 w 36550"/>
                <a:gd name="connsiteY2" fmla="*/ 18663 h 18697"/>
              </a:gdLst>
              <a:ahLst/>
              <a:cxnLst>
                <a:cxn ang="0">
                  <a:pos x="connsiteX0" y="connsiteY0"/>
                </a:cxn>
                <a:cxn ang="0">
                  <a:pos x="connsiteX1" y="connsiteY1"/>
                </a:cxn>
                <a:cxn ang="0">
                  <a:pos x="connsiteX2" y="connsiteY2"/>
                </a:cxn>
              </a:cxnLst>
              <a:rect l="l" t="t" r="r" b="b"/>
              <a:pathLst>
                <a:path w="36550" h="18697">
                  <a:moveTo>
                    <a:pt x="4942" y="-35"/>
                  </a:moveTo>
                  <a:cubicBezTo>
                    <a:pt x="2164" y="8730"/>
                    <a:pt x="-102" y="14573"/>
                    <a:pt x="-102" y="14573"/>
                  </a:cubicBezTo>
                  <a:cubicBezTo>
                    <a:pt x="9986" y="15449"/>
                    <a:pt x="22852" y="16837"/>
                    <a:pt x="36449" y="18663"/>
                  </a:cubicBezTo>
                </a:path>
              </a:pathLst>
            </a:custGeom>
            <a:noFill/>
            <a:ln w="28575" cap="rnd">
              <a:solidFill>
                <a:srgbClr val="59BDCB"/>
              </a:solidFill>
              <a:prstDash val="solid"/>
              <a:round/>
            </a:ln>
          </p:spPr>
          <p:txBody>
            <a:bodyPr rtlCol="0" anchor="ctr"/>
            <a:lstStyle/>
            <a:p>
              <a:endParaRPr lang="en-US"/>
            </a:p>
          </p:txBody>
        </p:sp>
        <p:sp>
          <p:nvSpPr>
            <p:cNvPr id="1240" name="Freeform 1239">
              <a:extLst>
                <a:ext uri="{FF2B5EF4-FFF2-40B4-BE49-F238E27FC236}">
                  <a16:creationId xmlns:a16="http://schemas.microsoft.com/office/drawing/2014/main" id="{AA9DA6A9-CFE0-E452-F7B4-59BDE5B75B6B}"/>
                </a:ext>
              </a:extLst>
            </p:cNvPr>
            <p:cNvSpPr/>
            <p:nvPr/>
          </p:nvSpPr>
          <p:spPr>
            <a:xfrm>
              <a:off x="6317575" y="5783745"/>
              <a:ext cx="156437" cy="73565"/>
            </a:xfrm>
            <a:custGeom>
              <a:avLst/>
              <a:gdLst>
                <a:gd name="connsiteX0" fmla="*/ -102 w 156437"/>
                <a:gd name="connsiteY0" fmla="*/ -35 h 73565"/>
                <a:gd name="connsiteX1" fmla="*/ 34621 w 156437"/>
                <a:gd name="connsiteY1" fmla="*/ 47951 h 73565"/>
                <a:gd name="connsiteX2" fmla="*/ 72269 w 156437"/>
                <a:gd name="connsiteY2" fmla="*/ 73296 h 73565"/>
                <a:gd name="connsiteX3" fmla="*/ 119200 w 156437"/>
                <a:gd name="connsiteY3" fmla="*/ 47513 h 73565"/>
                <a:gd name="connsiteX4" fmla="*/ 156335 w 156437"/>
                <a:gd name="connsiteY4" fmla="*/ 8292 h 73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437" h="73565">
                  <a:moveTo>
                    <a:pt x="-102" y="-35"/>
                  </a:moveTo>
                  <a:cubicBezTo>
                    <a:pt x="10330" y="16757"/>
                    <a:pt x="21931" y="32789"/>
                    <a:pt x="34621" y="47951"/>
                  </a:cubicBezTo>
                  <a:cubicBezTo>
                    <a:pt x="44417" y="59784"/>
                    <a:pt x="56113" y="71543"/>
                    <a:pt x="72269" y="73296"/>
                  </a:cubicBezTo>
                  <a:cubicBezTo>
                    <a:pt x="91348" y="75487"/>
                    <a:pt x="108454" y="61975"/>
                    <a:pt x="119200" y="47513"/>
                  </a:cubicBezTo>
                  <a:cubicBezTo>
                    <a:pt x="129946" y="33051"/>
                    <a:pt x="139741" y="16983"/>
                    <a:pt x="156335" y="8292"/>
                  </a:cubicBezTo>
                </a:path>
              </a:pathLst>
            </a:custGeom>
            <a:noFill/>
            <a:ln w="28575" cap="rnd">
              <a:solidFill>
                <a:srgbClr val="59BDCB"/>
              </a:solidFill>
              <a:prstDash val="solid"/>
              <a:round/>
            </a:ln>
          </p:spPr>
          <p:txBody>
            <a:bodyPr rtlCol="0" anchor="ctr"/>
            <a:lstStyle/>
            <a:p>
              <a:endParaRPr lang="en-US"/>
            </a:p>
          </p:txBody>
        </p:sp>
        <p:sp>
          <p:nvSpPr>
            <p:cNvPr id="1241" name="Freeform 1240">
              <a:extLst>
                <a:ext uri="{FF2B5EF4-FFF2-40B4-BE49-F238E27FC236}">
                  <a16:creationId xmlns:a16="http://schemas.microsoft.com/office/drawing/2014/main" id="{7DBE5AB1-01F1-C96A-0D96-92D29EB8C650}"/>
                </a:ext>
              </a:extLst>
            </p:cNvPr>
            <p:cNvSpPr/>
            <p:nvPr/>
          </p:nvSpPr>
          <p:spPr>
            <a:xfrm>
              <a:off x="6409536" y="6059612"/>
              <a:ext cx="7310" cy="36811"/>
            </a:xfrm>
            <a:custGeom>
              <a:avLst/>
              <a:gdLst>
                <a:gd name="connsiteX0" fmla="*/ 0 w 7310"/>
                <a:gd name="connsiteY0" fmla="*/ 0 h 36811"/>
                <a:gd name="connsiteX1" fmla="*/ 0 w 7310"/>
                <a:gd name="connsiteY1" fmla="*/ 36811 h 36811"/>
              </a:gdLst>
              <a:ahLst/>
              <a:cxnLst>
                <a:cxn ang="0">
                  <a:pos x="connsiteX0" y="connsiteY0"/>
                </a:cxn>
                <a:cxn ang="0">
                  <a:pos x="connsiteX1" y="connsiteY1"/>
                </a:cxn>
              </a:cxnLst>
              <a:rect l="l" t="t" r="r" b="b"/>
              <a:pathLst>
                <a:path w="7310" h="36811">
                  <a:moveTo>
                    <a:pt x="0" y="0"/>
                  </a:moveTo>
                  <a:lnTo>
                    <a:pt x="0" y="36811"/>
                  </a:lnTo>
                </a:path>
              </a:pathLst>
            </a:custGeom>
            <a:ln w="28575" cap="rnd">
              <a:solidFill>
                <a:srgbClr val="59BDCB"/>
              </a:solidFill>
              <a:prstDash val="solid"/>
              <a:round/>
            </a:ln>
          </p:spPr>
          <p:txBody>
            <a:bodyPr rtlCol="0" anchor="ctr"/>
            <a:lstStyle/>
            <a:p>
              <a:endParaRPr lang="en-US"/>
            </a:p>
          </p:txBody>
        </p:sp>
      </p:grpSp>
      <p:grpSp>
        <p:nvGrpSpPr>
          <p:cNvPr id="1242" name="Group 1241">
            <a:extLst>
              <a:ext uri="{FF2B5EF4-FFF2-40B4-BE49-F238E27FC236}">
                <a16:creationId xmlns:a16="http://schemas.microsoft.com/office/drawing/2014/main" id="{BF76229F-CAB1-166D-8882-8F0F1AE33EFB}"/>
              </a:ext>
            </a:extLst>
          </p:cNvPr>
          <p:cNvGrpSpPr/>
          <p:nvPr/>
        </p:nvGrpSpPr>
        <p:grpSpPr>
          <a:xfrm>
            <a:off x="6252266" y="6067922"/>
            <a:ext cx="956636" cy="345646"/>
            <a:chOff x="5908861" y="6139251"/>
            <a:chExt cx="964285" cy="348410"/>
          </a:xfrm>
        </p:grpSpPr>
        <p:sp>
          <p:nvSpPr>
            <p:cNvPr id="1243" name="Freeform 1242">
              <a:extLst>
                <a:ext uri="{FF2B5EF4-FFF2-40B4-BE49-F238E27FC236}">
                  <a16:creationId xmlns:a16="http://schemas.microsoft.com/office/drawing/2014/main" id="{11034390-3ED1-049E-6E5D-ECF85B710D1D}"/>
                </a:ext>
              </a:extLst>
            </p:cNvPr>
            <p:cNvSpPr/>
            <p:nvPr/>
          </p:nvSpPr>
          <p:spPr>
            <a:xfrm>
              <a:off x="6023926" y="6139251"/>
              <a:ext cx="82220" cy="130711"/>
            </a:xfrm>
            <a:custGeom>
              <a:avLst/>
              <a:gdLst>
                <a:gd name="connsiteX0" fmla="*/ 82064 w 82220"/>
                <a:gd name="connsiteY0" fmla="*/ 41497 h 130711"/>
                <a:gd name="connsiteX1" fmla="*/ 82064 w 82220"/>
                <a:gd name="connsiteY1" fmla="*/ 44199 h 130711"/>
                <a:gd name="connsiteX2" fmla="*/ 82064 w 82220"/>
                <a:gd name="connsiteY2" fmla="*/ 46463 h 130711"/>
                <a:gd name="connsiteX3" fmla="*/ 76289 w 82220"/>
                <a:gd name="connsiteY3" fmla="*/ 62678 h 130711"/>
                <a:gd name="connsiteX4" fmla="*/ 49169 w 82220"/>
                <a:gd name="connsiteY4" fmla="*/ 82617 h 130711"/>
                <a:gd name="connsiteX5" fmla="*/ 31844 w 82220"/>
                <a:gd name="connsiteY5" fmla="*/ 83421 h 130711"/>
                <a:gd name="connsiteX6" fmla="*/ 31844 w 82220"/>
                <a:gd name="connsiteY6" fmla="*/ 88460 h 130711"/>
                <a:gd name="connsiteX7" fmla="*/ 31844 w 82220"/>
                <a:gd name="connsiteY7" fmla="*/ 95764 h 130711"/>
                <a:gd name="connsiteX8" fmla="*/ 31844 w 82220"/>
                <a:gd name="connsiteY8" fmla="*/ 108327 h 130711"/>
                <a:gd name="connsiteX9" fmla="*/ 32282 w 82220"/>
                <a:gd name="connsiteY9" fmla="*/ 129654 h 130711"/>
                <a:gd name="connsiteX10" fmla="*/ 32282 w 82220"/>
                <a:gd name="connsiteY10" fmla="*/ 129654 h 130711"/>
                <a:gd name="connsiteX11" fmla="*/ 31770 w 82220"/>
                <a:gd name="connsiteY11" fmla="*/ 129654 h 130711"/>
                <a:gd name="connsiteX12" fmla="*/ 25191 w 82220"/>
                <a:gd name="connsiteY12" fmla="*/ 130677 h 130711"/>
                <a:gd name="connsiteX13" fmla="*/ 16931 w 82220"/>
                <a:gd name="connsiteY13" fmla="*/ 130677 h 130711"/>
                <a:gd name="connsiteX14" fmla="*/ 8378 w 82220"/>
                <a:gd name="connsiteY14" fmla="*/ 130677 h 130711"/>
                <a:gd name="connsiteX15" fmla="*/ 1068 w 82220"/>
                <a:gd name="connsiteY15" fmla="*/ 130092 h 130711"/>
                <a:gd name="connsiteX16" fmla="*/ 556 w 82220"/>
                <a:gd name="connsiteY16" fmla="*/ 100877 h 130711"/>
                <a:gd name="connsiteX17" fmla="*/ 556 w 82220"/>
                <a:gd name="connsiteY17" fmla="*/ 68594 h 130711"/>
                <a:gd name="connsiteX18" fmla="*/ 556 w 82220"/>
                <a:gd name="connsiteY18" fmla="*/ 35361 h 130711"/>
                <a:gd name="connsiteX19" fmla="*/ -102 w 82220"/>
                <a:gd name="connsiteY19" fmla="*/ 3297 h 130711"/>
                <a:gd name="connsiteX20" fmla="*/ 16419 w 82220"/>
                <a:gd name="connsiteY20" fmla="*/ 376 h 130711"/>
                <a:gd name="connsiteX21" fmla="*/ 34256 w 82220"/>
                <a:gd name="connsiteY21" fmla="*/ 376 h 130711"/>
                <a:gd name="connsiteX22" fmla="*/ 51654 w 82220"/>
                <a:gd name="connsiteY22" fmla="*/ 3590 h 130711"/>
                <a:gd name="connsiteX23" fmla="*/ 66274 w 82220"/>
                <a:gd name="connsiteY23" fmla="*/ 10893 h 130711"/>
                <a:gd name="connsiteX24" fmla="*/ 77020 w 82220"/>
                <a:gd name="connsiteY24" fmla="*/ 23164 h 130711"/>
                <a:gd name="connsiteX25" fmla="*/ 82064 w 82220"/>
                <a:gd name="connsiteY25" fmla="*/ 41497 h 130711"/>
                <a:gd name="connsiteX26" fmla="*/ 49827 w 82220"/>
                <a:gd name="connsiteY26" fmla="*/ 33755 h 130711"/>
                <a:gd name="connsiteX27" fmla="*/ 39154 w 82220"/>
                <a:gd name="connsiteY27" fmla="*/ 29080 h 130711"/>
                <a:gd name="connsiteX28" fmla="*/ 27238 w 82220"/>
                <a:gd name="connsiteY28" fmla="*/ 29591 h 130711"/>
                <a:gd name="connsiteX29" fmla="*/ 26653 w 82220"/>
                <a:gd name="connsiteY29" fmla="*/ 29591 h 130711"/>
                <a:gd name="connsiteX30" fmla="*/ 26653 w 82220"/>
                <a:gd name="connsiteY30" fmla="*/ 36895 h 130711"/>
                <a:gd name="connsiteX31" fmla="*/ 26653 w 82220"/>
                <a:gd name="connsiteY31" fmla="*/ 44199 h 130711"/>
                <a:gd name="connsiteX32" fmla="*/ 27019 w 82220"/>
                <a:gd name="connsiteY32" fmla="*/ 51503 h 130711"/>
                <a:gd name="connsiteX33" fmla="*/ 28262 w 82220"/>
                <a:gd name="connsiteY33" fmla="*/ 57711 h 130711"/>
                <a:gd name="connsiteX34" fmla="*/ 28773 w 82220"/>
                <a:gd name="connsiteY34" fmla="*/ 57711 h 130711"/>
                <a:gd name="connsiteX35" fmla="*/ 35060 w 82220"/>
                <a:gd name="connsiteY35" fmla="*/ 57711 h 130711"/>
                <a:gd name="connsiteX36" fmla="*/ 41566 w 82220"/>
                <a:gd name="connsiteY36" fmla="*/ 57273 h 130711"/>
                <a:gd name="connsiteX37" fmla="*/ 47853 w 82220"/>
                <a:gd name="connsiteY37" fmla="*/ 55885 h 130711"/>
                <a:gd name="connsiteX38" fmla="*/ 53116 w 82220"/>
                <a:gd name="connsiteY38" fmla="*/ 52672 h 130711"/>
                <a:gd name="connsiteX39" fmla="*/ 55236 w 82220"/>
                <a:gd name="connsiteY39" fmla="*/ 48070 h 130711"/>
                <a:gd name="connsiteX40" fmla="*/ 55236 w 82220"/>
                <a:gd name="connsiteY40" fmla="*/ 42884 h 130711"/>
                <a:gd name="connsiteX41" fmla="*/ 53409 w 82220"/>
                <a:gd name="connsiteY41" fmla="*/ 38137 h 130711"/>
                <a:gd name="connsiteX42" fmla="*/ 49827 w 82220"/>
                <a:gd name="connsiteY42" fmla="*/ 33755 h 130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2220" h="130711">
                  <a:moveTo>
                    <a:pt x="82064" y="41497"/>
                  </a:moveTo>
                  <a:lnTo>
                    <a:pt x="82064" y="44199"/>
                  </a:lnTo>
                  <a:cubicBezTo>
                    <a:pt x="82137" y="44951"/>
                    <a:pt x="82137" y="45711"/>
                    <a:pt x="82064" y="46463"/>
                  </a:cubicBezTo>
                  <a:cubicBezTo>
                    <a:pt x="81399" y="52233"/>
                    <a:pt x="79418" y="57784"/>
                    <a:pt x="76289" y="62678"/>
                  </a:cubicBezTo>
                  <a:cubicBezTo>
                    <a:pt x="70039" y="72458"/>
                    <a:pt x="60375" y="79564"/>
                    <a:pt x="49169" y="82617"/>
                  </a:cubicBezTo>
                  <a:cubicBezTo>
                    <a:pt x="43525" y="84166"/>
                    <a:pt x="37604" y="84436"/>
                    <a:pt x="31844" y="83421"/>
                  </a:cubicBezTo>
                  <a:cubicBezTo>
                    <a:pt x="31844" y="85174"/>
                    <a:pt x="31844" y="86854"/>
                    <a:pt x="31844" y="88460"/>
                  </a:cubicBezTo>
                  <a:lnTo>
                    <a:pt x="31844" y="95764"/>
                  </a:lnTo>
                  <a:cubicBezTo>
                    <a:pt x="31844" y="98832"/>
                    <a:pt x="31844" y="103068"/>
                    <a:pt x="31844" y="108327"/>
                  </a:cubicBezTo>
                  <a:cubicBezTo>
                    <a:pt x="31844" y="113586"/>
                    <a:pt x="31844" y="120744"/>
                    <a:pt x="32282" y="129654"/>
                  </a:cubicBezTo>
                  <a:lnTo>
                    <a:pt x="32282" y="129654"/>
                  </a:lnTo>
                  <a:lnTo>
                    <a:pt x="31770" y="129654"/>
                  </a:lnTo>
                  <a:cubicBezTo>
                    <a:pt x="29621" y="130239"/>
                    <a:pt x="27414" y="130582"/>
                    <a:pt x="25191" y="130677"/>
                  </a:cubicBezTo>
                  <a:cubicBezTo>
                    <a:pt x="22560" y="130677"/>
                    <a:pt x="19782" y="130677"/>
                    <a:pt x="16931" y="130677"/>
                  </a:cubicBezTo>
                  <a:cubicBezTo>
                    <a:pt x="14080" y="130677"/>
                    <a:pt x="11156" y="130677"/>
                    <a:pt x="8378" y="130677"/>
                  </a:cubicBezTo>
                  <a:cubicBezTo>
                    <a:pt x="5600" y="130677"/>
                    <a:pt x="3115" y="130677"/>
                    <a:pt x="1068" y="130092"/>
                  </a:cubicBezTo>
                  <a:cubicBezTo>
                    <a:pt x="702" y="121182"/>
                    <a:pt x="556" y="111468"/>
                    <a:pt x="556" y="100877"/>
                  </a:cubicBezTo>
                  <a:lnTo>
                    <a:pt x="556" y="68594"/>
                  </a:lnTo>
                  <a:cubicBezTo>
                    <a:pt x="556" y="57565"/>
                    <a:pt x="556" y="46682"/>
                    <a:pt x="556" y="35361"/>
                  </a:cubicBezTo>
                  <a:cubicBezTo>
                    <a:pt x="556" y="24040"/>
                    <a:pt x="556" y="13450"/>
                    <a:pt x="-102" y="3297"/>
                  </a:cubicBezTo>
                  <a:cubicBezTo>
                    <a:pt x="5330" y="1924"/>
                    <a:pt x="10849" y="946"/>
                    <a:pt x="16419" y="376"/>
                  </a:cubicBezTo>
                  <a:cubicBezTo>
                    <a:pt x="22355" y="-172"/>
                    <a:pt x="28320" y="-172"/>
                    <a:pt x="34256" y="376"/>
                  </a:cubicBezTo>
                  <a:cubicBezTo>
                    <a:pt x="40155" y="814"/>
                    <a:pt x="45989" y="1895"/>
                    <a:pt x="51654" y="3590"/>
                  </a:cubicBezTo>
                  <a:cubicBezTo>
                    <a:pt x="56925" y="5138"/>
                    <a:pt x="61874" y="7607"/>
                    <a:pt x="66274" y="10893"/>
                  </a:cubicBezTo>
                  <a:cubicBezTo>
                    <a:pt x="70668" y="14195"/>
                    <a:pt x="74330" y="18373"/>
                    <a:pt x="77020" y="23164"/>
                  </a:cubicBezTo>
                  <a:cubicBezTo>
                    <a:pt x="80193" y="28766"/>
                    <a:pt x="81925" y="35062"/>
                    <a:pt x="82064" y="41497"/>
                  </a:cubicBezTo>
                  <a:close/>
                  <a:moveTo>
                    <a:pt x="49827" y="33755"/>
                  </a:moveTo>
                  <a:cubicBezTo>
                    <a:pt x="46734" y="31301"/>
                    <a:pt x="43057" y="29686"/>
                    <a:pt x="39154" y="29080"/>
                  </a:cubicBezTo>
                  <a:cubicBezTo>
                    <a:pt x="35192" y="28408"/>
                    <a:pt x="31127" y="28583"/>
                    <a:pt x="27238" y="29591"/>
                  </a:cubicBezTo>
                  <a:cubicBezTo>
                    <a:pt x="27238" y="29591"/>
                    <a:pt x="26800" y="29591"/>
                    <a:pt x="26653" y="29591"/>
                  </a:cubicBezTo>
                  <a:cubicBezTo>
                    <a:pt x="26653" y="31782"/>
                    <a:pt x="26653" y="34120"/>
                    <a:pt x="26653" y="36895"/>
                  </a:cubicBezTo>
                  <a:cubicBezTo>
                    <a:pt x="26653" y="39671"/>
                    <a:pt x="26653" y="41789"/>
                    <a:pt x="26653" y="44199"/>
                  </a:cubicBezTo>
                  <a:cubicBezTo>
                    <a:pt x="26653" y="46609"/>
                    <a:pt x="26653" y="49020"/>
                    <a:pt x="27019" y="51503"/>
                  </a:cubicBezTo>
                  <a:cubicBezTo>
                    <a:pt x="27187" y="53614"/>
                    <a:pt x="27604" y="55695"/>
                    <a:pt x="28262" y="57711"/>
                  </a:cubicBezTo>
                  <a:lnTo>
                    <a:pt x="28773" y="57711"/>
                  </a:lnTo>
                  <a:lnTo>
                    <a:pt x="35060" y="57711"/>
                  </a:lnTo>
                  <a:cubicBezTo>
                    <a:pt x="37253" y="57711"/>
                    <a:pt x="39446" y="57711"/>
                    <a:pt x="41566" y="57273"/>
                  </a:cubicBezTo>
                  <a:cubicBezTo>
                    <a:pt x="43701" y="57003"/>
                    <a:pt x="45806" y="56535"/>
                    <a:pt x="47853" y="55885"/>
                  </a:cubicBezTo>
                  <a:cubicBezTo>
                    <a:pt x="49834" y="55235"/>
                    <a:pt x="51632" y="54132"/>
                    <a:pt x="53116" y="52672"/>
                  </a:cubicBezTo>
                  <a:cubicBezTo>
                    <a:pt x="54088" y="51276"/>
                    <a:pt x="54805" y="49714"/>
                    <a:pt x="55236" y="48070"/>
                  </a:cubicBezTo>
                  <a:cubicBezTo>
                    <a:pt x="55565" y="46354"/>
                    <a:pt x="55565" y="44601"/>
                    <a:pt x="55236" y="42884"/>
                  </a:cubicBezTo>
                  <a:cubicBezTo>
                    <a:pt x="54958" y="41197"/>
                    <a:pt x="54337" y="39576"/>
                    <a:pt x="53409" y="38137"/>
                  </a:cubicBezTo>
                  <a:cubicBezTo>
                    <a:pt x="52568" y="36420"/>
                    <a:pt x="51347" y="34916"/>
                    <a:pt x="49827" y="33755"/>
                  </a:cubicBezTo>
                  <a:close/>
                </a:path>
              </a:pathLst>
            </a:custGeom>
            <a:solidFill>
              <a:srgbClr val="333233"/>
            </a:solidFill>
            <a:ln w="7301" cap="flat">
              <a:noFill/>
              <a:prstDash val="solid"/>
              <a:miter/>
            </a:ln>
          </p:spPr>
          <p:txBody>
            <a:bodyPr rtlCol="0" anchor="ctr"/>
            <a:lstStyle/>
            <a:p>
              <a:endParaRPr lang="en-US"/>
            </a:p>
          </p:txBody>
        </p:sp>
        <p:sp>
          <p:nvSpPr>
            <p:cNvPr id="1244" name="Freeform 1243">
              <a:extLst>
                <a:ext uri="{FF2B5EF4-FFF2-40B4-BE49-F238E27FC236}">
                  <a16:creationId xmlns:a16="http://schemas.microsoft.com/office/drawing/2014/main" id="{2594A10F-F1A9-124E-32C0-06FB325FBD7B}"/>
                </a:ext>
              </a:extLst>
            </p:cNvPr>
            <p:cNvSpPr/>
            <p:nvPr/>
          </p:nvSpPr>
          <p:spPr>
            <a:xfrm>
              <a:off x="6114645" y="6179167"/>
              <a:ext cx="60089" cy="92256"/>
            </a:xfrm>
            <a:custGeom>
              <a:avLst/>
              <a:gdLst>
                <a:gd name="connsiteX0" fmla="*/ 25922 w 60089"/>
                <a:gd name="connsiteY0" fmla="*/ 6328 h 92256"/>
                <a:gd name="connsiteX1" fmla="*/ 29358 w 60089"/>
                <a:gd name="connsiteY1" fmla="*/ 4868 h 92256"/>
                <a:gd name="connsiteX2" fmla="*/ 34621 w 60089"/>
                <a:gd name="connsiteY2" fmla="*/ 2896 h 92256"/>
                <a:gd name="connsiteX3" fmla="*/ 42516 w 60089"/>
                <a:gd name="connsiteY3" fmla="*/ 1143 h 92256"/>
                <a:gd name="connsiteX4" fmla="*/ 50777 w 60089"/>
                <a:gd name="connsiteY4" fmla="*/ 266 h 92256"/>
                <a:gd name="connsiteX5" fmla="*/ 57356 w 60089"/>
                <a:gd name="connsiteY5" fmla="*/ 266 h 92256"/>
                <a:gd name="connsiteX6" fmla="*/ 59988 w 60089"/>
                <a:gd name="connsiteY6" fmla="*/ 266 h 92256"/>
                <a:gd name="connsiteX7" fmla="*/ 59988 w 60089"/>
                <a:gd name="connsiteY7" fmla="*/ 11295 h 92256"/>
                <a:gd name="connsiteX8" fmla="*/ 59988 w 60089"/>
                <a:gd name="connsiteY8" fmla="*/ 19841 h 92256"/>
                <a:gd name="connsiteX9" fmla="*/ 59988 w 60089"/>
                <a:gd name="connsiteY9" fmla="*/ 26706 h 92256"/>
                <a:gd name="connsiteX10" fmla="*/ 59988 w 60089"/>
                <a:gd name="connsiteY10" fmla="*/ 32622 h 92256"/>
                <a:gd name="connsiteX11" fmla="*/ 58306 w 60089"/>
                <a:gd name="connsiteY11" fmla="*/ 32111 h 92256"/>
                <a:gd name="connsiteX12" fmla="*/ 56406 w 60089"/>
                <a:gd name="connsiteY12" fmla="*/ 31454 h 92256"/>
                <a:gd name="connsiteX13" fmla="*/ 54432 w 60089"/>
                <a:gd name="connsiteY13" fmla="*/ 30796 h 92256"/>
                <a:gd name="connsiteX14" fmla="*/ 49973 w 60089"/>
                <a:gd name="connsiteY14" fmla="*/ 29847 h 92256"/>
                <a:gd name="connsiteX15" fmla="*/ 47487 w 60089"/>
                <a:gd name="connsiteY15" fmla="*/ 29482 h 92256"/>
                <a:gd name="connsiteX16" fmla="*/ 38350 w 60089"/>
                <a:gd name="connsiteY16" fmla="*/ 28970 h 92256"/>
                <a:gd name="connsiteX17" fmla="*/ 31039 w 60089"/>
                <a:gd name="connsiteY17" fmla="*/ 30212 h 92256"/>
                <a:gd name="connsiteX18" fmla="*/ 26361 w 60089"/>
                <a:gd name="connsiteY18" fmla="*/ 34302 h 92256"/>
                <a:gd name="connsiteX19" fmla="*/ 24899 w 60089"/>
                <a:gd name="connsiteY19" fmla="*/ 42190 h 92256"/>
                <a:gd name="connsiteX20" fmla="*/ 25264 w 60089"/>
                <a:gd name="connsiteY20" fmla="*/ 54315 h 92256"/>
                <a:gd name="connsiteX21" fmla="*/ 25264 w 60089"/>
                <a:gd name="connsiteY21" fmla="*/ 65855 h 92256"/>
                <a:gd name="connsiteX22" fmla="*/ 25264 w 60089"/>
                <a:gd name="connsiteY22" fmla="*/ 77614 h 92256"/>
                <a:gd name="connsiteX23" fmla="*/ 25264 w 60089"/>
                <a:gd name="connsiteY23" fmla="*/ 90396 h 92256"/>
                <a:gd name="connsiteX24" fmla="*/ 25264 w 60089"/>
                <a:gd name="connsiteY24" fmla="*/ 91126 h 92256"/>
                <a:gd name="connsiteX25" fmla="*/ 19562 w 60089"/>
                <a:gd name="connsiteY25" fmla="*/ 92222 h 92256"/>
                <a:gd name="connsiteX26" fmla="*/ 14226 w 60089"/>
                <a:gd name="connsiteY26" fmla="*/ 92222 h 92256"/>
                <a:gd name="connsiteX27" fmla="*/ 8232 w 60089"/>
                <a:gd name="connsiteY27" fmla="*/ 92222 h 92256"/>
                <a:gd name="connsiteX28" fmla="*/ 556 w 60089"/>
                <a:gd name="connsiteY28" fmla="*/ 92222 h 92256"/>
                <a:gd name="connsiteX29" fmla="*/ 117 w 60089"/>
                <a:gd name="connsiteY29" fmla="*/ 47011 h 92256"/>
                <a:gd name="connsiteX30" fmla="*/ 117 w 60089"/>
                <a:gd name="connsiteY30" fmla="*/ 47 h 92256"/>
                <a:gd name="connsiteX31" fmla="*/ 3773 w 60089"/>
                <a:gd name="connsiteY31" fmla="*/ 47 h 92256"/>
                <a:gd name="connsiteX32" fmla="*/ 6550 w 60089"/>
                <a:gd name="connsiteY32" fmla="*/ 47 h 92256"/>
                <a:gd name="connsiteX33" fmla="*/ 9328 w 60089"/>
                <a:gd name="connsiteY33" fmla="*/ 47 h 92256"/>
                <a:gd name="connsiteX34" fmla="*/ 12983 w 60089"/>
                <a:gd name="connsiteY34" fmla="*/ 47 h 92256"/>
                <a:gd name="connsiteX35" fmla="*/ 15688 w 60089"/>
                <a:gd name="connsiteY35" fmla="*/ 47 h 92256"/>
                <a:gd name="connsiteX36" fmla="*/ 19709 w 60089"/>
                <a:gd name="connsiteY36" fmla="*/ 47 h 92256"/>
                <a:gd name="connsiteX37" fmla="*/ 23364 w 60089"/>
                <a:gd name="connsiteY37" fmla="*/ 47 h 92256"/>
                <a:gd name="connsiteX38" fmla="*/ 24972 w 60089"/>
                <a:gd name="connsiteY38" fmla="*/ 485 h 92256"/>
                <a:gd name="connsiteX39" fmla="*/ 24972 w 60089"/>
                <a:gd name="connsiteY39" fmla="*/ 3918 h 92256"/>
                <a:gd name="connsiteX40" fmla="*/ 24972 w 60089"/>
                <a:gd name="connsiteY40" fmla="*/ 4868 h 92256"/>
                <a:gd name="connsiteX41" fmla="*/ 25922 w 60089"/>
                <a:gd name="connsiteY41" fmla="*/ 6328 h 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0089" h="92256">
                  <a:moveTo>
                    <a:pt x="25922" y="6328"/>
                  </a:moveTo>
                  <a:lnTo>
                    <a:pt x="29358" y="4868"/>
                  </a:lnTo>
                  <a:lnTo>
                    <a:pt x="34621" y="2896"/>
                  </a:lnTo>
                  <a:cubicBezTo>
                    <a:pt x="37202" y="2107"/>
                    <a:pt x="39841" y="1515"/>
                    <a:pt x="42516" y="1143"/>
                  </a:cubicBezTo>
                  <a:cubicBezTo>
                    <a:pt x="45440" y="705"/>
                    <a:pt x="48218" y="412"/>
                    <a:pt x="50777" y="266"/>
                  </a:cubicBezTo>
                  <a:cubicBezTo>
                    <a:pt x="53335" y="120"/>
                    <a:pt x="55528" y="266"/>
                    <a:pt x="57356" y="266"/>
                  </a:cubicBezTo>
                  <a:cubicBezTo>
                    <a:pt x="59184" y="266"/>
                    <a:pt x="59988" y="266"/>
                    <a:pt x="59988" y="266"/>
                  </a:cubicBezTo>
                  <a:cubicBezTo>
                    <a:pt x="59988" y="4429"/>
                    <a:pt x="59988" y="8081"/>
                    <a:pt x="59988" y="11295"/>
                  </a:cubicBezTo>
                  <a:cubicBezTo>
                    <a:pt x="59988" y="14509"/>
                    <a:pt x="59988" y="17357"/>
                    <a:pt x="59988" y="19841"/>
                  </a:cubicBezTo>
                  <a:lnTo>
                    <a:pt x="59988" y="26706"/>
                  </a:lnTo>
                  <a:cubicBezTo>
                    <a:pt x="59988" y="28846"/>
                    <a:pt x="59988" y="30818"/>
                    <a:pt x="59988" y="32622"/>
                  </a:cubicBezTo>
                  <a:lnTo>
                    <a:pt x="58306" y="32111"/>
                  </a:lnTo>
                  <a:cubicBezTo>
                    <a:pt x="57700" y="31819"/>
                    <a:pt x="57064" y="31593"/>
                    <a:pt x="56406" y="31454"/>
                  </a:cubicBezTo>
                  <a:lnTo>
                    <a:pt x="54432" y="30796"/>
                  </a:lnTo>
                  <a:lnTo>
                    <a:pt x="49973" y="29847"/>
                  </a:lnTo>
                  <a:lnTo>
                    <a:pt x="47487" y="29482"/>
                  </a:lnTo>
                  <a:cubicBezTo>
                    <a:pt x="44454" y="29146"/>
                    <a:pt x="41405" y="28970"/>
                    <a:pt x="38350" y="28970"/>
                  </a:cubicBezTo>
                  <a:cubicBezTo>
                    <a:pt x="35857" y="28905"/>
                    <a:pt x="33371" y="29328"/>
                    <a:pt x="31039" y="30212"/>
                  </a:cubicBezTo>
                  <a:cubicBezTo>
                    <a:pt x="29080" y="31037"/>
                    <a:pt x="27435" y="32469"/>
                    <a:pt x="26361" y="34302"/>
                  </a:cubicBezTo>
                  <a:cubicBezTo>
                    <a:pt x="25148" y="36742"/>
                    <a:pt x="24643" y="39473"/>
                    <a:pt x="24899" y="42190"/>
                  </a:cubicBezTo>
                  <a:cubicBezTo>
                    <a:pt x="24899" y="46500"/>
                    <a:pt x="24899" y="50517"/>
                    <a:pt x="25264" y="54315"/>
                  </a:cubicBezTo>
                  <a:cubicBezTo>
                    <a:pt x="25630" y="58113"/>
                    <a:pt x="25264" y="61619"/>
                    <a:pt x="25264" y="65855"/>
                  </a:cubicBezTo>
                  <a:cubicBezTo>
                    <a:pt x="25264" y="70091"/>
                    <a:pt x="25264" y="73597"/>
                    <a:pt x="25264" y="77614"/>
                  </a:cubicBezTo>
                  <a:cubicBezTo>
                    <a:pt x="25264" y="81631"/>
                    <a:pt x="25264" y="85868"/>
                    <a:pt x="25264" y="90396"/>
                  </a:cubicBezTo>
                  <a:lnTo>
                    <a:pt x="25264" y="91126"/>
                  </a:lnTo>
                  <a:cubicBezTo>
                    <a:pt x="23400" y="91659"/>
                    <a:pt x="21492" y="92032"/>
                    <a:pt x="19562" y="92222"/>
                  </a:cubicBezTo>
                  <a:cubicBezTo>
                    <a:pt x="17808" y="92222"/>
                    <a:pt x="16054" y="92222"/>
                    <a:pt x="14226" y="92222"/>
                  </a:cubicBezTo>
                  <a:lnTo>
                    <a:pt x="8232" y="92222"/>
                  </a:lnTo>
                  <a:cubicBezTo>
                    <a:pt x="5673" y="92090"/>
                    <a:pt x="3115" y="92090"/>
                    <a:pt x="556" y="92222"/>
                  </a:cubicBezTo>
                  <a:cubicBezTo>
                    <a:pt x="556" y="77125"/>
                    <a:pt x="410" y="62057"/>
                    <a:pt x="117" y="47011"/>
                  </a:cubicBezTo>
                  <a:cubicBezTo>
                    <a:pt x="-175" y="31965"/>
                    <a:pt x="-175" y="16313"/>
                    <a:pt x="117" y="47"/>
                  </a:cubicBezTo>
                  <a:lnTo>
                    <a:pt x="3773" y="47"/>
                  </a:lnTo>
                  <a:lnTo>
                    <a:pt x="6550" y="47"/>
                  </a:lnTo>
                  <a:lnTo>
                    <a:pt x="9328" y="47"/>
                  </a:lnTo>
                  <a:lnTo>
                    <a:pt x="12983" y="47"/>
                  </a:lnTo>
                  <a:cubicBezTo>
                    <a:pt x="13883" y="98"/>
                    <a:pt x="14789" y="98"/>
                    <a:pt x="15688" y="47"/>
                  </a:cubicBezTo>
                  <a:lnTo>
                    <a:pt x="19709" y="47"/>
                  </a:lnTo>
                  <a:cubicBezTo>
                    <a:pt x="20922" y="-62"/>
                    <a:pt x="22150" y="-62"/>
                    <a:pt x="23364" y="47"/>
                  </a:cubicBezTo>
                  <a:cubicBezTo>
                    <a:pt x="24460" y="47"/>
                    <a:pt x="24972" y="47"/>
                    <a:pt x="24972" y="485"/>
                  </a:cubicBezTo>
                  <a:lnTo>
                    <a:pt x="24972" y="3918"/>
                  </a:lnTo>
                  <a:cubicBezTo>
                    <a:pt x="24935" y="4232"/>
                    <a:pt x="24935" y="4554"/>
                    <a:pt x="24972" y="4868"/>
                  </a:cubicBezTo>
                  <a:cubicBezTo>
                    <a:pt x="25323" y="5328"/>
                    <a:pt x="25645" y="5817"/>
                    <a:pt x="25922" y="6328"/>
                  </a:cubicBezTo>
                  <a:close/>
                </a:path>
              </a:pathLst>
            </a:custGeom>
            <a:solidFill>
              <a:srgbClr val="333233"/>
            </a:solidFill>
            <a:ln w="7301" cap="flat">
              <a:noFill/>
              <a:prstDash val="solid"/>
              <a:miter/>
            </a:ln>
          </p:spPr>
          <p:txBody>
            <a:bodyPr rtlCol="0" anchor="ctr"/>
            <a:lstStyle/>
            <a:p>
              <a:endParaRPr lang="en-US"/>
            </a:p>
          </p:txBody>
        </p:sp>
        <p:sp>
          <p:nvSpPr>
            <p:cNvPr id="1245" name="Freeform 1244">
              <a:extLst>
                <a:ext uri="{FF2B5EF4-FFF2-40B4-BE49-F238E27FC236}">
                  <a16:creationId xmlns:a16="http://schemas.microsoft.com/office/drawing/2014/main" id="{A26BBEDF-F86B-B647-BEF4-0079D983A693}"/>
                </a:ext>
              </a:extLst>
            </p:cNvPr>
            <p:cNvSpPr/>
            <p:nvPr/>
          </p:nvSpPr>
          <p:spPr>
            <a:xfrm>
              <a:off x="6179559" y="6175939"/>
              <a:ext cx="74471" cy="97839"/>
            </a:xfrm>
            <a:custGeom>
              <a:avLst/>
              <a:gdLst>
                <a:gd name="connsiteX0" fmla="*/ 24752 w 74471"/>
                <a:gd name="connsiteY0" fmla="*/ 48924 h 97839"/>
                <a:gd name="connsiteX1" fmla="*/ 24752 w 74471"/>
                <a:gd name="connsiteY1" fmla="*/ 52283 h 97839"/>
                <a:gd name="connsiteX2" fmla="*/ 25191 w 74471"/>
                <a:gd name="connsiteY2" fmla="*/ 61267 h 97839"/>
                <a:gd name="connsiteX3" fmla="*/ 27457 w 74471"/>
                <a:gd name="connsiteY3" fmla="*/ 68060 h 97839"/>
                <a:gd name="connsiteX4" fmla="*/ 33744 w 74471"/>
                <a:gd name="connsiteY4" fmla="*/ 74341 h 97839"/>
                <a:gd name="connsiteX5" fmla="*/ 41639 w 74471"/>
                <a:gd name="connsiteY5" fmla="*/ 75656 h 97839"/>
                <a:gd name="connsiteX6" fmla="*/ 48218 w 74471"/>
                <a:gd name="connsiteY6" fmla="*/ 71127 h 97839"/>
                <a:gd name="connsiteX7" fmla="*/ 50484 w 74471"/>
                <a:gd name="connsiteY7" fmla="*/ 59806 h 97839"/>
                <a:gd name="connsiteX8" fmla="*/ 55455 w 74471"/>
                <a:gd name="connsiteY8" fmla="*/ 59806 h 97839"/>
                <a:gd name="connsiteX9" fmla="*/ 61961 w 74471"/>
                <a:gd name="connsiteY9" fmla="*/ 59806 h 97839"/>
                <a:gd name="connsiteX10" fmla="*/ 68540 w 74471"/>
                <a:gd name="connsiteY10" fmla="*/ 59806 h 97839"/>
                <a:gd name="connsiteX11" fmla="*/ 73657 w 74471"/>
                <a:gd name="connsiteY11" fmla="*/ 60464 h 97839"/>
                <a:gd name="connsiteX12" fmla="*/ 72926 w 74471"/>
                <a:gd name="connsiteY12" fmla="*/ 69813 h 97839"/>
                <a:gd name="connsiteX13" fmla="*/ 72049 w 74471"/>
                <a:gd name="connsiteY13" fmla="*/ 78431 h 97839"/>
                <a:gd name="connsiteX14" fmla="*/ 70660 w 74471"/>
                <a:gd name="connsiteY14" fmla="*/ 85224 h 97839"/>
                <a:gd name="connsiteX15" fmla="*/ 68540 w 74471"/>
                <a:gd name="connsiteY15" fmla="*/ 89168 h 97839"/>
                <a:gd name="connsiteX16" fmla="*/ 60426 w 74471"/>
                <a:gd name="connsiteY16" fmla="*/ 95376 h 97839"/>
                <a:gd name="connsiteX17" fmla="*/ 49534 w 74471"/>
                <a:gd name="connsiteY17" fmla="*/ 97640 h 97839"/>
                <a:gd name="connsiteX18" fmla="*/ 37472 w 74471"/>
                <a:gd name="connsiteY18" fmla="*/ 97640 h 97839"/>
                <a:gd name="connsiteX19" fmla="*/ 26214 w 74471"/>
                <a:gd name="connsiteY19" fmla="*/ 97202 h 97839"/>
                <a:gd name="connsiteX20" fmla="*/ 16784 w 74471"/>
                <a:gd name="connsiteY20" fmla="*/ 93550 h 97839"/>
                <a:gd name="connsiteX21" fmla="*/ 8451 w 74471"/>
                <a:gd name="connsiteY21" fmla="*/ 84493 h 97839"/>
                <a:gd name="connsiteX22" fmla="*/ 3114 w 74471"/>
                <a:gd name="connsiteY22" fmla="*/ 72150 h 97839"/>
                <a:gd name="connsiteX23" fmla="*/ 410 w 74471"/>
                <a:gd name="connsiteY23" fmla="*/ 57542 h 97839"/>
                <a:gd name="connsiteX24" fmla="*/ 44 w 74471"/>
                <a:gd name="connsiteY24" fmla="*/ 42423 h 97839"/>
                <a:gd name="connsiteX25" fmla="*/ 1214 w 74471"/>
                <a:gd name="connsiteY25" fmla="*/ 29276 h 97839"/>
                <a:gd name="connsiteX26" fmla="*/ 4065 w 74471"/>
                <a:gd name="connsiteY26" fmla="*/ 16860 h 97839"/>
                <a:gd name="connsiteX27" fmla="*/ 11375 w 74471"/>
                <a:gd name="connsiteY27" fmla="*/ 7803 h 97839"/>
                <a:gd name="connsiteX28" fmla="*/ 22559 w 74471"/>
                <a:gd name="connsiteY28" fmla="*/ 2106 h 97839"/>
                <a:gd name="connsiteX29" fmla="*/ 35864 w 74471"/>
                <a:gd name="connsiteY29" fmla="*/ -12 h 97839"/>
                <a:gd name="connsiteX30" fmla="*/ 49461 w 74471"/>
                <a:gd name="connsiteY30" fmla="*/ 1449 h 97839"/>
                <a:gd name="connsiteX31" fmla="*/ 63058 w 74471"/>
                <a:gd name="connsiteY31" fmla="*/ 7292 h 97839"/>
                <a:gd name="connsiteX32" fmla="*/ 70879 w 74471"/>
                <a:gd name="connsiteY32" fmla="*/ 17955 h 97839"/>
                <a:gd name="connsiteX33" fmla="*/ 74096 w 74471"/>
                <a:gd name="connsiteY33" fmla="*/ 31760 h 97839"/>
                <a:gd name="connsiteX34" fmla="*/ 74096 w 74471"/>
                <a:gd name="connsiteY34" fmla="*/ 47025 h 97839"/>
                <a:gd name="connsiteX35" fmla="*/ 69271 w 74471"/>
                <a:gd name="connsiteY35" fmla="*/ 47755 h 97839"/>
                <a:gd name="connsiteX36" fmla="*/ 60792 w 74471"/>
                <a:gd name="connsiteY36" fmla="*/ 48485 h 97839"/>
                <a:gd name="connsiteX37" fmla="*/ 50411 w 74471"/>
                <a:gd name="connsiteY37" fmla="*/ 49070 h 97839"/>
                <a:gd name="connsiteX38" fmla="*/ 39811 w 74471"/>
                <a:gd name="connsiteY38" fmla="*/ 49070 h 97839"/>
                <a:gd name="connsiteX39" fmla="*/ 30674 w 74471"/>
                <a:gd name="connsiteY39" fmla="*/ 49070 h 97839"/>
                <a:gd name="connsiteX40" fmla="*/ 24752 w 74471"/>
                <a:gd name="connsiteY40" fmla="*/ 48924 h 97839"/>
                <a:gd name="connsiteX41" fmla="*/ 46683 w 74471"/>
                <a:gd name="connsiteY41" fmla="*/ 20439 h 97839"/>
                <a:gd name="connsiteX42" fmla="*/ 43759 w 74471"/>
                <a:gd name="connsiteY42" fmla="*/ 19051 h 97839"/>
                <a:gd name="connsiteX43" fmla="*/ 40250 w 74471"/>
                <a:gd name="connsiteY43" fmla="*/ 18613 h 97839"/>
                <a:gd name="connsiteX44" fmla="*/ 32940 w 74471"/>
                <a:gd name="connsiteY44" fmla="*/ 19489 h 97839"/>
                <a:gd name="connsiteX45" fmla="*/ 28481 w 74471"/>
                <a:gd name="connsiteY45" fmla="*/ 22118 h 97839"/>
                <a:gd name="connsiteX46" fmla="*/ 25995 w 74471"/>
                <a:gd name="connsiteY46" fmla="*/ 25990 h 97839"/>
                <a:gd name="connsiteX47" fmla="*/ 24826 w 74471"/>
                <a:gd name="connsiteY47" fmla="*/ 30591 h 97839"/>
                <a:gd name="connsiteX48" fmla="*/ 24826 w 74471"/>
                <a:gd name="connsiteY48" fmla="*/ 33366 h 97839"/>
                <a:gd name="connsiteX49" fmla="*/ 26580 w 74471"/>
                <a:gd name="connsiteY49" fmla="*/ 34535 h 97839"/>
                <a:gd name="connsiteX50" fmla="*/ 31843 w 74471"/>
                <a:gd name="connsiteY50" fmla="*/ 34535 h 97839"/>
                <a:gd name="connsiteX51" fmla="*/ 42443 w 74471"/>
                <a:gd name="connsiteY51" fmla="*/ 34535 h 97839"/>
                <a:gd name="connsiteX52" fmla="*/ 49753 w 74471"/>
                <a:gd name="connsiteY52" fmla="*/ 34535 h 97839"/>
                <a:gd name="connsiteX53" fmla="*/ 53189 w 74471"/>
                <a:gd name="connsiteY53" fmla="*/ 34535 h 97839"/>
                <a:gd name="connsiteX54" fmla="*/ 54139 w 74471"/>
                <a:gd name="connsiteY54" fmla="*/ 33951 h 97839"/>
                <a:gd name="connsiteX55" fmla="*/ 54139 w 74471"/>
                <a:gd name="connsiteY55" fmla="*/ 32052 h 97839"/>
                <a:gd name="connsiteX56" fmla="*/ 52239 w 74471"/>
                <a:gd name="connsiteY56" fmla="*/ 24748 h 97839"/>
                <a:gd name="connsiteX57" fmla="*/ 46975 w 74471"/>
                <a:gd name="connsiteY57" fmla="*/ 20512 h 9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4471" h="97839">
                  <a:moveTo>
                    <a:pt x="24752" y="48924"/>
                  </a:moveTo>
                  <a:lnTo>
                    <a:pt x="24752" y="52283"/>
                  </a:lnTo>
                  <a:cubicBezTo>
                    <a:pt x="24752" y="55935"/>
                    <a:pt x="24899" y="58930"/>
                    <a:pt x="25191" y="61267"/>
                  </a:cubicBezTo>
                  <a:cubicBezTo>
                    <a:pt x="25388" y="63677"/>
                    <a:pt x="26163" y="66015"/>
                    <a:pt x="27457" y="68060"/>
                  </a:cubicBezTo>
                  <a:cubicBezTo>
                    <a:pt x="28817" y="70777"/>
                    <a:pt x="31025" y="72983"/>
                    <a:pt x="33744" y="74341"/>
                  </a:cubicBezTo>
                  <a:cubicBezTo>
                    <a:pt x="36164" y="75612"/>
                    <a:pt x="38934" y="76072"/>
                    <a:pt x="41639" y="75656"/>
                  </a:cubicBezTo>
                  <a:cubicBezTo>
                    <a:pt x="44329" y="75042"/>
                    <a:pt x="46683" y="73421"/>
                    <a:pt x="48218" y="71127"/>
                  </a:cubicBezTo>
                  <a:cubicBezTo>
                    <a:pt x="50163" y="67695"/>
                    <a:pt x="50959" y="63728"/>
                    <a:pt x="50484" y="59806"/>
                  </a:cubicBezTo>
                  <a:cubicBezTo>
                    <a:pt x="52136" y="59923"/>
                    <a:pt x="53803" y="59923"/>
                    <a:pt x="55455" y="59806"/>
                  </a:cubicBezTo>
                  <a:lnTo>
                    <a:pt x="61961" y="59806"/>
                  </a:lnTo>
                  <a:cubicBezTo>
                    <a:pt x="64227" y="59806"/>
                    <a:pt x="66420" y="59806"/>
                    <a:pt x="68540" y="59806"/>
                  </a:cubicBezTo>
                  <a:cubicBezTo>
                    <a:pt x="70265" y="59836"/>
                    <a:pt x="71983" y="60055"/>
                    <a:pt x="73657" y="60464"/>
                  </a:cubicBezTo>
                  <a:cubicBezTo>
                    <a:pt x="73657" y="63677"/>
                    <a:pt x="73219" y="66745"/>
                    <a:pt x="72926" y="69813"/>
                  </a:cubicBezTo>
                  <a:cubicBezTo>
                    <a:pt x="72634" y="72880"/>
                    <a:pt x="72415" y="75729"/>
                    <a:pt x="72049" y="78431"/>
                  </a:cubicBezTo>
                  <a:cubicBezTo>
                    <a:pt x="71728" y="80725"/>
                    <a:pt x="71267" y="82989"/>
                    <a:pt x="70660" y="85224"/>
                  </a:cubicBezTo>
                  <a:cubicBezTo>
                    <a:pt x="70302" y="86699"/>
                    <a:pt x="69571" y="88058"/>
                    <a:pt x="68540" y="89168"/>
                  </a:cubicBezTo>
                  <a:cubicBezTo>
                    <a:pt x="66537" y="92024"/>
                    <a:pt x="63708" y="94193"/>
                    <a:pt x="60426" y="95376"/>
                  </a:cubicBezTo>
                  <a:cubicBezTo>
                    <a:pt x="56924" y="96647"/>
                    <a:pt x="53255" y="97414"/>
                    <a:pt x="49534" y="97640"/>
                  </a:cubicBezTo>
                  <a:cubicBezTo>
                    <a:pt x="45513" y="97860"/>
                    <a:pt x="41493" y="97860"/>
                    <a:pt x="37472" y="97640"/>
                  </a:cubicBezTo>
                  <a:cubicBezTo>
                    <a:pt x="33378" y="97640"/>
                    <a:pt x="29650" y="97202"/>
                    <a:pt x="26214" y="97202"/>
                  </a:cubicBezTo>
                  <a:cubicBezTo>
                    <a:pt x="22852" y="96654"/>
                    <a:pt x="19643" y="95413"/>
                    <a:pt x="16784" y="93550"/>
                  </a:cubicBezTo>
                  <a:cubicBezTo>
                    <a:pt x="13392" y="91155"/>
                    <a:pt x="10556" y="88072"/>
                    <a:pt x="8451" y="84493"/>
                  </a:cubicBezTo>
                  <a:cubicBezTo>
                    <a:pt x="6221" y="80593"/>
                    <a:pt x="4430" y="76452"/>
                    <a:pt x="3114" y="72150"/>
                  </a:cubicBezTo>
                  <a:cubicBezTo>
                    <a:pt x="1711" y="67388"/>
                    <a:pt x="804" y="62494"/>
                    <a:pt x="410" y="57542"/>
                  </a:cubicBezTo>
                  <a:cubicBezTo>
                    <a:pt x="-117" y="52517"/>
                    <a:pt x="-234" y="47463"/>
                    <a:pt x="44" y="42423"/>
                  </a:cubicBezTo>
                  <a:cubicBezTo>
                    <a:pt x="410" y="37895"/>
                    <a:pt x="775" y="33512"/>
                    <a:pt x="1214" y="29276"/>
                  </a:cubicBezTo>
                  <a:cubicBezTo>
                    <a:pt x="1660" y="25040"/>
                    <a:pt x="2617" y="20870"/>
                    <a:pt x="4065" y="16860"/>
                  </a:cubicBezTo>
                  <a:cubicBezTo>
                    <a:pt x="5688" y="13266"/>
                    <a:pt x="8202" y="10147"/>
                    <a:pt x="11375" y="7803"/>
                  </a:cubicBezTo>
                  <a:cubicBezTo>
                    <a:pt x="14716" y="5225"/>
                    <a:pt x="18510" y="3289"/>
                    <a:pt x="22559" y="2106"/>
                  </a:cubicBezTo>
                  <a:cubicBezTo>
                    <a:pt x="26865" y="762"/>
                    <a:pt x="31346" y="46"/>
                    <a:pt x="35864" y="-12"/>
                  </a:cubicBezTo>
                  <a:cubicBezTo>
                    <a:pt x="40440" y="-151"/>
                    <a:pt x="45016" y="346"/>
                    <a:pt x="49461" y="1449"/>
                  </a:cubicBezTo>
                  <a:cubicBezTo>
                    <a:pt x="54439" y="2128"/>
                    <a:pt x="59139" y="4144"/>
                    <a:pt x="63058" y="7292"/>
                  </a:cubicBezTo>
                  <a:cubicBezTo>
                    <a:pt x="66450" y="10206"/>
                    <a:pt x="69125" y="13851"/>
                    <a:pt x="70879" y="17955"/>
                  </a:cubicBezTo>
                  <a:cubicBezTo>
                    <a:pt x="72736" y="22338"/>
                    <a:pt x="73825" y="27005"/>
                    <a:pt x="74096" y="31760"/>
                  </a:cubicBezTo>
                  <a:cubicBezTo>
                    <a:pt x="74462" y="36843"/>
                    <a:pt x="74462" y="41941"/>
                    <a:pt x="74096" y="47025"/>
                  </a:cubicBezTo>
                  <a:cubicBezTo>
                    <a:pt x="72517" y="47426"/>
                    <a:pt x="70901" y="47667"/>
                    <a:pt x="69271" y="47755"/>
                  </a:cubicBezTo>
                  <a:cubicBezTo>
                    <a:pt x="66859" y="47755"/>
                    <a:pt x="64008" y="48266"/>
                    <a:pt x="60792" y="48485"/>
                  </a:cubicBezTo>
                  <a:cubicBezTo>
                    <a:pt x="57575" y="48704"/>
                    <a:pt x="54066" y="48924"/>
                    <a:pt x="50411" y="49070"/>
                  </a:cubicBezTo>
                  <a:lnTo>
                    <a:pt x="39811" y="49070"/>
                  </a:lnTo>
                  <a:cubicBezTo>
                    <a:pt x="36376" y="49070"/>
                    <a:pt x="33378" y="49070"/>
                    <a:pt x="30674" y="49070"/>
                  </a:cubicBezTo>
                  <a:cubicBezTo>
                    <a:pt x="28700" y="49179"/>
                    <a:pt x="26719" y="49128"/>
                    <a:pt x="24752" y="48924"/>
                  </a:cubicBezTo>
                  <a:close/>
                  <a:moveTo>
                    <a:pt x="46683" y="20439"/>
                  </a:moveTo>
                  <a:cubicBezTo>
                    <a:pt x="45769" y="19862"/>
                    <a:pt x="44790" y="19394"/>
                    <a:pt x="43759" y="19051"/>
                  </a:cubicBezTo>
                  <a:cubicBezTo>
                    <a:pt x="42618" y="18744"/>
                    <a:pt x="41434" y="18598"/>
                    <a:pt x="40250" y="18613"/>
                  </a:cubicBezTo>
                  <a:cubicBezTo>
                    <a:pt x="37779" y="18532"/>
                    <a:pt x="35316" y="18825"/>
                    <a:pt x="32940" y="19489"/>
                  </a:cubicBezTo>
                  <a:cubicBezTo>
                    <a:pt x="31288" y="20052"/>
                    <a:pt x="29767" y="20942"/>
                    <a:pt x="28481" y="22118"/>
                  </a:cubicBezTo>
                  <a:cubicBezTo>
                    <a:pt x="27399" y="23229"/>
                    <a:pt x="26551" y="24543"/>
                    <a:pt x="25995" y="25990"/>
                  </a:cubicBezTo>
                  <a:cubicBezTo>
                    <a:pt x="25454" y="27480"/>
                    <a:pt x="25060" y="29021"/>
                    <a:pt x="24826" y="30591"/>
                  </a:cubicBezTo>
                  <a:cubicBezTo>
                    <a:pt x="24716" y="31511"/>
                    <a:pt x="24716" y="32446"/>
                    <a:pt x="24826" y="33366"/>
                  </a:cubicBezTo>
                  <a:cubicBezTo>
                    <a:pt x="24826" y="33951"/>
                    <a:pt x="25484" y="34316"/>
                    <a:pt x="26580" y="34535"/>
                  </a:cubicBezTo>
                  <a:cubicBezTo>
                    <a:pt x="28334" y="34666"/>
                    <a:pt x="30089" y="34666"/>
                    <a:pt x="31843" y="34535"/>
                  </a:cubicBezTo>
                  <a:lnTo>
                    <a:pt x="42443" y="34535"/>
                  </a:lnTo>
                  <a:lnTo>
                    <a:pt x="49753" y="34535"/>
                  </a:lnTo>
                  <a:cubicBezTo>
                    <a:pt x="50894" y="34630"/>
                    <a:pt x="52049" y="34630"/>
                    <a:pt x="53189" y="34535"/>
                  </a:cubicBezTo>
                  <a:cubicBezTo>
                    <a:pt x="53847" y="34535"/>
                    <a:pt x="54139" y="34535"/>
                    <a:pt x="54139" y="33951"/>
                  </a:cubicBezTo>
                  <a:lnTo>
                    <a:pt x="54139" y="32052"/>
                  </a:lnTo>
                  <a:cubicBezTo>
                    <a:pt x="54227" y="29488"/>
                    <a:pt x="53562" y="26946"/>
                    <a:pt x="52239" y="24748"/>
                  </a:cubicBezTo>
                  <a:cubicBezTo>
                    <a:pt x="50901" y="22885"/>
                    <a:pt x="49081" y="21425"/>
                    <a:pt x="46975" y="20512"/>
                  </a:cubicBezTo>
                  <a:close/>
                </a:path>
              </a:pathLst>
            </a:custGeom>
            <a:solidFill>
              <a:srgbClr val="333233"/>
            </a:solidFill>
            <a:ln w="7301" cap="flat">
              <a:noFill/>
              <a:prstDash val="solid"/>
              <a:miter/>
            </a:ln>
          </p:spPr>
          <p:txBody>
            <a:bodyPr rtlCol="0" anchor="ctr"/>
            <a:lstStyle/>
            <a:p>
              <a:endParaRPr lang="en-US"/>
            </a:p>
          </p:txBody>
        </p:sp>
        <p:sp>
          <p:nvSpPr>
            <p:cNvPr id="1246" name="Freeform 1245">
              <a:extLst>
                <a:ext uri="{FF2B5EF4-FFF2-40B4-BE49-F238E27FC236}">
                  <a16:creationId xmlns:a16="http://schemas.microsoft.com/office/drawing/2014/main" id="{9312A88D-E56F-FA2D-5375-A14B8D474777}"/>
                </a:ext>
              </a:extLst>
            </p:cNvPr>
            <p:cNvSpPr/>
            <p:nvPr/>
          </p:nvSpPr>
          <p:spPr>
            <a:xfrm>
              <a:off x="6261798" y="6178315"/>
              <a:ext cx="75879" cy="129714"/>
            </a:xfrm>
            <a:custGeom>
              <a:avLst/>
              <a:gdLst>
                <a:gd name="connsiteX0" fmla="*/ 53262 w 75879"/>
                <a:gd name="connsiteY0" fmla="*/ 129520 h 129714"/>
                <a:gd name="connsiteX1" fmla="*/ 46683 w 75879"/>
                <a:gd name="connsiteY1" fmla="*/ 129520 h 129714"/>
                <a:gd name="connsiteX2" fmla="*/ 34329 w 75879"/>
                <a:gd name="connsiteY2" fmla="*/ 129520 h 129714"/>
                <a:gd name="connsiteX3" fmla="*/ 18831 w 75879"/>
                <a:gd name="connsiteY3" fmla="*/ 125868 h 129714"/>
                <a:gd name="connsiteX4" fmla="*/ 7793 w 75879"/>
                <a:gd name="connsiteY4" fmla="*/ 115935 h 129714"/>
                <a:gd name="connsiteX5" fmla="*/ 6404 w 75879"/>
                <a:gd name="connsiteY5" fmla="*/ 112502 h 129714"/>
                <a:gd name="connsiteX6" fmla="*/ 5308 w 75879"/>
                <a:gd name="connsiteY6" fmla="*/ 108193 h 129714"/>
                <a:gd name="connsiteX7" fmla="*/ 4796 w 75879"/>
                <a:gd name="connsiteY7" fmla="*/ 103957 h 129714"/>
                <a:gd name="connsiteX8" fmla="*/ 4796 w 75879"/>
                <a:gd name="connsiteY8" fmla="*/ 100451 h 129714"/>
                <a:gd name="connsiteX9" fmla="*/ 9767 w 75879"/>
                <a:gd name="connsiteY9" fmla="*/ 99428 h 129714"/>
                <a:gd name="connsiteX10" fmla="*/ 16273 w 75879"/>
                <a:gd name="connsiteY10" fmla="*/ 99428 h 129714"/>
                <a:gd name="connsiteX11" fmla="*/ 22925 w 75879"/>
                <a:gd name="connsiteY11" fmla="*/ 99428 h 129714"/>
                <a:gd name="connsiteX12" fmla="*/ 28335 w 75879"/>
                <a:gd name="connsiteY12" fmla="*/ 100086 h 129714"/>
                <a:gd name="connsiteX13" fmla="*/ 31405 w 75879"/>
                <a:gd name="connsiteY13" fmla="*/ 107389 h 129714"/>
                <a:gd name="connsiteX14" fmla="*/ 38203 w 75879"/>
                <a:gd name="connsiteY14" fmla="*/ 110603 h 129714"/>
                <a:gd name="connsiteX15" fmla="*/ 45513 w 75879"/>
                <a:gd name="connsiteY15" fmla="*/ 108777 h 129714"/>
                <a:gd name="connsiteX16" fmla="*/ 50192 w 75879"/>
                <a:gd name="connsiteY16" fmla="*/ 101473 h 129714"/>
                <a:gd name="connsiteX17" fmla="*/ 50192 w 75879"/>
                <a:gd name="connsiteY17" fmla="*/ 97749 h 129714"/>
                <a:gd name="connsiteX18" fmla="*/ 50192 w 75879"/>
                <a:gd name="connsiteY18" fmla="*/ 94316 h 129714"/>
                <a:gd name="connsiteX19" fmla="*/ 50192 w 75879"/>
                <a:gd name="connsiteY19" fmla="*/ 87888 h 129714"/>
                <a:gd name="connsiteX20" fmla="*/ 45879 w 75879"/>
                <a:gd name="connsiteY20" fmla="*/ 90810 h 129714"/>
                <a:gd name="connsiteX21" fmla="*/ 40543 w 75879"/>
                <a:gd name="connsiteY21" fmla="*/ 92125 h 129714"/>
                <a:gd name="connsiteX22" fmla="*/ 34694 w 75879"/>
                <a:gd name="connsiteY22" fmla="*/ 92125 h 129714"/>
                <a:gd name="connsiteX23" fmla="*/ 29212 w 75879"/>
                <a:gd name="connsiteY23" fmla="*/ 92125 h 129714"/>
                <a:gd name="connsiteX24" fmla="*/ 21902 w 75879"/>
                <a:gd name="connsiteY24" fmla="*/ 91613 h 129714"/>
                <a:gd name="connsiteX25" fmla="*/ 15103 w 75879"/>
                <a:gd name="connsiteY25" fmla="*/ 89787 h 129714"/>
                <a:gd name="connsiteX26" fmla="*/ 9255 w 75879"/>
                <a:gd name="connsiteY26" fmla="*/ 86282 h 129714"/>
                <a:gd name="connsiteX27" fmla="*/ 5088 w 75879"/>
                <a:gd name="connsiteY27" fmla="*/ 80584 h 129714"/>
                <a:gd name="connsiteX28" fmla="*/ 1360 w 75879"/>
                <a:gd name="connsiteY28" fmla="*/ 70213 h 129714"/>
                <a:gd name="connsiteX29" fmla="*/ -102 w 75879"/>
                <a:gd name="connsiteY29" fmla="*/ 59038 h 129714"/>
                <a:gd name="connsiteX30" fmla="*/ 264 w 75879"/>
                <a:gd name="connsiteY30" fmla="*/ 40486 h 129714"/>
                <a:gd name="connsiteX31" fmla="*/ 3480 w 75879"/>
                <a:gd name="connsiteY31" fmla="*/ 21788 h 129714"/>
                <a:gd name="connsiteX32" fmla="*/ 12618 w 75879"/>
                <a:gd name="connsiteY32" fmla="*/ 7181 h 129714"/>
                <a:gd name="connsiteX33" fmla="*/ 30674 w 75879"/>
                <a:gd name="connsiteY33" fmla="*/ 461 h 129714"/>
                <a:gd name="connsiteX34" fmla="*/ 41566 w 75879"/>
                <a:gd name="connsiteY34" fmla="*/ 1995 h 129714"/>
                <a:gd name="connsiteX35" fmla="*/ 48876 w 75879"/>
                <a:gd name="connsiteY35" fmla="*/ 9299 h 129714"/>
                <a:gd name="connsiteX36" fmla="*/ 49680 w 75879"/>
                <a:gd name="connsiteY36" fmla="*/ 8642 h 129714"/>
                <a:gd name="connsiteX37" fmla="*/ 49680 w 75879"/>
                <a:gd name="connsiteY37" fmla="*/ 6085 h 129714"/>
                <a:gd name="connsiteX38" fmla="*/ 49680 w 75879"/>
                <a:gd name="connsiteY38" fmla="*/ 3017 h 129714"/>
                <a:gd name="connsiteX39" fmla="*/ 50119 w 75879"/>
                <a:gd name="connsiteY39" fmla="*/ 461 h 129714"/>
                <a:gd name="connsiteX40" fmla="*/ 62473 w 75879"/>
                <a:gd name="connsiteY40" fmla="*/ 23 h 129714"/>
                <a:gd name="connsiteX41" fmla="*/ 74973 w 75879"/>
                <a:gd name="connsiteY41" fmla="*/ 23 h 129714"/>
                <a:gd name="connsiteX42" fmla="*/ 75778 w 75879"/>
                <a:gd name="connsiteY42" fmla="*/ 48082 h 129714"/>
                <a:gd name="connsiteX43" fmla="*/ 74754 w 75879"/>
                <a:gd name="connsiteY43" fmla="*/ 99720 h 129714"/>
                <a:gd name="connsiteX44" fmla="*/ 74754 w 75879"/>
                <a:gd name="connsiteY44" fmla="*/ 108412 h 129714"/>
                <a:gd name="connsiteX45" fmla="*/ 73146 w 75879"/>
                <a:gd name="connsiteY45" fmla="*/ 115716 h 129714"/>
                <a:gd name="connsiteX46" fmla="*/ 67883 w 75879"/>
                <a:gd name="connsiteY46" fmla="*/ 122143 h 129714"/>
                <a:gd name="connsiteX47" fmla="*/ 62619 w 75879"/>
                <a:gd name="connsiteY47" fmla="*/ 125942 h 129714"/>
                <a:gd name="connsiteX48" fmla="*/ 57502 w 75879"/>
                <a:gd name="connsiteY48" fmla="*/ 127841 h 129714"/>
                <a:gd name="connsiteX49" fmla="*/ 53262 w 75879"/>
                <a:gd name="connsiteY49" fmla="*/ 129520 h 129714"/>
                <a:gd name="connsiteX50" fmla="*/ 21463 w 75879"/>
                <a:gd name="connsiteY50" fmla="*/ 49178 h 129714"/>
                <a:gd name="connsiteX51" fmla="*/ 21463 w 75879"/>
                <a:gd name="connsiteY51" fmla="*/ 50785 h 129714"/>
                <a:gd name="connsiteX52" fmla="*/ 26946 w 75879"/>
                <a:gd name="connsiteY52" fmla="*/ 66780 h 129714"/>
                <a:gd name="connsiteX53" fmla="*/ 35791 w 75879"/>
                <a:gd name="connsiteY53" fmla="*/ 71674 h 129714"/>
                <a:gd name="connsiteX54" fmla="*/ 46098 w 75879"/>
                <a:gd name="connsiteY54" fmla="*/ 71016 h 129714"/>
                <a:gd name="connsiteX55" fmla="*/ 48657 w 75879"/>
                <a:gd name="connsiteY55" fmla="*/ 69264 h 129714"/>
                <a:gd name="connsiteX56" fmla="*/ 50119 w 75879"/>
                <a:gd name="connsiteY56" fmla="*/ 66561 h 129714"/>
                <a:gd name="connsiteX57" fmla="*/ 50996 w 75879"/>
                <a:gd name="connsiteY57" fmla="*/ 63201 h 129714"/>
                <a:gd name="connsiteX58" fmla="*/ 51435 w 75879"/>
                <a:gd name="connsiteY58" fmla="*/ 59841 h 129714"/>
                <a:gd name="connsiteX59" fmla="*/ 51435 w 75879"/>
                <a:gd name="connsiteY59" fmla="*/ 44796 h 129714"/>
                <a:gd name="connsiteX60" fmla="*/ 49315 w 75879"/>
                <a:gd name="connsiteY60" fmla="*/ 30188 h 129714"/>
                <a:gd name="connsiteX61" fmla="*/ 45733 w 75879"/>
                <a:gd name="connsiteY61" fmla="*/ 25879 h 129714"/>
                <a:gd name="connsiteX62" fmla="*/ 34548 w 75879"/>
                <a:gd name="connsiteY62" fmla="*/ 24418 h 129714"/>
                <a:gd name="connsiteX63" fmla="*/ 29431 w 75879"/>
                <a:gd name="connsiteY63" fmla="*/ 27047 h 129714"/>
                <a:gd name="connsiteX64" fmla="*/ 24753 w 75879"/>
                <a:gd name="connsiteY64" fmla="*/ 33986 h 129714"/>
                <a:gd name="connsiteX65" fmla="*/ 22121 w 75879"/>
                <a:gd name="connsiteY65" fmla="*/ 41947 h 129714"/>
                <a:gd name="connsiteX66" fmla="*/ 21755 w 75879"/>
                <a:gd name="connsiteY66" fmla="*/ 45526 h 12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5879" h="129714">
                  <a:moveTo>
                    <a:pt x="53262" y="129520"/>
                  </a:moveTo>
                  <a:cubicBezTo>
                    <a:pt x="51077" y="129732"/>
                    <a:pt x="48869" y="129732"/>
                    <a:pt x="46683" y="129520"/>
                  </a:cubicBezTo>
                  <a:lnTo>
                    <a:pt x="34329" y="129520"/>
                  </a:lnTo>
                  <a:cubicBezTo>
                    <a:pt x="28941" y="129608"/>
                    <a:pt x="23612" y="128352"/>
                    <a:pt x="18831" y="125868"/>
                  </a:cubicBezTo>
                  <a:cubicBezTo>
                    <a:pt x="14409" y="123487"/>
                    <a:pt x="10622" y="120076"/>
                    <a:pt x="7793" y="115935"/>
                  </a:cubicBezTo>
                  <a:cubicBezTo>
                    <a:pt x="7238" y="114832"/>
                    <a:pt x="6777" y="113678"/>
                    <a:pt x="6404" y="112502"/>
                  </a:cubicBezTo>
                  <a:cubicBezTo>
                    <a:pt x="5958" y="111086"/>
                    <a:pt x="5593" y="109646"/>
                    <a:pt x="5308" y="108193"/>
                  </a:cubicBezTo>
                  <a:cubicBezTo>
                    <a:pt x="5001" y="106798"/>
                    <a:pt x="4833" y="105381"/>
                    <a:pt x="4796" y="103957"/>
                  </a:cubicBezTo>
                  <a:cubicBezTo>
                    <a:pt x="4679" y="102788"/>
                    <a:pt x="4679" y="101620"/>
                    <a:pt x="4796" y="100451"/>
                  </a:cubicBezTo>
                  <a:cubicBezTo>
                    <a:pt x="6397" y="99881"/>
                    <a:pt x="8071" y="99538"/>
                    <a:pt x="9767" y="99428"/>
                  </a:cubicBezTo>
                  <a:cubicBezTo>
                    <a:pt x="11931" y="99319"/>
                    <a:pt x="14109" y="99319"/>
                    <a:pt x="16273" y="99428"/>
                  </a:cubicBezTo>
                  <a:cubicBezTo>
                    <a:pt x="18539" y="99428"/>
                    <a:pt x="20805" y="99428"/>
                    <a:pt x="22925" y="99428"/>
                  </a:cubicBezTo>
                  <a:cubicBezTo>
                    <a:pt x="24738" y="99538"/>
                    <a:pt x="26544" y="99757"/>
                    <a:pt x="28335" y="100086"/>
                  </a:cubicBezTo>
                  <a:cubicBezTo>
                    <a:pt x="28298" y="102839"/>
                    <a:pt x="29409" y="105483"/>
                    <a:pt x="31405" y="107389"/>
                  </a:cubicBezTo>
                  <a:cubicBezTo>
                    <a:pt x="33232" y="109215"/>
                    <a:pt x="35637" y="110348"/>
                    <a:pt x="38203" y="110603"/>
                  </a:cubicBezTo>
                  <a:cubicBezTo>
                    <a:pt x="40777" y="110830"/>
                    <a:pt x="43350" y="110187"/>
                    <a:pt x="45513" y="108777"/>
                  </a:cubicBezTo>
                  <a:cubicBezTo>
                    <a:pt x="48014" y="107090"/>
                    <a:pt x="49702" y="104446"/>
                    <a:pt x="50192" y="101473"/>
                  </a:cubicBezTo>
                  <a:cubicBezTo>
                    <a:pt x="50192" y="100305"/>
                    <a:pt x="50192" y="98990"/>
                    <a:pt x="50192" y="97749"/>
                  </a:cubicBezTo>
                  <a:cubicBezTo>
                    <a:pt x="50338" y="96609"/>
                    <a:pt x="50338" y="95455"/>
                    <a:pt x="50192" y="94316"/>
                  </a:cubicBezTo>
                  <a:cubicBezTo>
                    <a:pt x="49973" y="92183"/>
                    <a:pt x="49973" y="90029"/>
                    <a:pt x="50192" y="87888"/>
                  </a:cubicBezTo>
                  <a:cubicBezTo>
                    <a:pt x="49000" y="89181"/>
                    <a:pt x="47524" y="90182"/>
                    <a:pt x="45879" y="90810"/>
                  </a:cubicBezTo>
                  <a:cubicBezTo>
                    <a:pt x="44154" y="91445"/>
                    <a:pt x="42363" y="91883"/>
                    <a:pt x="40543" y="92125"/>
                  </a:cubicBezTo>
                  <a:cubicBezTo>
                    <a:pt x="38598" y="92234"/>
                    <a:pt x="36639" y="92234"/>
                    <a:pt x="34694" y="92125"/>
                  </a:cubicBezTo>
                  <a:lnTo>
                    <a:pt x="29212" y="92125"/>
                  </a:lnTo>
                  <a:cubicBezTo>
                    <a:pt x="26763" y="92146"/>
                    <a:pt x="24321" y="91971"/>
                    <a:pt x="21902" y="91613"/>
                  </a:cubicBezTo>
                  <a:cubicBezTo>
                    <a:pt x="19577" y="91248"/>
                    <a:pt x="17296" y="90635"/>
                    <a:pt x="15103" y="89787"/>
                  </a:cubicBezTo>
                  <a:cubicBezTo>
                    <a:pt x="12976" y="88940"/>
                    <a:pt x="11002" y="87757"/>
                    <a:pt x="9255" y="86282"/>
                  </a:cubicBezTo>
                  <a:cubicBezTo>
                    <a:pt x="7479" y="84696"/>
                    <a:pt x="6061" y="82754"/>
                    <a:pt x="5088" y="80584"/>
                  </a:cubicBezTo>
                  <a:cubicBezTo>
                    <a:pt x="3363" y="77320"/>
                    <a:pt x="2106" y="73828"/>
                    <a:pt x="1360" y="70213"/>
                  </a:cubicBezTo>
                  <a:cubicBezTo>
                    <a:pt x="615" y="66525"/>
                    <a:pt x="125" y="62792"/>
                    <a:pt x="-102" y="59038"/>
                  </a:cubicBezTo>
                  <a:cubicBezTo>
                    <a:pt x="-102" y="53268"/>
                    <a:pt x="-102" y="47133"/>
                    <a:pt x="264" y="40486"/>
                  </a:cubicBezTo>
                  <a:cubicBezTo>
                    <a:pt x="446" y="34132"/>
                    <a:pt x="1528" y="27836"/>
                    <a:pt x="3480" y="21788"/>
                  </a:cubicBezTo>
                  <a:cubicBezTo>
                    <a:pt x="5264" y="16237"/>
                    <a:pt x="8400" y="11212"/>
                    <a:pt x="12618" y="7181"/>
                  </a:cubicBezTo>
                  <a:cubicBezTo>
                    <a:pt x="17633" y="2850"/>
                    <a:pt x="24044" y="461"/>
                    <a:pt x="30674" y="461"/>
                  </a:cubicBezTo>
                  <a:cubicBezTo>
                    <a:pt x="34373" y="213"/>
                    <a:pt x="38079" y="739"/>
                    <a:pt x="41566" y="1995"/>
                  </a:cubicBezTo>
                  <a:cubicBezTo>
                    <a:pt x="44943" y="3259"/>
                    <a:pt x="47612" y="5924"/>
                    <a:pt x="48876" y="9299"/>
                  </a:cubicBezTo>
                  <a:cubicBezTo>
                    <a:pt x="49315" y="9299"/>
                    <a:pt x="49607" y="9299"/>
                    <a:pt x="49680" y="8642"/>
                  </a:cubicBezTo>
                  <a:cubicBezTo>
                    <a:pt x="49753" y="7794"/>
                    <a:pt x="49753" y="6932"/>
                    <a:pt x="49680" y="6085"/>
                  </a:cubicBezTo>
                  <a:cubicBezTo>
                    <a:pt x="49680" y="5063"/>
                    <a:pt x="49680" y="4040"/>
                    <a:pt x="49680" y="3017"/>
                  </a:cubicBezTo>
                  <a:cubicBezTo>
                    <a:pt x="49571" y="2141"/>
                    <a:pt x="49724" y="1250"/>
                    <a:pt x="50119" y="461"/>
                  </a:cubicBezTo>
                  <a:cubicBezTo>
                    <a:pt x="54220" y="23"/>
                    <a:pt x="58350" y="-130"/>
                    <a:pt x="62473" y="23"/>
                  </a:cubicBezTo>
                  <a:cubicBezTo>
                    <a:pt x="66640" y="23"/>
                    <a:pt x="70807" y="23"/>
                    <a:pt x="74973" y="23"/>
                  </a:cubicBezTo>
                  <a:cubicBezTo>
                    <a:pt x="75412" y="15361"/>
                    <a:pt x="75683" y="31378"/>
                    <a:pt x="75778" y="48082"/>
                  </a:cubicBezTo>
                  <a:cubicBezTo>
                    <a:pt x="75778" y="64881"/>
                    <a:pt x="75778" y="82045"/>
                    <a:pt x="74754" y="99720"/>
                  </a:cubicBezTo>
                  <a:cubicBezTo>
                    <a:pt x="74754" y="102642"/>
                    <a:pt x="74754" y="105563"/>
                    <a:pt x="74754" y="108412"/>
                  </a:cubicBezTo>
                  <a:cubicBezTo>
                    <a:pt x="74959" y="110954"/>
                    <a:pt x="74396" y="113496"/>
                    <a:pt x="73146" y="115716"/>
                  </a:cubicBezTo>
                  <a:cubicBezTo>
                    <a:pt x="71669" y="118068"/>
                    <a:pt x="69900" y="120230"/>
                    <a:pt x="67883" y="122143"/>
                  </a:cubicBezTo>
                  <a:cubicBezTo>
                    <a:pt x="66274" y="123604"/>
                    <a:pt x="64513" y="124882"/>
                    <a:pt x="62619" y="125942"/>
                  </a:cubicBezTo>
                  <a:cubicBezTo>
                    <a:pt x="61004" y="126796"/>
                    <a:pt x="59286" y="127439"/>
                    <a:pt x="57502" y="127841"/>
                  </a:cubicBezTo>
                  <a:cubicBezTo>
                    <a:pt x="56121" y="128469"/>
                    <a:pt x="54702" y="129031"/>
                    <a:pt x="53262" y="129520"/>
                  </a:cubicBezTo>
                  <a:close/>
                  <a:moveTo>
                    <a:pt x="21463" y="49178"/>
                  </a:moveTo>
                  <a:lnTo>
                    <a:pt x="21463" y="50785"/>
                  </a:lnTo>
                  <a:cubicBezTo>
                    <a:pt x="21302" y="56599"/>
                    <a:pt x="23254" y="62281"/>
                    <a:pt x="26946" y="66780"/>
                  </a:cubicBezTo>
                  <a:cubicBezTo>
                    <a:pt x="29146" y="69497"/>
                    <a:pt x="32319" y="71258"/>
                    <a:pt x="35791" y="71674"/>
                  </a:cubicBezTo>
                  <a:cubicBezTo>
                    <a:pt x="39227" y="72280"/>
                    <a:pt x="42765" y="72054"/>
                    <a:pt x="46098" y="71016"/>
                  </a:cubicBezTo>
                  <a:cubicBezTo>
                    <a:pt x="47114" y="70717"/>
                    <a:pt x="48006" y="70103"/>
                    <a:pt x="48657" y="69264"/>
                  </a:cubicBezTo>
                  <a:cubicBezTo>
                    <a:pt x="49300" y="68453"/>
                    <a:pt x="49797" y="67540"/>
                    <a:pt x="50119" y="66561"/>
                  </a:cubicBezTo>
                  <a:cubicBezTo>
                    <a:pt x="50492" y="65465"/>
                    <a:pt x="50784" y="64341"/>
                    <a:pt x="50996" y="63201"/>
                  </a:cubicBezTo>
                  <a:lnTo>
                    <a:pt x="51435" y="59841"/>
                  </a:lnTo>
                  <a:cubicBezTo>
                    <a:pt x="51435" y="54948"/>
                    <a:pt x="51435" y="49908"/>
                    <a:pt x="51435" y="44796"/>
                  </a:cubicBezTo>
                  <a:cubicBezTo>
                    <a:pt x="51296" y="39858"/>
                    <a:pt x="50579" y="34957"/>
                    <a:pt x="49315" y="30188"/>
                  </a:cubicBezTo>
                  <a:cubicBezTo>
                    <a:pt x="48635" y="28391"/>
                    <a:pt x="47370" y="26879"/>
                    <a:pt x="45733" y="25879"/>
                  </a:cubicBezTo>
                  <a:cubicBezTo>
                    <a:pt x="42370" y="23848"/>
                    <a:pt x="38320" y="23322"/>
                    <a:pt x="34548" y="24418"/>
                  </a:cubicBezTo>
                  <a:cubicBezTo>
                    <a:pt x="32684" y="24944"/>
                    <a:pt x="30944" y="25842"/>
                    <a:pt x="29431" y="27047"/>
                  </a:cubicBezTo>
                  <a:cubicBezTo>
                    <a:pt x="27596" y="29165"/>
                    <a:pt x="26032" y="31495"/>
                    <a:pt x="24753" y="33986"/>
                  </a:cubicBezTo>
                  <a:cubicBezTo>
                    <a:pt x="23444" y="36476"/>
                    <a:pt x="22552" y="39164"/>
                    <a:pt x="22121" y="41947"/>
                  </a:cubicBezTo>
                  <a:cubicBezTo>
                    <a:pt x="21865" y="43123"/>
                    <a:pt x="21741" y="44321"/>
                    <a:pt x="21755" y="45526"/>
                  </a:cubicBezTo>
                  <a:close/>
                </a:path>
              </a:pathLst>
            </a:custGeom>
            <a:solidFill>
              <a:srgbClr val="333233"/>
            </a:solidFill>
            <a:ln w="7301" cap="flat">
              <a:noFill/>
              <a:prstDash val="solid"/>
              <a:miter/>
            </a:ln>
          </p:spPr>
          <p:txBody>
            <a:bodyPr rtlCol="0" anchor="ctr"/>
            <a:lstStyle/>
            <a:p>
              <a:endParaRPr lang="en-US"/>
            </a:p>
          </p:txBody>
        </p:sp>
        <p:sp>
          <p:nvSpPr>
            <p:cNvPr id="1247" name="Freeform 1246">
              <a:extLst>
                <a:ext uri="{FF2B5EF4-FFF2-40B4-BE49-F238E27FC236}">
                  <a16:creationId xmlns:a16="http://schemas.microsoft.com/office/drawing/2014/main" id="{DDA18751-9CA5-A69B-077B-4BBA06D1F032}"/>
                </a:ext>
              </a:extLst>
            </p:cNvPr>
            <p:cNvSpPr/>
            <p:nvPr/>
          </p:nvSpPr>
          <p:spPr>
            <a:xfrm>
              <a:off x="6350324" y="6179976"/>
              <a:ext cx="70250" cy="92689"/>
            </a:xfrm>
            <a:custGeom>
              <a:avLst/>
              <a:gdLst>
                <a:gd name="connsiteX0" fmla="*/ 24387 w 70250"/>
                <a:gd name="connsiteY0" fmla="*/ 9172 h 92689"/>
                <a:gd name="connsiteX1" fmla="*/ 26653 w 70250"/>
                <a:gd name="connsiteY1" fmla="*/ 7930 h 92689"/>
                <a:gd name="connsiteX2" fmla="*/ 28993 w 70250"/>
                <a:gd name="connsiteY2" fmla="*/ 6469 h 92689"/>
                <a:gd name="connsiteX3" fmla="*/ 37619 w 70250"/>
                <a:gd name="connsiteY3" fmla="*/ 2014 h 92689"/>
                <a:gd name="connsiteX4" fmla="*/ 47487 w 70250"/>
                <a:gd name="connsiteY4" fmla="*/ 188 h 92689"/>
                <a:gd name="connsiteX5" fmla="*/ 57356 w 70250"/>
                <a:gd name="connsiteY5" fmla="*/ 1283 h 92689"/>
                <a:gd name="connsiteX6" fmla="*/ 65982 w 70250"/>
                <a:gd name="connsiteY6" fmla="*/ 5885 h 92689"/>
                <a:gd name="connsiteX7" fmla="*/ 68833 w 70250"/>
                <a:gd name="connsiteY7" fmla="*/ 13189 h 92689"/>
                <a:gd name="connsiteX8" fmla="*/ 70149 w 70250"/>
                <a:gd name="connsiteY8" fmla="*/ 25751 h 92689"/>
                <a:gd name="connsiteX9" fmla="*/ 70149 w 70250"/>
                <a:gd name="connsiteY9" fmla="*/ 41820 h 92689"/>
                <a:gd name="connsiteX10" fmla="*/ 70149 w 70250"/>
                <a:gd name="connsiteY10" fmla="*/ 59495 h 92689"/>
                <a:gd name="connsiteX11" fmla="*/ 70149 w 70250"/>
                <a:gd name="connsiteY11" fmla="*/ 76732 h 92689"/>
                <a:gd name="connsiteX12" fmla="*/ 70149 w 70250"/>
                <a:gd name="connsiteY12" fmla="*/ 91340 h 92689"/>
                <a:gd name="connsiteX13" fmla="*/ 58599 w 70250"/>
                <a:gd name="connsiteY13" fmla="*/ 92216 h 92689"/>
                <a:gd name="connsiteX14" fmla="*/ 47122 w 70250"/>
                <a:gd name="connsiteY14" fmla="*/ 92216 h 92689"/>
                <a:gd name="connsiteX15" fmla="*/ 46756 w 70250"/>
                <a:gd name="connsiteY15" fmla="*/ 82648 h 92689"/>
                <a:gd name="connsiteX16" fmla="*/ 46756 w 70250"/>
                <a:gd name="connsiteY16" fmla="*/ 71619 h 92689"/>
                <a:gd name="connsiteX17" fmla="*/ 46756 w 70250"/>
                <a:gd name="connsiteY17" fmla="*/ 60225 h 92689"/>
                <a:gd name="connsiteX18" fmla="*/ 46318 w 70250"/>
                <a:gd name="connsiteY18" fmla="*/ 49562 h 92689"/>
                <a:gd name="connsiteX19" fmla="*/ 45952 w 70250"/>
                <a:gd name="connsiteY19" fmla="*/ 44668 h 92689"/>
                <a:gd name="connsiteX20" fmla="*/ 45294 w 70250"/>
                <a:gd name="connsiteY20" fmla="*/ 39483 h 92689"/>
                <a:gd name="connsiteX21" fmla="*/ 44052 w 70250"/>
                <a:gd name="connsiteY21" fmla="*/ 34881 h 92689"/>
                <a:gd name="connsiteX22" fmla="*/ 41712 w 70250"/>
                <a:gd name="connsiteY22" fmla="*/ 31740 h 92689"/>
                <a:gd name="connsiteX23" fmla="*/ 41347 w 70250"/>
                <a:gd name="connsiteY23" fmla="*/ 31740 h 92689"/>
                <a:gd name="connsiteX24" fmla="*/ 40981 w 70250"/>
                <a:gd name="connsiteY24" fmla="*/ 31740 h 92689"/>
                <a:gd name="connsiteX25" fmla="*/ 36668 w 70250"/>
                <a:gd name="connsiteY25" fmla="*/ 30499 h 92689"/>
                <a:gd name="connsiteX26" fmla="*/ 31039 w 70250"/>
                <a:gd name="connsiteY26" fmla="*/ 30937 h 92689"/>
                <a:gd name="connsiteX27" fmla="*/ 26069 w 70250"/>
                <a:gd name="connsiteY27" fmla="*/ 34224 h 92689"/>
                <a:gd name="connsiteX28" fmla="*/ 23510 w 70250"/>
                <a:gd name="connsiteY28" fmla="*/ 41528 h 92689"/>
                <a:gd name="connsiteX29" fmla="*/ 23510 w 70250"/>
                <a:gd name="connsiteY29" fmla="*/ 54090 h 92689"/>
                <a:gd name="connsiteX30" fmla="*/ 24022 w 70250"/>
                <a:gd name="connsiteY30" fmla="*/ 66434 h 92689"/>
                <a:gd name="connsiteX31" fmla="*/ 24022 w 70250"/>
                <a:gd name="connsiteY31" fmla="*/ 78631 h 92689"/>
                <a:gd name="connsiteX32" fmla="*/ 23291 w 70250"/>
                <a:gd name="connsiteY32" fmla="*/ 90829 h 92689"/>
                <a:gd name="connsiteX33" fmla="*/ 23291 w 70250"/>
                <a:gd name="connsiteY33" fmla="*/ 91559 h 92689"/>
                <a:gd name="connsiteX34" fmla="*/ 17881 w 70250"/>
                <a:gd name="connsiteY34" fmla="*/ 92655 h 92689"/>
                <a:gd name="connsiteX35" fmla="*/ 13203 w 70250"/>
                <a:gd name="connsiteY35" fmla="*/ 92655 h 92689"/>
                <a:gd name="connsiteX36" fmla="*/ 7866 w 70250"/>
                <a:gd name="connsiteY36" fmla="*/ 92655 h 92689"/>
                <a:gd name="connsiteX37" fmla="*/ 556 w 70250"/>
                <a:gd name="connsiteY37" fmla="*/ 92655 h 92689"/>
                <a:gd name="connsiteX38" fmla="*/ 118 w 70250"/>
                <a:gd name="connsiteY38" fmla="*/ 47444 h 92689"/>
                <a:gd name="connsiteX39" fmla="*/ 118 w 70250"/>
                <a:gd name="connsiteY39" fmla="*/ 480 h 92689"/>
                <a:gd name="connsiteX40" fmla="*/ 3773 w 70250"/>
                <a:gd name="connsiteY40" fmla="*/ 480 h 92689"/>
                <a:gd name="connsiteX41" fmla="*/ 6551 w 70250"/>
                <a:gd name="connsiteY41" fmla="*/ 480 h 92689"/>
                <a:gd name="connsiteX42" fmla="*/ 9255 w 70250"/>
                <a:gd name="connsiteY42" fmla="*/ 480 h 92689"/>
                <a:gd name="connsiteX43" fmla="*/ 12983 w 70250"/>
                <a:gd name="connsiteY43" fmla="*/ 480 h 92689"/>
                <a:gd name="connsiteX44" fmla="*/ 15542 w 70250"/>
                <a:gd name="connsiteY44" fmla="*/ 480 h 92689"/>
                <a:gd name="connsiteX45" fmla="*/ 19197 w 70250"/>
                <a:gd name="connsiteY45" fmla="*/ 42 h 92689"/>
                <a:gd name="connsiteX46" fmla="*/ 22560 w 70250"/>
                <a:gd name="connsiteY46" fmla="*/ 42 h 92689"/>
                <a:gd name="connsiteX47" fmla="*/ 24022 w 70250"/>
                <a:gd name="connsiteY47" fmla="*/ 699 h 92689"/>
                <a:gd name="connsiteX48" fmla="*/ 24022 w 70250"/>
                <a:gd name="connsiteY48" fmla="*/ 5812 h 92689"/>
                <a:gd name="connsiteX49" fmla="*/ 24387 w 70250"/>
                <a:gd name="connsiteY49" fmla="*/ 9172 h 9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0250" h="92689">
                  <a:moveTo>
                    <a:pt x="24387" y="9172"/>
                  </a:moveTo>
                  <a:lnTo>
                    <a:pt x="26653" y="7930"/>
                  </a:lnTo>
                  <a:cubicBezTo>
                    <a:pt x="27458" y="7484"/>
                    <a:pt x="28240" y="6995"/>
                    <a:pt x="28993" y="6469"/>
                  </a:cubicBezTo>
                  <a:cubicBezTo>
                    <a:pt x="31617" y="4541"/>
                    <a:pt x="34526" y="3036"/>
                    <a:pt x="37619" y="2014"/>
                  </a:cubicBezTo>
                  <a:cubicBezTo>
                    <a:pt x="40806" y="933"/>
                    <a:pt x="44125" y="319"/>
                    <a:pt x="47487" y="188"/>
                  </a:cubicBezTo>
                  <a:cubicBezTo>
                    <a:pt x="50813" y="34"/>
                    <a:pt x="54147" y="407"/>
                    <a:pt x="57356" y="1283"/>
                  </a:cubicBezTo>
                  <a:cubicBezTo>
                    <a:pt x="60536" y="2167"/>
                    <a:pt x="63482" y="3738"/>
                    <a:pt x="65982" y="5885"/>
                  </a:cubicBezTo>
                  <a:cubicBezTo>
                    <a:pt x="67685" y="7959"/>
                    <a:pt x="68679" y="10515"/>
                    <a:pt x="68833" y="13189"/>
                  </a:cubicBezTo>
                  <a:cubicBezTo>
                    <a:pt x="69564" y="17337"/>
                    <a:pt x="70003" y="21537"/>
                    <a:pt x="70149" y="25751"/>
                  </a:cubicBezTo>
                  <a:cubicBezTo>
                    <a:pt x="70149" y="30645"/>
                    <a:pt x="70149" y="36050"/>
                    <a:pt x="70149" y="41820"/>
                  </a:cubicBezTo>
                  <a:cubicBezTo>
                    <a:pt x="70149" y="47590"/>
                    <a:pt x="70149" y="53579"/>
                    <a:pt x="70149" y="59495"/>
                  </a:cubicBezTo>
                  <a:cubicBezTo>
                    <a:pt x="70149" y="65411"/>
                    <a:pt x="70149" y="71181"/>
                    <a:pt x="70149" y="76732"/>
                  </a:cubicBezTo>
                  <a:cubicBezTo>
                    <a:pt x="70149" y="82283"/>
                    <a:pt x="70149" y="87031"/>
                    <a:pt x="70149" y="91340"/>
                  </a:cubicBezTo>
                  <a:cubicBezTo>
                    <a:pt x="66326" y="91924"/>
                    <a:pt x="62466" y="92216"/>
                    <a:pt x="58599" y="92216"/>
                  </a:cubicBezTo>
                  <a:lnTo>
                    <a:pt x="47122" y="92216"/>
                  </a:lnTo>
                  <a:cubicBezTo>
                    <a:pt x="47122" y="89441"/>
                    <a:pt x="46756" y="86227"/>
                    <a:pt x="46756" y="82648"/>
                  </a:cubicBezTo>
                  <a:cubicBezTo>
                    <a:pt x="46756" y="79070"/>
                    <a:pt x="46756" y="75345"/>
                    <a:pt x="46756" y="71619"/>
                  </a:cubicBezTo>
                  <a:cubicBezTo>
                    <a:pt x="46756" y="67894"/>
                    <a:pt x="46756" y="64316"/>
                    <a:pt x="46756" y="60225"/>
                  </a:cubicBezTo>
                  <a:cubicBezTo>
                    <a:pt x="46756" y="56135"/>
                    <a:pt x="46756" y="52922"/>
                    <a:pt x="46318" y="49562"/>
                  </a:cubicBezTo>
                  <a:cubicBezTo>
                    <a:pt x="46318" y="48101"/>
                    <a:pt x="46318" y="46494"/>
                    <a:pt x="45952" y="44668"/>
                  </a:cubicBezTo>
                  <a:cubicBezTo>
                    <a:pt x="45587" y="42842"/>
                    <a:pt x="45952" y="41162"/>
                    <a:pt x="45294" y="39483"/>
                  </a:cubicBezTo>
                  <a:cubicBezTo>
                    <a:pt x="45038" y="37912"/>
                    <a:pt x="44622" y="36371"/>
                    <a:pt x="44052" y="34881"/>
                  </a:cubicBezTo>
                  <a:cubicBezTo>
                    <a:pt x="43569" y="33640"/>
                    <a:pt x="42765" y="32558"/>
                    <a:pt x="41712" y="31740"/>
                  </a:cubicBezTo>
                  <a:cubicBezTo>
                    <a:pt x="41712" y="31740"/>
                    <a:pt x="41712" y="31740"/>
                    <a:pt x="41347" y="31740"/>
                  </a:cubicBezTo>
                  <a:cubicBezTo>
                    <a:pt x="41230" y="31791"/>
                    <a:pt x="41098" y="31791"/>
                    <a:pt x="40981" y="31740"/>
                  </a:cubicBezTo>
                  <a:cubicBezTo>
                    <a:pt x="39607" y="31142"/>
                    <a:pt x="38152" y="30725"/>
                    <a:pt x="36668" y="30499"/>
                  </a:cubicBezTo>
                  <a:cubicBezTo>
                    <a:pt x="34782" y="30243"/>
                    <a:pt x="32860" y="30389"/>
                    <a:pt x="31039" y="30937"/>
                  </a:cubicBezTo>
                  <a:cubicBezTo>
                    <a:pt x="29095" y="31514"/>
                    <a:pt x="27363" y="32661"/>
                    <a:pt x="26069" y="34224"/>
                  </a:cubicBezTo>
                  <a:cubicBezTo>
                    <a:pt x="24460" y="36327"/>
                    <a:pt x="23561" y="38884"/>
                    <a:pt x="23510" y="41528"/>
                  </a:cubicBezTo>
                  <a:cubicBezTo>
                    <a:pt x="23510" y="45837"/>
                    <a:pt x="23510" y="50000"/>
                    <a:pt x="23510" y="54090"/>
                  </a:cubicBezTo>
                  <a:cubicBezTo>
                    <a:pt x="23510" y="58180"/>
                    <a:pt x="23510" y="62344"/>
                    <a:pt x="24022" y="66434"/>
                  </a:cubicBezTo>
                  <a:cubicBezTo>
                    <a:pt x="24533" y="70524"/>
                    <a:pt x="24022" y="74614"/>
                    <a:pt x="24022" y="78631"/>
                  </a:cubicBezTo>
                  <a:cubicBezTo>
                    <a:pt x="24036" y="82707"/>
                    <a:pt x="23788" y="86782"/>
                    <a:pt x="23291" y="90829"/>
                  </a:cubicBezTo>
                  <a:lnTo>
                    <a:pt x="23291" y="91559"/>
                  </a:lnTo>
                  <a:cubicBezTo>
                    <a:pt x="21522" y="92085"/>
                    <a:pt x="19716" y="92450"/>
                    <a:pt x="17881" y="92655"/>
                  </a:cubicBezTo>
                  <a:cubicBezTo>
                    <a:pt x="16346" y="92655"/>
                    <a:pt x="14811" y="92655"/>
                    <a:pt x="13203" y="92655"/>
                  </a:cubicBezTo>
                  <a:lnTo>
                    <a:pt x="7866" y="92655"/>
                  </a:lnTo>
                  <a:cubicBezTo>
                    <a:pt x="5432" y="92523"/>
                    <a:pt x="2990" y="92523"/>
                    <a:pt x="556" y="92655"/>
                  </a:cubicBezTo>
                  <a:cubicBezTo>
                    <a:pt x="556" y="77557"/>
                    <a:pt x="410" y="62490"/>
                    <a:pt x="118" y="47444"/>
                  </a:cubicBezTo>
                  <a:cubicBezTo>
                    <a:pt x="-175" y="32398"/>
                    <a:pt x="-175" y="16746"/>
                    <a:pt x="118" y="480"/>
                  </a:cubicBezTo>
                  <a:lnTo>
                    <a:pt x="3773" y="480"/>
                  </a:lnTo>
                  <a:lnTo>
                    <a:pt x="6551" y="480"/>
                  </a:lnTo>
                  <a:lnTo>
                    <a:pt x="9255" y="480"/>
                  </a:lnTo>
                  <a:lnTo>
                    <a:pt x="12983" y="480"/>
                  </a:lnTo>
                  <a:lnTo>
                    <a:pt x="15542" y="480"/>
                  </a:lnTo>
                  <a:lnTo>
                    <a:pt x="19197" y="42"/>
                  </a:lnTo>
                  <a:cubicBezTo>
                    <a:pt x="20315" y="-61"/>
                    <a:pt x="21441" y="-61"/>
                    <a:pt x="22560" y="42"/>
                  </a:cubicBezTo>
                  <a:cubicBezTo>
                    <a:pt x="23510" y="42"/>
                    <a:pt x="24022" y="42"/>
                    <a:pt x="24022" y="699"/>
                  </a:cubicBezTo>
                  <a:cubicBezTo>
                    <a:pt x="24109" y="2401"/>
                    <a:pt x="24109" y="4110"/>
                    <a:pt x="24022" y="5812"/>
                  </a:cubicBezTo>
                  <a:cubicBezTo>
                    <a:pt x="24087" y="6937"/>
                    <a:pt x="24204" y="8061"/>
                    <a:pt x="24387" y="9172"/>
                  </a:cubicBezTo>
                  <a:close/>
                </a:path>
              </a:pathLst>
            </a:custGeom>
            <a:solidFill>
              <a:srgbClr val="333233"/>
            </a:solidFill>
            <a:ln w="7301" cap="flat">
              <a:noFill/>
              <a:prstDash val="solid"/>
              <a:miter/>
            </a:ln>
          </p:spPr>
          <p:txBody>
            <a:bodyPr rtlCol="0" anchor="ctr"/>
            <a:lstStyle/>
            <a:p>
              <a:endParaRPr lang="en-US"/>
            </a:p>
          </p:txBody>
        </p:sp>
        <p:sp>
          <p:nvSpPr>
            <p:cNvPr id="1248" name="Freeform 1247">
              <a:extLst>
                <a:ext uri="{FF2B5EF4-FFF2-40B4-BE49-F238E27FC236}">
                  <a16:creationId xmlns:a16="http://schemas.microsoft.com/office/drawing/2014/main" id="{77942248-BD8D-1FE2-04BD-60A8C16CD0BF}"/>
                </a:ext>
              </a:extLst>
            </p:cNvPr>
            <p:cNvSpPr/>
            <p:nvPr/>
          </p:nvSpPr>
          <p:spPr>
            <a:xfrm>
              <a:off x="6429271" y="6178464"/>
              <a:ext cx="78343" cy="92895"/>
            </a:xfrm>
            <a:custGeom>
              <a:avLst/>
              <a:gdLst>
                <a:gd name="connsiteX0" fmla="*/ 77973 w 78343"/>
                <a:gd name="connsiteY0" fmla="*/ 969 h 92895"/>
                <a:gd name="connsiteX1" fmla="*/ 77973 w 78343"/>
                <a:gd name="connsiteY1" fmla="*/ 3234 h 92895"/>
                <a:gd name="connsiteX2" fmla="*/ 77973 w 78343"/>
                <a:gd name="connsiteY2" fmla="*/ 5425 h 92895"/>
                <a:gd name="connsiteX3" fmla="*/ 77973 w 78343"/>
                <a:gd name="connsiteY3" fmla="*/ 7251 h 92895"/>
                <a:gd name="connsiteX4" fmla="*/ 77973 w 78343"/>
                <a:gd name="connsiteY4" fmla="*/ 46326 h 92895"/>
                <a:gd name="connsiteX5" fmla="*/ 77462 w 78343"/>
                <a:gd name="connsiteY5" fmla="*/ 85256 h 92895"/>
                <a:gd name="connsiteX6" fmla="*/ 77462 w 78343"/>
                <a:gd name="connsiteY6" fmla="*/ 90003 h 92895"/>
                <a:gd name="connsiteX7" fmla="*/ 75298 w 78343"/>
                <a:gd name="connsiteY7" fmla="*/ 92772 h 92895"/>
                <a:gd name="connsiteX8" fmla="*/ 75196 w 78343"/>
                <a:gd name="connsiteY8" fmla="*/ 92779 h 92895"/>
                <a:gd name="connsiteX9" fmla="*/ 73003 w 78343"/>
                <a:gd name="connsiteY9" fmla="*/ 92779 h 92895"/>
                <a:gd name="connsiteX10" fmla="*/ 67008 w 78343"/>
                <a:gd name="connsiteY10" fmla="*/ 92779 h 92895"/>
                <a:gd name="connsiteX11" fmla="*/ 61014 w 78343"/>
                <a:gd name="connsiteY11" fmla="*/ 92779 h 92895"/>
                <a:gd name="connsiteX12" fmla="*/ 57066 w 78343"/>
                <a:gd name="connsiteY12" fmla="*/ 92779 h 92895"/>
                <a:gd name="connsiteX13" fmla="*/ 53119 w 78343"/>
                <a:gd name="connsiteY13" fmla="*/ 92779 h 92895"/>
                <a:gd name="connsiteX14" fmla="*/ 51365 w 78343"/>
                <a:gd name="connsiteY14" fmla="*/ 91318 h 92895"/>
                <a:gd name="connsiteX15" fmla="*/ 50926 w 78343"/>
                <a:gd name="connsiteY15" fmla="*/ 88689 h 92895"/>
                <a:gd name="connsiteX16" fmla="*/ 51291 w 78343"/>
                <a:gd name="connsiteY16" fmla="*/ 85402 h 92895"/>
                <a:gd name="connsiteX17" fmla="*/ 51291 w 78343"/>
                <a:gd name="connsiteY17" fmla="*/ 82261 h 92895"/>
                <a:gd name="connsiteX18" fmla="*/ 40107 w 78343"/>
                <a:gd name="connsiteY18" fmla="*/ 89565 h 92895"/>
                <a:gd name="connsiteX19" fmla="*/ 26949 w 78343"/>
                <a:gd name="connsiteY19" fmla="*/ 92706 h 92895"/>
                <a:gd name="connsiteX20" fmla="*/ 14741 w 78343"/>
                <a:gd name="connsiteY20" fmla="*/ 87739 h 92895"/>
                <a:gd name="connsiteX21" fmla="*/ 6334 w 78343"/>
                <a:gd name="connsiteY21" fmla="*/ 75469 h 92895"/>
                <a:gd name="connsiteX22" fmla="*/ 1509 w 78343"/>
                <a:gd name="connsiteY22" fmla="*/ 59473 h 92895"/>
                <a:gd name="connsiteX23" fmla="*/ -99 w 78343"/>
                <a:gd name="connsiteY23" fmla="*/ 43478 h 92895"/>
                <a:gd name="connsiteX24" fmla="*/ 2313 w 78343"/>
                <a:gd name="connsiteY24" fmla="*/ 26533 h 92895"/>
                <a:gd name="connsiteX25" fmla="*/ 8820 w 78343"/>
                <a:gd name="connsiteY25" fmla="*/ 13167 h 92895"/>
                <a:gd name="connsiteX26" fmla="*/ 18688 w 78343"/>
                <a:gd name="connsiteY26" fmla="*/ 4402 h 92895"/>
                <a:gd name="connsiteX27" fmla="*/ 30823 w 78343"/>
                <a:gd name="connsiteY27" fmla="*/ 969 h 92895"/>
                <a:gd name="connsiteX28" fmla="*/ 37548 w 78343"/>
                <a:gd name="connsiteY28" fmla="*/ 969 h 92895"/>
                <a:gd name="connsiteX29" fmla="*/ 42739 w 78343"/>
                <a:gd name="connsiteY29" fmla="*/ 1919 h 92895"/>
                <a:gd name="connsiteX30" fmla="*/ 46978 w 78343"/>
                <a:gd name="connsiteY30" fmla="*/ 4475 h 92895"/>
                <a:gd name="connsiteX31" fmla="*/ 50122 w 78343"/>
                <a:gd name="connsiteY31" fmla="*/ 9369 h 92895"/>
                <a:gd name="connsiteX32" fmla="*/ 50122 w 78343"/>
                <a:gd name="connsiteY32" fmla="*/ 4329 h 92895"/>
                <a:gd name="connsiteX33" fmla="*/ 50560 w 78343"/>
                <a:gd name="connsiteY33" fmla="*/ 20 h 92895"/>
                <a:gd name="connsiteX34" fmla="*/ 51803 w 78343"/>
                <a:gd name="connsiteY34" fmla="*/ 20 h 92895"/>
                <a:gd name="connsiteX35" fmla="*/ 54435 w 78343"/>
                <a:gd name="connsiteY35" fmla="*/ 20 h 92895"/>
                <a:gd name="connsiteX36" fmla="*/ 59406 w 78343"/>
                <a:gd name="connsiteY36" fmla="*/ 20 h 92895"/>
                <a:gd name="connsiteX37" fmla="*/ 67081 w 78343"/>
                <a:gd name="connsiteY37" fmla="*/ 385 h 92895"/>
                <a:gd name="connsiteX38" fmla="*/ 24390 w 78343"/>
                <a:gd name="connsiteY38" fmla="*/ 37489 h 92895"/>
                <a:gd name="connsiteX39" fmla="*/ 23440 w 78343"/>
                <a:gd name="connsiteY39" fmla="*/ 42382 h 92895"/>
                <a:gd name="connsiteX40" fmla="*/ 23440 w 78343"/>
                <a:gd name="connsiteY40" fmla="*/ 47276 h 92895"/>
                <a:gd name="connsiteX41" fmla="*/ 27753 w 78343"/>
                <a:gd name="connsiteY41" fmla="*/ 61299 h 92895"/>
                <a:gd name="connsiteX42" fmla="*/ 39814 w 78343"/>
                <a:gd name="connsiteY42" fmla="*/ 67142 h 92895"/>
                <a:gd name="connsiteX43" fmla="*/ 46686 w 78343"/>
                <a:gd name="connsiteY43" fmla="*/ 65609 h 92895"/>
                <a:gd name="connsiteX44" fmla="*/ 50049 w 78343"/>
                <a:gd name="connsiteY44" fmla="*/ 61153 h 92895"/>
                <a:gd name="connsiteX45" fmla="*/ 51145 w 78343"/>
                <a:gd name="connsiteY45" fmla="*/ 53849 h 92895"/>
                <a:gd name="connsiteX46" fmla="*/ 51145 w 78343"/>
                <a:gd name="connsiteY46" fmla="*/ 44573 h 92895"/>
                <a:gd name="connsiteX47" fmla="*/ 51145 w 78343"/>
                <a:gd name="connsiteY47" fmla="*/ 34421 h 92895"/>
                <a:gd name="connsiteX48" fmla="*/ 50195 w 78343"/>
                <a:gd name="connsiteY48" fmla="*/ 28578 h 92895"/>
                <a:gd name="connsiteX49" fmla="*/ 47490 w 78343"/>
                <a:gd name="connsiteY49" fmla="*/ 26022 h 92895"/>
                <a:gd name="connsiteX50" fmla="*/ 41642 w 78343"/>
                <a:gd name="connsiteY50" fmla="*/ 25437 h 92895"/>
                <a:gd name="connsiteX51" fmla="*/ 29800 w 78343"/>
                <a:gd name="connsiteY51" fmla="*/ 29089 h 92895"/>
                <a:gd name="connsiteX52" fmla="*/ 24390 w 78343"/>
                <a:gd name="connsiteY52" fmla="*/ 37562 h 9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8343" h="92895">
                  <a:moveTo>
                    <a:pt x="77973" y="969"/>
                  </a:moveTo>
                  <a:cubicBezTo>
                    <a:pt x="77973" y="1700"/>
                    <a:pt x="77973" y="2503"/>
                    <a:pt x="77973" y="3234"/>
                  </a:cubicBezTo>
                  <a:cubicBezTo>
                    <a:pt x="77973" y="3964"/>
                    <a:pt x="77973" y="4694"/>
                    <a:pt x="77973" y="5425"/>
                  </a:cubicBezTo>
                  <a:lnTo>
                    <a:pt x="77973" y="7251"/>
                  </a:lnTo>
                  <a:cubicBezTo>
                    <a:pt x="77608" y="20471"/>
                    <a:pt x="77973" y="33545"/>
                    <a:pt x="77973" y="46326"/>
                  </a:cubicBezTo>
                  <a:cubicBezTo>
                    <a:pt x="78456" y="59305"/>
                    <a:pt x="78288" y="72299"/>
                    <a:pt x="77462" y="85256"/>
                  </a:cubicBezTo>
                  <a:cubicBezTo>
                    <a:pt x="77462" y="86789"/>
                    <a:pt x="77462" y="88397"/>
                    <a:pt x="77462" y="90003"/>
                  </a:cubicBezTo>
                  <a:cubicBezTo>
                    <a:pt x="77630" y="91362"/>
                    <a:pt x="76658" y="92604"/>
                    <a:pt x="75298" y="92772"/>
                  </a:cubicBezTo>
                  <a:cubicBezTo>
                    <a:pt x="75261" y="92772"/>
                    <a:pt x="75232" y="92779"/>
                    <a:pt x="75196" y="92779"/>
                  </a:cubicBezTo>
                  <a:lnTo>
                    <a:pt x="73003" y="92779"/>
                  </a:lnTo>
                  <a:cubicBezTo>
                    <a:pt x="71007" y="92888"/>
                    <a:pt x="69004" y="92888"/>
                    <a:pt x="67008" y="92779"/>
                  </a:cubicBezTo>
                  <a:cubicBezTo>
                    <a:pt x="64961" y="92779"/>
                    <a:pt x="62988" y="92779"/>
                    <a:pt x="61014" y="92779"/>
                  </a:cubicBezTo>
                  <a:cubicBezTo>
                    <a:pt x="59698" y="92706"/>
                    <a:pt x="58382" y="92706"/>
                    <a:pt x="57066" y="92779"/>
                  </a:cubicBezTo>
                  <a:cubicBezTo>
                    <a:pt x="55751" y="92888"/>
                    <a:pt x="54435" y="92888"/>
                    <a:pt x="53119" y="92779"/>
                  </a:cubicBezTo>
                  <a:cubicBezTo>
                    <a:pt x="52330" y="92618"/>
                    <a:pt x="51664" y="92070"/>
                    <a:pt x="51365" y="91318"/>
                  </a:cubicBezTo>
                  <a:cubicBezTo>
                    <a:pt x="51058" y="90478"/>
                    <a:pt x="50911" y="89587"/>
                    <a:pt x="50926" y="88689"/>
                  </a:cubicBezTo>
                  <a:cubicBezTo>
                    <a:pt x="50875" y="87579"/>
                    <a:pt x="50999" y="86476"/>
                    <a:pt x="51291" y="85402"/>
                  </a:cubicBezTo>
                  <a:cubicBezTo>
                    <a:pt x="51423" y="84357"/>
                    <a:pt x="51423" y="83306"/>
                    <a:pt x="51291" y="82261"/>
                  </a:cubicBezTo>
                  <a:cubicBezTo>
                    <a:pt x="48038" y="85351"/>
                    <a:pt x="44244" y="87827"/>
                    <a:pt x="40107" y="89565"/>
                  </a:cubicBezTo>
                  <a:cubicBezTo>
                    <a:pt x="36013" y="91588"/>
                    <a:pt x="31518" y="92662"/>
                    <a:pt x="26949" y="92706"/>
                  </a:cubicBezTo>
                  <a:cubicBezTo>
                    <a:pt x="22365" y="92808"/>
                    <a:pt x="17950" y="91004"/>
                    <a:pt x="14741" y="87739"/>
                  </a:cubicBezTo>
                  <a:cubicBezTo>
                    <a:pt x="11210" y="84197"/>
                    <a:pt x="8366" y="80034"/>
                    <a:pt x="6334" y="75469"/>
                  </a:cubicBezTo>
                  <a:cubicBezTo>
                    <a:pt x="4075" y="70356"/>
                    <a:pt x="2452" y="64980"/>
                    <a:pt x="1509" y="59473"/>
                  </a:cubicBezTo>
                  <a:cubicBezTo>
                    <a:pt x="471" y="54200"/>
                    <a:pt x="-62" y="48846"/>
                    <a:pt x="-99" y="43478"/>
                  </a:cubicBezTo>
                  <a:cubicBezTo>
                    <a:pt x="-157" y="37737"/>
                    <a:pt x="661" y="32025"/>
                    <a:pt x="2313" y="26533"/>
                  </a:cubicBezTo>
                  <a:cubicBezTo>
                    <a:pt x="3754" y="21756"/>
                    <a:pt x="5947" y="17242"/>
                    <a:pt x="8820" y="13167"/>
                  </a:cubicBezTo>
                  <a:cubicBezTo>
                    <a:pt x="11444" y="9573"/>
                    <a:pt x="14814" y="6586"/>
                    <a:pt x="18688" y="4402"/>
                  </a:cubicBezTo>
                  <a:cubicBezTo>
                    <a:pt x="22387" y="2269"/>
                    <a:pt x="26554" y="1094"/>
                    <a:pt x="30823" y="969"/>
                  </a:cubicBezTo>
                  <a:lnTo>
                    <a:pt x="37548" y="969"/>
                  </a:lnTo>
                  <a:cubicBezTo>
                    <a:pt x="39317" y="1006"/>
                    <a:pt x="41072" y="1327"/>
                    <a:pt x="42739" y="1919"/>
                  </a:cubicBezTo>
                  <a:cubicBezTo>
                    <a:pt x="44325" y="2437"/>
                    <a:pt x="45780" y="3314"/>
                    <a:pt x="46978" y="4475"/>
                  </a:cubicBezTo>
                  <a:cubicBezTo>
                    <a:pt x="48360" y="5863"/>
                    <a:pt x="49435" y="7535"/>
                    <a:pt x="50122" y="9369"/>
                  </a:cubicBezTo>
                  <a:cubicBezTo>
                    <a:pt x="49888" y="7696"/>
                    <a:pt x="49888" y="6002"/>
                    <a:pt x="50122" y="4329"/>
                  </a:cubicBezTo>
                  <a:cubicBezTo>
                    <a:pt x="50407" y="2912"/>
                    <a:pt x="50560" y="1466"/>
                    <a:pt x="50560" y="20"/>
                  </a:cubicBezTo>
                  <a:cubicBezTo>
                    <a:pt x="50560" y="20"/>
                    <a:pt x="50999" y="20"/>
                    <a:pt x="51803" y="20"/>
                  </a:cubicBezTo>
                  <a:cubicBezTo>
                    <a:pt x="52680" y="-53"/>
                    <a:pt x="53558" y="-53"/>
                    <a:pt x="54435" y="20"/>
                  </a:cubicBezTo>
                  <a:lnTo>
                    <a:pt x="59406" y="20"/>
                  </a:lnTo>
                  <a:lnTo>
                    <a:pt x="67081" y="385"/>
                  </a:lnTo>
                  <a:close/>
                  <a:moveTo>
                    <a:pt x="24390" y="37489"/>
                  </a:moveTo>
                  <a:cubicBezTo>
                    <a:pt x="23893" y="39081"/>
                    <a:pt x="23571" y="40724"/>
                    <a:pt x="23440" y="42382"/>
                  </a:cubicBezTo>
                  <a:cubicBezTo>
                    <a:pt x="23440" y="44062"/>
                    <a:pt x="23440" y="45669"/>
                    <a:pt x="23440" y="47276"/>
                  </a:cubicBezTo>
                  <a:cubicBezTo>
                    <a:pt x="23294" y="52293"/>
                    <a:pt x="24814" y="57224"/>
                    <a:pt x="27753" y="61299"/>
                  </a:cubicBezTo>
                  <a:cubicBezTo>
                    <a:pt x="30589" y="65083"/>
                    <a:pt x="35085" y="67259"/>
                    <a:pt x="39814" y="67142"/>
                  </a:cubicBezTo>
                  <a:cubicBezTo>
                    <a:pt x="42205" y="67303"/>
                    <a:pt x="44588" y="66770"/>
                    <a:pt x="46686" y="65609"/>
                  </a:cubicBezTo>
                  <a:cubicBezTo>
                    <a:pt x="48228" y="64498"/>
                    <a:pt x="49405" y="62943"/>
                    <a:pt x="50049" y="61153"/>
                  </a:cubicBezTo>
                  <a:cubicBezTo>
                    <a:pt x="50794" y="58794"/>
                    <a:pt x="51167" y="56325"/>
                    <a:pt x="51145" y="53849"/>
                  </a:cubicBezTo>
                  <a:cubicBezTo>
                    <a:pt x="51145" y="51147"/>
                    <a:pt x="51145" y="48006"/>
                    <a:pt x="51145" y="44573"/>
                  </a:cubicBezTo>
                  <a:cubicBezTo>
                    <a:pt x="51145" y="41141"/>
                    <a:pt x="51145" y="36904"/>
                    <a:pt x="51145" y="34421"/>
                  </a:cubicBezTo>
                  <a:cubicBezTo>
                    <a:pt x="51182" y="32434"/>
                    <a:pt x="50860" y="30455"/>
                    <a:pt x="50195" y="28578"/>
                  </a:cubicBezTo>
                  <a:cubicBezTo>
                    <a:pt x="49756" y="27344"/>
                    <a:pt x="48747" y="26394"/>
                    <a:pt x="47490" y="26022"/>
                  </a:cubicBezTo>
                  <a:cubicBezTo>
                    <a:pt x="45575" y="25576"/>
                    <a:pt x="43608" y="25386"/>
                    <a:pt x="41642" y="25437"/>
                  </a:cubicBezTo>
                  <a:cubicBezTo>
                    <a:pt x="37380" y="25196"/>
                    <a:pt x="33177" y="26489"/>
                    <a:pt x="29800" y="29089"/>
                  </a:cubicBezTo>
                  <a:cubicBezTo>
                    <a:pt x="26993" y="31134"/>
                    <a:pt x="25063" y="34158"/>
                    <a:pt x="24390" y="37562"/>
                  </a:cubicBezTo>
                  <a:close/>
                </a:path>
              </a:pathLst>
            </a:custGeom>
            <a:solidFill>
              <a:srgbClr val="333233"/>
            </a:solidFill>
            <a:ln w="7301" cap="flat">
              <a:noFill/>
              <a:prstDash val="solid"/>
              <a:miter/>
            </a:ln>
          </p:spPr>
          <p:txBody>
            <a:bodyPr rtlCol="0" anchor="ctr"/>
            <a:lstStyle/>
            <a:p>
              <a:endParaRPr lang="en-US"/>
            </a:p>
          </p:txBody>
        </p:sp>
        <p:sp>
          <p:nvSpPr>
            <p:cNvPr id="1249" name="Freeform 1248">
              <a:extLst>
                <a:ext uri="{FF2B5EF4-FFF2-40B4-BE49-F238E27FC236}">
                  <a16:creationId xmlns:a16="http://schemas.microsoft.com/office/drawing/2014/main" id="{47627BEA-0F2C-43BD-51DC-6C176A3AA59F}"/>
                </a:ext>
              </a:extLst>
            </p:cNvPr>
            <p:cNvSpPr/>
            <p:nvPr/>
          </p:nvSpPr>
          <p:spPr>
            <a:xfrm>
              <a:off x="6520504" y="6179318"/>
              <a:ext cx="70323" cy="92908"/>
            </a:xfrm>
            <a:custGeom>
              <a:avLst/>
              <a:gdLst>
                <a:gd name="connsiteX0" fmla="*/ 24460 w 70323"/>
                <a:gd name="connsiteY0" fmla="*/ 9829 h 92908"/>
                <a:gd name="connsiteX1" fmla="*/ 26726 w 70323"/>
                <a:gd name="connsiteY1" fmla="*/ 8587 h 92908"/>
                <a:gd name="connsiteX2" fmla="*/ 29066 w 70323"/>
                <a:gd name="connsiteY2" fmla="*/ 7126 h 92908"/>
                <a:gd name="connsiteX3" fmla="*/ 37692 w 70323"/>
                <a:gd name="connsiteY3" fmla="*/ 2671 h 92908"/>
                <a:gd name="connsiteX4" fmla="*/ 47560 w 70323"/>
                <a:gd name="connsiteY4" fmla="*/ 845 h 92908"/>
                <a:gd name="connsiteX5" fmla="*/ 57429 w 70323"/>
                <a:gd name="connsiteY5" fmla="*/ 1941 h 92908"/>
                <a:gd name="connsiteX6" fmla="*/ 66055 w 70323"/>
                <a:gd name="connsiteY6" fmla="*/ 6542 h 92908"/>
                <a:gd name="connsiteX7" fmla="*/ 68906 w 70323"/>
                <a:gd name="connsiteY7" fmla="*/ 13846 h 92908"/>
                <a:gd name="connsiteX8" fmla="*/ 70222 w 70323"/>
                <a:gd name="connsiteY8" fmla="*/ 26409 h 92908"/>
                <a:gd name="connsiteX9" fmla="*/ 70222 w 70323"/>
                <a:gd name="connsiteY9" fmla="*/ 42477 h 92908"/>
                <a:gd name="connsiteX10" fmla="*/ 70222 w 70323"/>
                <a:gd name="connsiteY10" fmla="*/ 60153 h 92908"/>
                <a:gd name="connsiteX11" fmla="*/ 69856 w 70323"/>
                <a:gd name="connsiteY11" fmla="*/ 77390 h 92908"/>
                <a:gd name="connsiteX12" fmla="*/ 69856 w 70323"/>
                <a:gd name="connsiteY12" fmla="*/ 91997 h 92908"/>
                <a:gd name="connsiteX13" fmla="*/ 58306 w 70323"/>
                <a:gd name="connsiteY13" fmla="*/ 92874 h 92908"/>
                <a:gd name="connsiteX14" fmla="*/ 46829 w 70323"/>
                <a:gd name="connsiteY14" fmla="*/ 92874 h 92908"/>
                <a:gd name="connsiteX15" fmla="*/ 46829 w 70323"/>
                <a:gd name="connsiteY15" fmla="*/ 83306 h 92908"/>
                <a:gd name="connsiteX16" fmla="*/ 46829 w 70323"/>
                <a:gd name="connsiteY16" fmla="*/ 72277 h 92908"/>
                <a:gd name="connsiteX17" fmla="*/ 46829 w 70323"/>
                <a:gd name="connsiteY17" fmla="*/ 60883 h 92908"/>
                <a:gd name="connsiteX18" fmla="*/ 46391 w 70323"/>
                <a:gd name="connsiteY18" fmla="*/ 50219 h 92908"/>
                <a:gd name="connsiteX19" fmla="*/ 46391 w 70323"/>
                <a:gd name="connsiteY19" fmla="*/ 45326 h 92908"/>
                <a:gd name="connsiteX20" fmla="*/ 45733 w 70323"/>
                <a:gd name="connsiteY20" fmla="*/ 40140 h 92908"/>
                <a:gd name="connsiteX21" fmla="*/ 44490 w 70323"/>
                <a:gd name="connsiteY21" fmla="*/ 35538 h 92908"/>
                <a:gd name="connsiteX22" fmla="*/ 41347 w 70323"/>
                <a:gd name="connsiteY22" fmla="*/ 31740 h 92908"/>
                <a:gd name="connsiteX23" fmla="*/ 40981 w 70323"/>
                <a:gd name="connsiteY23" fmla="*/ 31740 h 92908"/>
                <a:gd name="connsiteX24" fmla="*/ 36668 w 70323"/>
                <a:gd name="connsiteY24" fmla="*/ 30499 h 92908"/>
                <a:gd name="connsiteX25" fmla="*/ 31039 w 70323"/>
                <a:gd name="connsiteY25" fmla="*/ 30937 h 92908"/>
                <a:gd name="connsiteX26" fmla="*/ 26069 w 70323"/>
                <a:gd name="connsiteY26" fmla="*/ 34224 h 92908"/>
                <a:gd name="connsiteX27" fmla="*/ 23510 w 70323"/>
                <a:gd name="connsiteY27" fmla="*/ 41528 h 92908"/>
                <a:gd name="connsiteX28" fmla="*/ 23510 w 70323"/>
                <a:gd name="connsiteY28" fmla="*/ 54090 h 92908"/>
                <a:gd name="connsiteX29" fmla="*/ 24022 w 70323"/>
                <a:gd name="connsiteY29" fmla="*/ 66434 h 92908"/>
                <a:gd name="connsiteX30" fmla="*/ 24022 w 70323"/>
                <a:gd name="connsiteY30" fmla="*/ 78631 h 92908"/>
                <a:gd name="connsiteX31" fmla="*/ 23291 w 70323"/>
                <a:gd name="connsiteY31" fmla="*/ 90829 h 92908"/>
                <a:gd name="connsiteX32" fmla="*/ 23291 w 70323"/>
                <a:gd name="connsiteY32" fmla="*/ 91559 h 92908"/>
                <a:gd name="connsiteX33" fmla="*/ 17881 w 70323"/>
                <a:gd name="connsiteY33" fmla="*/ 92655 h 92908"/>
                <a:gd name="connsiteX34" fmla="*/ 13203 w 70323"/>
                <a:gd name="connsiteY34" fmla="*/ 92655 h 92908"/>
                <a:gd name="connsiteX35" fmla="*/ 7866 w 70323"/>
                <a:gd name="connsiteY35" fmla="*/ 92655 h 92908"/>
                <a:gd name="connsiteX36" fmla="*/ 556 w 70323"/>
                <a:gd name="connsiteY36" fmla="*/ 92655 h 92908"/>
                <a:gd name="connsiteX37" fmla="*/ 117 w 70323"/>
                <a:gd name="connsiteY37" fmla="*/ 47444 h 92908"/>
                <a:gd name="connsiteX38" fmla="*/ 117 w 70323"/>
                <a:gd name="connsiteY38" fmla="*/ 480 h 92908"/>
                <a:gd name="connsiteX39" fmla="*/ 3773 w 70323"/>
                <a:gd name="connsiteY39" fmla="*/ 480 h 92908"/>
                <a:gd name="connsiteX40" fmla="*/ 6550 w 70323"/>
                <a:gd name="connsiteY40" fmla="*/ 480 h 92908"/>
                <a:gd name="connsiteX41" fmla="*/ 9255 w 70323"/>
                <a:gd name="connsiteY41" fmla="*/ 480 h 92908"/>
                <a:gd name="connsiteX42" fmla="*/ 12983 w 70323"/>
                <a:gd name="connsiteY42" fmla="*/ 480 h 92908"/>
                <a:gd name="connsiteX43" fmla="*/ 15542 w 70323"/>
                <a:gd name="connsiteY43" fmla="*/ 480 h 92908"/>
                <a:gd name="connsiteX44" fmla="*/ 19197 w 70323"/>
                <a:gd name="connsiteY44" fmla="*/ 42 h 92908"/>
                <a:gd name="connsiteX45" fmla="*/ 22560 w 70323"/>
                <a:gd name="connsiteY45" fmla="*/ 42 h 92908"/>
                <a:gd name="connsiteX46" fmla="*/ 24022 w 70323"/>
                <a:gd name="connsiteY46" fmla="*/ 699 h 92908"/>
                <a:gd name="connsiteX47" fmla="*/ 24022 w 70323"/>
                <a:gd name="connsiteY47" fmla="*/ 5812 h 92908"/>
                <a:gd name="connsiteX48" fmla="*/ 24460 w 70323"/>
                <a:gd name="connsiteY48" fmla="*/ 9829 h 9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0323" h="92908">
                  <a:moveTo>
                    <a:pt x="24460" y="9829"/>
                  </a:moveTo>
                  <a:lnTo>
                    <a:pt x="26726" y="8587"/>
                  </a:lnTo>
                  <a:cubicBezTo>
                    <a:pt x="27531" y="8142"/>
                    <a:pt x="28313" y="7652"/>
                    <a:pt x="29066" y="7126"/>
                  </a:cubicBezTo>
                  <a:cubicBezTo>
                    <a:pt x="31690" y="5198"/>
                    <a:pt x="34599" y="3694"/>
                    <a:pt x="37692" y="2671"/>
                  </a:cubicBezTo>
                  <a:cubicBezTo>
                    <a:pt x="40879" y="1590"/>
                    <a:pt x="44198" y="977"/>
                    <a:pt x="47560" y="845"/>
                  </a:cubicBezTo>
                  <a:cubicBezTo>
                    <a:pt x="50886" y="692"/>
                    <a:pt x="54220" y="1064"/>
                    <a:pt x="57429" y="1941"/>
                  </a:cubicBezTo>
                  <a:cubicBezTo>
                    <a:pt x="60609" y="2824"/>
                    <a:pt x="63555" y="4395"/>
                    <a:pt x="66055" y="6542"/>
                  </a:cubicBezTo>
                  <a:cubicBezTo>
                    <a:pt x="67758" y="8617"/>
                    <a:pt x="68752" y="11173"/>
                    <a:pt x="68906" y="13846"/>
                  </a:cubicBezTo>
                  <a:cubicBezTo>
                    <a:pt x="69637" y="17995"/>
                    <a:pt x="70076" y="22194"/>
                    <a:pt x="70222" y="26409"/>
                  </a:cubicBezTo>
                  <a:cubicBezTo>
                    <a:pt x="70222" y="31302"/>
                    <a:pt x="70222" y="36707"/>
                    <a:pt x="70222" y="42477"/>
                  </a:cubicBezTo>
                  <a:cubicBezTo>
                    <a:pt x="70222" y="48247"/>
                    <a:pt x="70222" y="54236"/>
                    <a:pt x="70222" y="60153"/>
                  </a:cubicBezTo>
                  <a:cubicBezTo>
                    <a:pt x="70222" y="66069"/>
                    <a:pt x="70222" y="71839"/>
                    <a:pt x="69856" y="77390"/>
                  </a:cubicBezTo>
                  <a:cubicBezTo>
                    <a:pt x="69491" y="82941"/>
                    <a:pt x="69856" y="87688"/>
                    <a:pt x="69856" y="91997"/>
                  </a:cubicBezTo>
                  <a:cubicBezTo>
                    <a:pt x="66033" y="92582"/>
                    <a:pt x="62173" y="92874"/>
                    <a:pt x="58306" y="92874"/>
                  </a:cubicBezTo>
                  <a:lnTo>
                    <a:pt x="46829" y="92874"/>
                  </a:lnTo>
                  <a:cubicBezTo>
                    <a:pt x="46829" y="90098"/>
                    <a:pt x="46829" y="86885"/>
                    <a:pt x="46829" y="83306"/>
                  </a:cubicBezTo>
                  <a:cubicBezTo>
                    <a:pt x="46829" y="79727"/>
                    <a:pt x="46829" y="76002"/>
                    <a:pt x="46829" y="72277"/>
                  </a:cubicBezTo>
                  <a:cubicBezTo>
                    <a:pt x="46829" y="68552"/>
                    <a:pt x="46829" y="64973"/>
                    <a:pt x="46829" y="60883"/>
                  </a:cubicBezTo>
                  <a:cubicBezTo>
                    <a:pt x="46829" y="56793"/>
                    <a:pt x="46829" y="53579"/>
                    <a:pt x="46391" y="50219"/>
                  </a:cubicBezTo>
                  <a:cubicBezTo>
                    <a:pt x="46391" y="48758"/>
                    <a:pt x="46391" y="47151"/>
                    <a:pt x="46391" y="45326"/>
                  </a:cubicBezTo>
                  <a:cubicBezTo>
                    <a:pt x="46391" y="43500"/>
                    <a:pt x="46025" y="41820"/>
                    <a:pt x="45733" y="40140"/>
                  </a:cubicBezTo>
                  <a:cubicBezTo>
                    <a:pt x="45477" y="38570"/>
                    <a:pt x="45060" y="37028"/>
                    <a:pt x="44490" y="35538"/>
                  </a:cubicBezTo>
                  <a:cubicBezTo>
                    <a:pt x="43913" y="33946"/>
                    <a:pt x="42801" y="32602"/>
                    <a:pt x="41347" y="31740"/>
                  </a:cubicBezTo>
                  <a:cubicBezTo>
                    <a:pt x="41347" y="31740"/>
                    <a:pt x="41347" y="31740"/>
                    <a:pt x="40981" y="31740"/>
                  </a:cubicBezTo>
                  <a:cubicBezTo>
                    <a:pt x="39607" y="31142"/>
                    <a:pt x="38152" y="30725"/>
                    <a:pt x="36668" y="30499"/>
                  </a:cubicBezTo>
                  <a:cubicBezTo>
                    <a:pt x="34782" y="30243"/>
                    <a:pt x="32860" y="30389"/>
                    <a:pt x="31039" y="30937"/>
                  </a:cubicBezTo>
                  <a:cubicBezTo>
                    <a:pt x="29095" y="31514"/>
                    <a:pt x="27362" y="32661"/>
                    <a:pt x="26069" y="34224"/>
                  </a:cubicBezTo>
                  <a:cubicBezTo>
                    <a:pt x="24460" y="36327"/>
                    <a:pt x="23561" y="38884"/>
                    <a:pt x="23510" y="41528"/>
                  </a:cubicBezTo>
                  <a:cubicBezTo>
                    <a:pt x="23510" y="45837"/>
                    <a:pt x="23510" y="50000"/>
                    <a:pt x="23510" y="54090"/>
                  </a:cubicBezTo>
                  <a:cubicBezTo>
                    <a:pt x="23510" y="58180"/>
                    <a:pt x="23510" y="62344"/>
                    <a:pt x="24022" y="66434"/>
                  </a:cubicBezTo>
                  <a:cubicBezTo>
                    <a:pt x="24533" y="70524"/>
                    <a:pt x="24022" y="74614"/>
                    <a:pt x="24022" y="78631"/>
                  </a:cubicBezTo>
                  <a:cubicBezTo>
                    <a:pt x="24036" y="82707"/>
                    <a:pt x="23788" y="86782"/>
                    <a:pt x="23291" y="90829"/>
                  </a:cubicBezTo>
                  <a:lnTo>
                    <a:pt x="23291" y="91559"/>
                  </a:lnTo>
                  <a:cubicBezTo>
                    <a:pt x="21522" y="92085"/>
                    <a:pt x="19716" y="92450"/>
                    <a:pt x="17881" y="92655"/>
                  </a:cubicBezTo>
                  <a:cubicBezTo>
                    <a:pt x="16346" y="92655"/>
                    <a:pt x="14811" y="92655"/>
                    <a:pt x="13203" y="92655"/>
                  </a:cubicBezTo>
                  <a:lnTo>
                    <a:pt x="7866" y="92655"/>
                  </a:lnTo>
                  <a:cubicBezTo>
                    <a:pt x="5432" y="92523"/>
                    <a:pt x="2990" y="92523"/>
                    <a:pt x="556" y="92655"/>
                  </a:cubicBezTo>
                  <a:cubicBezTo>
                    <a:pt x="556" y="77558"/>
                    <a:pt x="410" y="62490"/>
                    <a:pt x="117" y="47444"/>
                  </a:cubicBezTo>
                  <a:cubicBezTo>
                    <a:pt x="-175" y="32398"/>
                    <a:pt x="-175" y="16746"/>
                    <a:pt x="117" y="480"/>
                  </a:cubicBezTo>
                  <a:lnTo>
                    <a:pt x="3773" y="480"/>
                  </a:lnTo>
                  <a:lnTo>
                    <a:pt x="6550" y="480"/>
                  </a:lnTo>
                  <a:lnTo>
                    <a:pt x="9255" y="480"/>
                  </a:lnTo>
                  <a:lnTo>
                    <a:pt x="12983" y="480"/>
                  </a:lnTo>
                  <a:lnTo>
                    <a:pt x="15542" y="480"/>
                  </a:lnTo>
                  <a:lnTo>
                    <a:pt x="19197" y="42"/>
                  </a:lnTo>
                  <a:cubicBezTo>
                    <a:pt x="20315" y="-61"/>
                    <a:pt x="21441" y="-61"/>
                    <a:pt x="22560" y="42"/>
                  </a:cubicBezTo>
                  <a:cubicBezTo>
                    <a:pt x="23510" y="42"/>
                    <a:pt x="24022" y="42"/>
                    <a:pt x="24022" y="699"/>
                  </a:cubicBezTo>
                  <a:cubicBezTo>
                    <a:pt x="24146" y="2401"/>
                    <a:pt x="24146" y="4110"/>
                    <a:pt x="24022" y="5812"/>
                  </a:cubicBezTo>
                  <a:cubicBezTo>
                    <a:pt x="24087" y="7156"/>
                    <a:pt x="24234" y="8500"/>
                    <a:pt x="24460" y="9829"/>
                  </a:cubicBezTo>
                  <a:close/>
                </a:path>
              </a:pathLst>
            </a:custGeom>
            <a:solidFill>
              <a:srgbClr val="333233"/>
            </a:solidFill>
            <a:ln w="7301" cap="flat">
              <a:noFill/>
              <a:prstDash val="solid"/>
              <a:miter/>
            </a:ln>
          </p:spPr>
          <p:txBody>
            <a:bodyPr rtlCol="0" anchor="ctr"/>
            <a:lstStyle/>
            <a:p>
              <a:endParaRPr lang="en-US"/>
            </a:p>
          </p:txBody>
        </p:sp>
        <p:sp>
          <p:nvSpPr>
            <p:cNvPr id="1250" name="Freeform 1249">
              <a:extLst>
                <a:ext uri="{FF2B5EF4-FFF2-40B4-BE49-F238E27FC236}">
                  <a16:creationId xmlns:a16="http://schemas.microsoft.com/office/drawing/2014/main" id="{ACF2B1AB-3061-A0AF-7345-1D3733C19CEE}"/>
                </a:ext>
              </a:extLst>
            </p:cNvPr>
            <p:cNvSpPr/>
            <p:nvPr/>
          </p:nvSpPr>
          <p:spPr>
            <a:xfrm>
              <a:off x="6601062" y="6176747"/>
              <a:ext cx="73613" cy="96702"/>
            </a:xfrm>
            <a:custGeom>
              <a:avLst/>
              <a:gdLst>
                <a:gd name="connsiteX0" fmla="*/ 73073 w 73613"/>
                <a:gd name="connsiteY0" fmla="*/ 58998 h 96702"/>
                <a:gd name="connsiteX1" fmla="*/ 72342 w 73613"/>
                <a:gd name="connsiteY1" fmla="*/ 68347 h 96702"/>
                <a:gd name="connsiteX2" fmla="*/ 71465 w 73613"/>
                <a:gd name="connsiteY2" fmla="*/ 76893 h 96702"/>
                <a:gd name="connsiteX3" fmla="*/ 70076 w 73613"/>
                <a:gd name="connsiteY3" fmla="*/ 83759 h 96702"/>
                <a:gd name="connsiteX4" fmla="*/ 67956 w 73613"/>
                <a:gd name="connsiteY4" fmla="*/ 87849 h 96702"/>
                <a:gd name="connsiteX5" fmla="*/ 59768 w 73613"/>
                <a:gd name="connsiteY5" fmla="*/ 94130 h 96702"/>
                <a:gd name="connsiteX6" fmla="*/ 48803 w 73613"/>
                <a:gd name="connsiteY6" fmla="*/ 96394 h 96702"/>
                <a:gd name="connsiteX7" fmla="*/ 36668 w 73613"/>
                <a:gd name="connsiteY7" fmla="*/ 96394 h 96702"/>
                <a:gd name="connsiteX8" fmla="*/ 25264 w 73613"/>
                <a:gd name="connsiteY8" fmla="*/ 95956 h 96702"/>
                <a:gd name="connsiteX9" fmla="*/ 9401 w 73613"/>
                <a:gd name="connsiteY9" fmla="*/ 87849 h 96702"/>
                <a:gd name="connsiteX10" fmla="*/ 2603 w 73613"/>
                <a:gd name="connsiteY10" fmla="*/ 76820 h 96702"/>
                <a:gd name="connsiteX11" fmla="*/ 410 w 73613"/>
                <a:gd name="connsiteY11" fmla="*/ 62943 h 96702"/>
                <a:gd name="connsiteX12" fmla="*/ 410 w 73613"/>
                <a:gd name="connsiteY12" fmla="*/ 48335 h 96702"/>
                <a:gd name="connsiteX13" fmla="*/ -102 w 73613"/>
                <a:gd name="connsiteY13" fmla="*/ 34896 h 96702"/>
                <a:gd name="connsiteX14" fmla="*/ 995 w 73613"/>
                <a:gd name="connsiteY14" fmla="*/ 21676 h 96702"/>
                <a:gd name="connsiteX15" fmla="*/ 2310 w 73613"/>
                <a:gd name="connsiteY15" fmla="*/ 16125 h 96702"/>
                <a:gd name="connsiteX16" fmla="*/ 3992 w 73613"/>
                <a:gd name="connsiteY16" fmla="*/ 10793 h 96702"/>
                <a:gd name="connsiteX17" fmla="*/ 8086 w 73613"/>
                <a:gd name="connsiteY17" fmla="*/ 6045 h 96702"/>
                <a:gd name="connsiteX18" fmla="*/ 14738 w 73613"/>
                <a:gd name="connsiteY18" fmla="*/ 2613 h 96702"/>
                <a:gd name="connsiteX19" fmla="*/ 22852 w 73613"/>
                <a:gd name="connsiteY19" fmla="*/ 714 h 96702"/>
                <a:gd name="connsiteX20" fmla="*/ 31551 w 73613"/>
                <a:gd name="connsiteY20" fmla="*/ 129 h 96702"/>
                <a:gd name="connsiteX21" fmla="*/ 38861 w 73613"/>
                <a:gd name="connsiteY21" fmla="*/ 129 h 96702"/>
                <a:gd name="connsiteX22" fmla="*/ 46171 w 73613"/>
                <a:gd name="connsiteY22" fmla="*/ 129 h 96702"/>
                <a:gd name="connsiteX23" fmla="*/ 57356 w 73613"/>
                <a:gd name="connsiteY23" fmla="*/ 2320 h 96702"/>
                <a:gd name="connsiteX24" fmla="*/ 66567 w 73613"/>
                <a:gd name="connsiteY24" fmla="*/ 7798 h 96702"/>
                <a:gd name="connsiteX25" fmla="*/ 70514 w 73613"/>
                <a:gd name="connsiteY25" fmla="*/ 12765 h 96702"/>
                <a:gd name="connsiteX26" fmla="*/ 72634 w 73613"/>
                <a:gd name="connsiteY26" fmla="*/ 20069 h 96702"/>
                <a:gd name="connsiteX27" fmla="*/ 73511 w 73613"/>
                <a:gd name="connsiteY27" fmla="*/ 29564 h 96702"/>
                <a:gd name="connsiteX28" fmla="*/ 73511 w 73613"/>
                <a:gd name="connsiteY28" fmla="*/ 40885 h 96702"/>
                <a:gd name="connsiteX29" fmla="*/ 68102 w 73613"/>
                <a:gd name="connsiteY29" fmla="*/ 41396 h 96702"/>
                <a:gd name="connsiteX30" fmla="*/ 61888 w 73613"/>
                <a:gd name="connsiteY30" fmla="*/ 41396 h 96702"/>
                <a:gd name="connsiteX31" fmla="*/ 55602 w 73613"/>
                <a:gd name="connsiteY31" fmla="*/ 40812 h 96702"/>
                <a:gd name="connsiteX32" fmla="*/ 50192 w 73613"/>
                <a:gd name="connsiteY32" fmla="*/ 40081 h 96702"/>
                <a:gd name="connsiteX33" fmla="*/ 44856 w 73613"/>
                <a:gd name="connsiteY33" fmla="*/ 30075 h 96702"/>
                <a:gd name="connsiteX34" fmla="*/ 33232 w 73613"/>
                <a:gd name="connsiteY34" fmla="*/ 28322 h 96702"/>
                <a:gd name="connsiteX35" fmla="*/ 27019 w 73613"/>
                <a:gd name="connsiteY35" fmla="*/ 32339 h 96702"/>
                <a:gd name="connsiteX36" fmla="*/ 25337 w 73613"/>
                <a:gd name="connsiteY36" fmla="*/ 36064 h 96702"/>
                <a:gd name="connsiteX37" fmla="*/ 24606 w 73613"/>
                <a:gd name="connsiteY37" fmla="*/ 47604 h 96702"/>
                <a:gd name="connsiteX38" fmla="*/ 24241 w 73613"/>
                <a:gd name="connsiteY38" fmla="*/ 59948 h 96702"/>
                <a:gd name="connsiteX39" fmla="*/ 26361 w 73613"/>
                <a:gd name="connsiteY39" fmla="*/ 66594 h 96702"/>
                <a:gd name="connsiteX40" fmla="*/ 32355 w 73613"/>
                <a:gd name="connsiteY40" fmla="*/ 69808 h 96702"/>
                <a:gd name="connsiteX41" fmla="*/ 39665 w 73613"/>
                <a:gd name="connsiteY41" fmla="*/ 69808 h 96702"/>
                <a:gd name="connsiteX42" fmla="*/ 45513 w 73613"/>
                <a:gd name="connsiteY42" fmla="*/ 67836 h 96702"/>
                <a:gd name="connsiteX43" fmla="*/ 48364 w 73613"/>
                <a:gd name="connsiteY43" fmla="*/ 63527 h 96702"/>
                <a:gd name="connsiteX44" fmla="*/ 49973 w 73613"/>
                <a:gd name="connsiteY44" fmla="*/ 58122 h 96702"/>
                <a:gd name="connsiteX45" fmla="*/ 54944 w 73613"/>
                <a:gd name="connsiteY45" fmla="*/ 58122 h 96702"/>
                <a:gd name="connsiteX46" fmla="*/ 61523 w 73613"/>
                <a:gd name="connsiteY46" fmla="*/ 58122 h 96702"/>
                <a:gd name="connsiteX47" fmla="*/ 68175 w 73613"/>
                <a:gd name="connsiteY47" fmla="*/ 58122 h 96702"/>
                <a:gd name="connsiteX48" fmla="*/ 73073 w 73613"/>
                <a:gd name="connsiteY48" fmla="*/ 58998 h 9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3613" h="96702">
                  <a:moveTo>
                    <a:pt x="73073" y="58998"/>
                  </a:moveTo>
                  <a:cubicBezTo>
                    <a:pt x="73073" y="62212"/>
                    <a:pt x="72634" y="65280"/>
                    <a:pt x="72342" y="68347"/>
                  </a:cubicBezTo>
                  <a:cubicBezTo>
                    <a:pt x="72049" y="71415"/>
                    <a:pt x="71830" y="74263"/>
                    <a:pt x="71465" y="76893"/>
                  </a:cubicBezTo>
                  <a:cubicBezTo>
                    <a:pt x="71136" y="79208"/>
                    <a:pt x="70675" y="81502"/>
                    <a:pt x="70076" y="83759"/>
                  </a:cubicBezTo>
                  <a:cubicBezTo>
                    <a:pt x="69725" y="85278"/>
                    <a:pt x="68994" y="86687"/>
                    <a:pt x="67956" y="87849"/>
                  </a:cubicBezTo>
                  <a:cubicBezTo>
                    <a:pt x="65923" y="90719"/>
                    <a:pt x="63073" y="92910"/>
                    <a:pt x="59768" y="94130"/>
                  </a:cubicBezTo>
                  <a:cubicBezTo>
                    <a:pt x="56238" y="95393"/>
                    <a:pt x="52546" y="96161"/>
                    <a:pt x="48803" y="96394"/>
                  </a:cubicBezTo>
                  <a:cubicBezTo>
                    <a:pt x="44768" y="96759"/>
                    <a:pt x="40703" y="96759"/>
                    <a:pt x="36668" y="96394"/>
                  </a:cubicBezTo>
                  <a:cubicBezTo>
                    <a:pt x="32523" y="96102"/>
                    <a:pt x="28722" y="95956"/>
                    <a:pt x="25264" y="95956"/>
                  </a:cubicBezTo>
                  <a:cubicBezTo>
                    <a:pt x="19255" y="94999"/>
                    <a:pt x="13700" y="92158"/>
                    <a:pt x="9401" y="87849"/>
                  </a:cubicBezTo>
                  <a:cubicBezTo>
                    <a:pt x="6097" y="84920"/>
                    <a:pt x="3736" y="81085"/>
                    <a:pt x="2603" y="76820"/>
                  </a:cubicBezTo>
                  <a:cubicBezTo>
                    <a:pt x="1338" y="72291"/>
                    <a:pt x="607" y="67639"/>
                    <a:pt x="410" y="62943"/>
                  </a:cubicBezTo>
                  <a:cubicBezTo>
                    <a:pt x="410" y="58122"/>
                    <a:pt x="410" y="53228"/>
                    <a:pt x="410" y="48335"/>
                  </a:cubicBezTo>
                  <a:cubicBezTo>
                    <a:pt x="585" y="43850"/>
                    <a:pt x="410" y="39358"/>
                    <a:pt x="-102" y="34896"/>
                  </a:cubicBezTo>
                  <a:cubicBezTo>
                    <a:pt x="-102" y="30470"/>
                    <a:pt x="264" y="26043"/>
                    <a:pt x="995" y="21676"/>
                  </a:cubicBezTo>
                  <a:cubicBezTo>
                    <a:pt x="1258" y="19791"/>
                    <a:pt x="1696" y="17929"/>
                    <a:pt x="2310" y="16125"/>
                  </a:cubicBezTo>
                  <a:cubicBezTo>
                    <a:pt x="3042" y="13788"/>
                    <a:pt x="3626" y="12035"/>
                    <a:pt x="3992" y="10793"/>
                  </a:cubicBezTo>
                  <a:cubicBezTo>
                    <a:pt x="4891" y="8865"/>
                    <a:pt x="6309" y="7214"/>
                    <a:pt x="8086" y="6045"/>
                  </a:cubicBezTo>
                  <a:cubicBezTo>
                    <a:pt x="10140" y="4614"/>
                    <a:pt x="12377" y="3460"/>
                    <a:pt x="14738" y="2613"/>
                  </a:cubicBezTo>
                  <a:cubicBezTo>
                    <a:pt x="17369" y="1692"/>
                    <a:pt x="20089" y="1057"/>
                    <a:pt x="22852" y="714"/>
                  </a:cubicBezTo>
                  <a:cubicBezTo>
                    <a:pt x="25739" y="334"/>
                    <a:pt x="28642" y="137"/>
                    <a:pt x="31551" y="129"/>
                  </a:cubicBezTo>
                  <a:cubicBezTo>
                    <a:pt x="33978" y="399"/>
                    <a:pt x="36434" y="399"/>
                    <a:pt x="38861" y="129"/>
                  </a:cubicBezTo>
                  <a:cubicBezTo>
                    <a:pt x="41296" y="-90"/>
                    <a:pt x="43737" y="-90"/>
                    <a:pt x="46171" y="129"/>
                  </a:cubicBezTo>
                  <a:cubicBezTo>
                    <a:pt x="49987" y="319"/>
                    <a:pt x="53752" y="1057"/>
                    <a:pt x="57356" y="2320"/>
                  </a:cubicBezTo>
                  <a:cubicBezTo>
                    <a:pt x="60784" y="3467"/>
                    <a:pt x="63920" y="5337"/>
                    <a:pt x="66567" y="7798"/>
                  </a:cubicBezTo>
                  <a:cubicBezTo>
                    <a:pt x="68321" y="9055"/>
                    <a:pt x="69688" y="10771"/>
                    <a:pt x="70514" y="12765"/>
                  </a:cubicBezTo>
                  <a:cubicBezTo>
                    <a:pt x="71538" y="15095"/>
                    <a:pt x="72247" y="17549"/>
                    <a:pt x="72634" y="20069"/>
                  </a:cubicBezTo>
                  <a:cubicBezTo>
                    <a:pt x="73175" y="23210"/>
                    <a:pt x="73468" y="26379"/>
                    <a:pt x="73511" y="29564"/>
                  </a:cubicBezTo>
                  <a:cubicBezTo>
                    <a:pt x="73511" y="33070"/>
                    <a:pt x="73511" y="36868"/>
                    <a:pt x="73511" y="40885"/>
                  </a:cubicBezTo>
                  <a:cubicBezTo>
                    <a:pt x="71735" y="41257"/>
                    <a:pt x="69922" y="41433"/>
                    <a:pt x="68102" y="41396"/>
                  </a:cubicBezTo>
                  <a:lnTo>
                    <a:pt x="61888" y="41396"/>
                  </a:lnTo>
                  <a:cubicBezTo>
                    <a:pt x="59695" y="41396"/>
                    <a:pt x="57648" y="41396"/>
                    <a:pt x="55602" y="40812"/>
                  </a:cubicBezTo>
                  <a:lnTo>
                    <a:pt x="50192" y="40081"/>
                  </a:lnTo>
                  <a:cubicBezTo>
                    <a:pt x="49775" y="36181"/>
                    <a:pt x="47860" y="32595"/>
                    <a:pt x="44856" y="30075"/>
                  </a:cubicBezTo>
                  <a:cubicBezTo>
                    <a:pt x="41508" y="27606"/>
                    <a:pt x="37158" y="26949"/>
                    <a:pt x="33232" y="28322"/>
                  </a:cubicBezTo>
                  <a:cubicBezTo>
                    <a:pt x="30784" y="28958"/>
                    <a:pt x="28598" y="30367"/>
                    <a:pt x="27019" y="32339"/>
                  </a:cubicBezTo>
                  <a:cubicBezTo>
                    <a:pt x="26215" y="32850"/>
                    <a:pt x="25703" y="34092"/>
                    <a:pt x="25337" y="36064"/>
                  </a:cubicBezTo>
                  <a:cubicBezTo>
                    <a:pt x="24840" y="39892"/>
                    <a:pt x="24592" y="43748"/>
                    <a:pt x="24606" y="47604"/>
                  </a:cubicBezTo>
                  <a:cubicBezTo>
                    <a:pt x="24606" y="51548"/>
                    <a:pt x="24606" y="55639"/>
                    <a:pt x="24241" y="59948"/>
                  </a:cubicBezTo>
                  <a:cubicBezTo>
                    <a:pt x="23773" y="62380"/>
                    <a:pt x="24570" y="64878"/>
                    <a:pt x="26361" y="66594"/>
                  </a:cubicBezTo>
                  <a:cubicBezTo>
                    <a:pt x="28028" y="68194"/>
                    <a:pt x="30096" y="69304"/>
                    <a:pt x="32355" y="69808"/>
                  </a:cubicBezTo>
                  <a:cubicBezTo>
                    <a:pt x="34775" y="70232"/>
                    <a:pt x="37246" y="70232"/>
                    <a:pt x="39665" y="69808"/>
                  </a:cubicBezTo>
                  <a:cubicBezTo>
                    <a:pt x="41749" y="69633"/>
                    <a:pt x="43752" y="68961"/>
                    <a:pt x="45513" y="67836"/>
                  </a:cubicBezTo>
                  <a:cubicBezTo>
                    <a:pt x="46910" y="66755"/>
                    <a:pt x="47911" y="65236"/>
                    <a:pt x="48364" y="63527"/>
                  </a:cubicBezTo>
                  <a:cubicBezTo>
                    <a:pt x="49022" y="61555"/>
                    <a:pt x="49607" y="59729"/>
                    <a:pt x="49973" y="58122"/>
                  </a:cubicBezTo>
                  <a:cubicBezTo>
                    <a:pt x="51625" y="58239"/>
                    <a:pt x="53292" y="58239"/>
                    <a:pt x="54944" y="58122"/>
                  </a:cubicBezTo>
                  <a:lnTo>
                    <a:pt x="61523" y="58122"/>
                  </a:lnTo>
                  <a:cubicBezTo>
                    <a:pt x="63862" y="58122"/>
                    <a:pt x="66055" y="58122"/>
                    <a:pt x="68175" y="58122"/>
                  </a:cubicBezTo>
                  <a:cubicBezTo>
                    <a:pt x="69834" y="58231"/>
                    <a:pt x="71479" y="58524"/>
                    <a:pt x="73073" y="58998"/>
                  </a:cubicBezTo>
                  <a:close/>
                </a:path>
              </a:pathLst>
            </a:custGeom>
            <a:solidFill>
              <a:srgbClr val="333233"/>
            </a:solidFill>
            <a:ln w="7301" cap="flat">
              <a:noFill/>
              <a:prstDash val="solid"/>
              <a:miter/>
            </a:ln>
          </p:spPr>
          <p:txBody>
            <a:bodyPr rtlCol="0" anchor="ctr"/>
            <a:lstStyle/>
            <a:p>
              <a:endParaRPr lang="en-US"/>
            </a:p>
          </p:txBody>
        </p:sp>
        <p:sp>
          <p:nvSpPr>
            <p:cNvPr id="1251" name="Freeform 1250">
              <a:extLst>
                <a:ext uri="{FF2B5EF4-FFF2-40B4-BE49-F238E27FC236}">
                  <a16:creationId xmlns:a16="http://schemas.microsoft.com/office/drawing/2014/main" id="{C955EB35-7F90-19B0-2AF8-47A737298E93}"/>
                </a:ext>
              </a:extLst>
            </p:cNvPr>
            <p:cNvSpPr/>
            <p:nvPr/>
          </p:nvSpPr>
          <p:spPr>
            <a:xfrm>
              <a:off x="6674289" y="6178226"/>
              <a:ext cx="84307" cy="125178"/>
            </a:xfrm>
            <a:custGeom>
              <a:avLst/>
              <a:gdLst>
                <a:gd name="connsiteX0" fmla="*/ 30768 w 84307"/>
                <a:gd name="connsiteY0" fmla="*/ 1426 h 125178"/>
                <a:gd name="connsiteX1" fmla="*/ 33765 w 84307"/>
                <a:gd name="connsiteY1" fmla="*/ 17129 h 125178"/>
                <a:gd name="connsiteX2" fmla="*/ 37201 w 84307"/>
                <a:gd name="connsiteY2" fmla="*/ 35608 h 125178"/>
                <a:gd name="connsiteX3" fmla="*/ 41075 w 84307"/>
                <a:gd name="connsiteY3" fmla="*/ 53575 h 125178"/>
                <a:gd name="connsiteX4" fmla="*/ 45169 w 84307"/>
                <a:gd name="connsiteY4" fmla="*/ 67599 h 125178"/>
                <a:gd name="connsiteX5" fmla="*/ 48459 w 84307"/>
                <a:gd name="connsiteY5" fmla="*/ 52991 h 125178"/>
                <a:gd name="connsiteX6" fmla="*/ 50944 w 84307"/>
                <a:gd name="connsiteY6" fmla="*/ 34293 h 125178"/>
                <a:gd name="connsiteX7" fmla="*/ 53649 w 84307"/>
                <a:gd name="connsiteY7" fmla="*/ 15522 h 125178"/>
                <a:gd name="connsiteX8" fmla="*/ 57304 w 84307"/>
                <a:gd name="connsiteY8" fmla="*/ 915 h 125178"/>
                <a:gd name="connsiteX9" fmla="*/ 70024 w 84307"/>
                <a:gd name="connsiteY9" fmla="*/ 915 h 125178"/>
                <a:gd name="connsiteX10" fmla="*/ 84205 w 84307"/>
                <a:gd name="connsiteY10" fmla="*/ 915 h 125178"/>
                <a:gd name="connsiteX11" fmla="*/ 78942 w 84307"/>
                <a:gd name="connsiteY11" fmla="*/ 21950 h 125178"/>
                <a:gd name="connsiteX12" fmla="*/ 74410 w 84307"/>
                <a:gd name="connsiteY12" fmla="*/ 41524 h 125178"/>
                <a:gd name="connsiteX13" fmla="*/ 70097 w 84307"/>
                <a:gd name="connsiteY13" fmla="*/ 60514 h 125178"/>
                <a:gd name="connsiteX14" fmla="*/ 65272 w 84307"/>
                <a:gd name="connsiteY14" fmla="*/ 80015 h 125178"/>
                <a:gd name="connsiteX15" fmla="*/ 57962 w 84307"/>
                <a:gd name="connsiteY15" fmla="*/ 98202 h 125178"/>
                <a:gd name="connsiteX16" fmla="*/ 46266 w 84307"/>
                <a:gd name="connsiteY16" fmla="*/ 112810 h 125178"/>
                <a:gd name="connsiteX17" fmla="*/ 28210 w 84307"/>
                <a:gd name="connsiteY17" fmla="*/ 122451 h 125178"/>
                <a:gd name="connsiteX18" fmla="*/ 1820 w 84307"/>
                <a:gd name="connsiteY18" fmla="*/ 124861 h 125178"/>
                <a:gd name="connsiteX19" fmla="*/ -81 w 84307"/>
                <a:gd name="connsiteY19" fmla="*/ 112445 h 125178"/>
                <a:gd name="connsiteX20" fmla="*/ 723 w 84307"/>
                <a:gd name="connsiteY20" fmla="*/ 100393 h 125178"/>
                <a:gd name="connsiteX21" fmla="*/ 9861 w 84307"/>
                <a:gd name="connsiteY21" fmla="*/ 100393 h 125178"/>
                <a:gd name="connsiteX22" fmla="*/ 18195 w 84307"/>
                <a:gd name="connsiteY22" fmla="*/ 99955 h 125178"/>
                <a:gd name="connsiteX23" fmla="*/ 23823 w 84307"/>
                <a:gd name="connsiteY23" fmla="*/ 96376 h 125178"/>
                <a:gd name="connsiteX24" fmla="*/ 24847 w 84307"/>
                <a:gd name="connsiteY24" fmla="*/ 87538 h 125178"/>
                <a:gd name="connsiteX25" fmla="*/ 15051 w 84307"/>
                <a:gd name="connsiteY25" fmla="*/ 43058 h 125178"/>
                <a:gd name="connsiteX26" fmla="*/ 3501 w 84307"/>
                <a:gd name="connsiteY26" fmla="*/ -35 h 125178"/>
                <a:gd name="connsiteX27" fmla="*/ 17464 w 84307"/>
                <a:gd name="connsiteY27" fmla="*/ -35 h 125178"/>
                <a:gd name="connsiteX28" fmla="*/ 30768 w 84307"/>
                <a:gd name="connsiteY28" fmla="*/ 1426 h 125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307" h="125178">
                  <a:moveTo>
                    <a:pt x="30768" y="1426"/>
                  </a:moveTo>
                  <a:cubicBezTo>
                    <a:pt x="31645" y="5808"/>
                    <a:pt x="32669" y="11067"/>
                    <a:pt x="33765" y="17129"/>
                  </a:cubicBezTo>
                  <a:cubicBezTo>
                    <a:pt x="34862" y="23191"/>
                    <a:pt x="36031" y="29400"/>
                    <a:pt x="37201" y="35608"/>
                  </a:cubicBezTo>
                  <a:cubicBezTo>
                    <a:pt x="38371" y="41816"/>
                    <a:pt x="39760" y="47878"/>
                    <a:pt x="41075" y="53575"/>
                  </a:cubicBezTo>
                  <a:cubicBezTo>
                    <a:pt x="42157" y="58330"/>
                    <a:pt x="43524" y="63012"/>
                    <a:pt x="45169" y="67599"/>
                  </a:cubicBezTo>
                  <a:cubicBezTo>
                    <a:pt x="46741" y="62851"/>
                    <a:pt x="47845" y="57958"/>
                    <a:pt x="48459" y="52991"/>
                  </a:cubicBezTo>
                  <a:cubicBezTo>
                    <a:pt x="49336" y="47002"/>
                    <a:pt x="50140" y="40794"/>
                    <a:pt x="50944" y="34293"/>
                  </a:cubicBezTo>
                  <a:cubicBezTo>
                    <a:pt x="51748" y="27793"/>
                    <a:pt x="52626" y="21511"/>
                    <a:pt x="53649" y="15522"/>
                  </a:cubicBezTo>
                  <a:cubicBezTo>
                    <a:pt x="54336" y="10534"/>
                    <a:pt x="55564" y="5640"/>
                    <a:pt x="57304" y="915"/>
                  </a:cubicBezTo>
                  <a:cubicBezTo>
                    <a:pt x="61544" y="1134"/>
                    <a:pt x="65784" y="1134"/>
                    <a:pt x="70024" y="915"/>
                  </a:cubicBezTo>
                  <a:cubicBezTo>
                    <a:pt x="74746" y="630"/>
                    <a:pt x="79483" y="630"/>
                    <a:pt x="84205" y="915"/>
                  </a:cubicBezTo>
                  <a:cubicBezTo>
                    <a:pt x="82210" y="8313"/>
                    <a:pt x="80455" y="15325"/>
                    <a:pt x="78942" y="21950"/>
                  </a:cubicBezTo>
                  <a:cubicBezTo>
                    <a:pt x="77407" y="28669"/>
                    <a:pt x="75872" y="35170"/>
                    <a:pt x="74410" y="41524"/>
                  </a:cubicBezTo>
                  <a:cubicBezTo>
                    <a:pt x="72948" y="47878"/>
                    <a:pt x="71413" y="53868"/>
                    <a:pt x="70097" y="60514"/>
                  </a:cubicBezTo>
                  <a:cubicBezTo>
                    <a:pt x="68817" y="67087"/>
                    <a:pt x="67209" y="73602"/>
                    <a:pt x="65272" y="80015"/>
                  </a:cubicBezTo>
                  <a:cubicBezTo>
                    <a:pt x="63415" y="86297"/>
                    <a:pt x="60966" y="92381"/>
                    <a:pt x="57962" y="98202"/>
                  </a:cubicBezTo>
                  <a:cubicBezTo>
                    <a:pt x="55023" y="103767"/>
                    <a:pt x="51054" y="108727"/>
                    <a:pt x="46266" y="112810"/>
                  </a:cubicBezTo>
                  <a:cubicBezTo>
                    <a:pt x="41010" y="117287"/>
                    <a:pt x="34855" y="120574"/>
                    <a:pt x="28210" y="122451"/>
                  </a:cubicBezTo>
                  <a:cubicBezTo>
                    <a:pt x="19627" y="124817"/>
                    <a:pt x="10687" y="125635"/>
                    <a:pt x="1820" y="124861"/>
                  </a:cubicBezTo>
                  <a:cubicBezTo>
                    <a:pt x="548" y="120844"/>
                    <a:pt x="-95" y="116659"/>
                    <a:pt x="-81" y="112445"/>
                  </a:cubicBezTo>
                  <a:cubicBezTo>
                    <a:pt x="-183" y="108413"/>
                    <a:pt x="87" y="104381"/>
                    <a:pt x="723" y="100393"/>
                  </a:cubicBezTo>
                  <a:cubicBezTo>
                    <a:pt x="3648" y="100393"/>
                    <a:pt x="6718" y="100393"/>
                    <a:pt x="9861" y="100393"/>
                  </a:cubicBezTo>
                  <a:cubicBezTo>
                    <a:pt x="12646" y="100671"/>
                    <a:pt x="15453" y="100517"/>
                    <a:pt x="18195" y="99955"/>
                  </a:cubicBezTo>
                  <a:cubicBezTo>
                    <a:pt x="20454" y="99517"/>
                    <a:pt x="22464" y="98239"/>
                    <a:pt x="23823" y="96376"/>
                  </a:cubicBezTo>
                  <a:cubicBezTo>
                    <a:pt x="25249" y="93659"/>
                    <a:pt x="25607" y="90511"/>
                    <a:pt x="24847" y="87538"/>
                  </a:cubicBezTo>
                  <a:cubicBezTo>
                    <a:pt x="22266" y="72930"/>
                    <a:pt x="18999" y="58104"/>
                    <a:pt x="15051" y="43058"/>
                  </a:cubicBezTo>
                  <a:cubicBezTo>
                    <a:pt x="11177" y="28450"/>
                    <a:pt x="7303" y="13842"/>
                    <a:pt x="3501" y="-35"/>
                  </a:cubicBezTo>
                  <a:cubicBezTo>
                    <a:pt x="8143" y="374"/>
                    <a:pt x="12822" y="374"/>
                    <a:pt x="17464" y="-35"/>
                  </a:cubicBezTo>
                  <a:cubicBezTo>
                    <a:pt x="21938" y="31"/>
                    <a:pt x="26389" y="520"/>
                    <a:pt x="30768" y="1426"/>
                  </a:cubicBezTo>
                  <a:close/>
                </a:path>
              </a:pathLst>
            </a:custGeom>
            <a:solidFill>
              <a:srgbClr val="333233"/>
            </a:solidFill>
            <a:ln w="7301" cap="flat">
              <a:noFill/>
              <a:prstDash val="solid"/>
              <a:miter/>
            </a:ln>
          </p:spPr>
          <p:txBody>
            <a:bodyPr rtlCol="0" anchor="ctr"/>
            <a:lstStyle/>
            <a:p>
              <a:endParaRPr lang="en-US"/>
            </a:p>
          </p:txBody>
        </p:sp>
        <p:sp>
          <p:nvSpPr>
            <p:cNvPr id="1252" name="Freeform 1251">
              <a:extLst>
                <a:ext uri="{FF2B5EF4-FFF2-40B4-BE49-F238E27FC236}">
                  <a16:creationId xmlns:a16="http://schemas.microsoft.com/office/drawing/2014/main" id="{8078CA8F-52F2-DA14-29AB-B02E25E36D52}"/>
                </a:ext>
              </a:extLst>
            </p:cNvPr>
            <p:cNvSpPr/>
            <p:nvPr/>
          </p:nvSpPr>
          <p:spPr>
            <a:xfrm>
              <a:off x="5908861" y="6362357"/>
              <a:ext cx="77977" cy="92886"/>
            </a:xfrm>
            <a:custGeom>
              <a:avLst/>
              <a:gdLst>
                <a:gd name="connsiteX0" fmla="*/ 77608 w 77977"/>
                <a:gd name="connsiteY0" fmla="*/ 987 h 92886"/>
                <a:gd name="connsiteX1" fmla="*/ 77608 w 77977"/>
                <a:gd name="connsiteY1" fmla="*/ 3179 h 92886"/>
                <a:gd name="connsiteX2" fmla="*/ 77608 w 77977"/>
                <a:gd name="connsiteY2" fmla="*/ 5443 h 92886"/>
                <a:gd name="connsiteX3" fmla="*/ 77608 w 77977"/>
                <a:gd name="connsiteY3" fmla="*/ 7269 h 92886"/>
                <a:gd name="connsiteX4" fmla="*/ 77608 w 77977"/>
                <a:gd name="connsiteY4" fmla="*/ 46344 h 92886"/>
                <a:gd name="connsiteX5" fmla="*/ 77096 w 77977"/>
                <a:gd name="connsiteY5" fmla="*/ 85201 h 92886"/>
                <a:gd name="connsiteX6" fmla="*/ 77096 w 77977"/>
                <a:gd name="connsiteY6" fmla="*/ 90021 h 92886"/>
                <a:gd name="connsiteX7" fmla="*/ 74830 w 77977"/>
                <a:gd name="connsiteY7" fmla="*/ 92797 h 92886"/>
                <a:gd name="connsiteX8" fmla="*/ 72637 w 77977"/>
                <a:gd name="connsiteY8" fmla="*/ 92797 h 92886"/>
                <a:gd name="connsiteX9" fmla="*/ 66643 w 77977"/>
                <a:gd name="connsiteY9" fmla="*/ 92797 h 92886"/>
                <a:gd name="connsiteX10" fmla="*/ 60648 w 77977"/>
                <a:gd name="connsiteY10" fmla="*/ 92797 h 92886"/>
                <a:gd name="connsiteX11" fmla="*/ 56701 w 77977"/>
                <a:gd name="connsiteY11" fmla="*/ 92797 h 92886"/>
                <a:gd name="connsiteX12" fmla="*/ 52753 w 77977"/>
                <a:gd name="connsiteY12" fmla="*/ 92797 h 92886"/>
                <a:gd name="connsiteX13" fmla="*/ 50999 w 77977"/>
                <a:gd name="connsiteY13" fmla="*/ 91336 h 92886"/>
                <a:gd name="connsiteX14" fmla="*/ 50487 w 77977"/>
                <a:gd name="connsiteY14" fmla="*/ 88707 h 92886"/>
                <a:gd name="connsiteX15" fmla="*/ 50926 w 77977"/>
                <a:gd name="connsiteY15" fmla="*/ 85420 h 92886"/>
                <a:gd name="connsiteX16" fmla="*/ 51291 w 77977"/>
                <a:gd name="connsiteY16" fmla="*/ 82279 h 92886"/>
                <a:gd name="connsiteX17" fmla="*/ 40107 w 77977"/>
                <a:gd name="connsiteY17" fmla="*/ 89583 h 92886"/>
                <a:gd name="connsiteX18" fmla="*/ 26949 w 77977"/>
                <a:gd name="connsiteY18" fmla="*/ 92724 h 92886"/>
                <a:gd name="connsiteX19" fmla="*/ 14741 w 77977"/>
                <a:gd name="connsiteY19" fmla="*/ 87757 h 92886"/>
                <a:gd name="connsiteX20" fmla="*/ 6334 w 77977"/>
                <a:gd name="connsiteY20" fmla="*/ 75487 h 92886"/>
                <a:gd name="connsiteX21" fmla="*/ 1436 w 77977"/>
                <a:gd name="connsiteY21" fmla="*/ 59491 h 92886"/>
                <a:gd name="connsiteX22" fmla="*/ -99 w 77977"/>
                <a:gd name="connsiteY22" fmla="*/ 43423 h 92886"/>
                <a:gd name="connsiteX23" fmla="*/ 2313 w 77977"/>
                <a:gd name="connsiteY23" fmla="*/ 26551 h 92886"/>
                <a:gd name="connsiteX24" fmla="*/ 8820 w 77977"/>
                <a:gd name="connsiteY24" fmla="*/ 13185 h 92886"/>
                <a:gd name="connsiteX25" fmla="*/ 18688 w 77977"/>
                <a:gd name="connsiteY25" fmla="*/ 4347 h 92886"/>
                <a:gd name="connsiteX26" fmla="*/ 30823 w 77977"/>
                <a:gd name="connsiteY26" fmla="*/ 987 h 92886"/>
                <a:gd name="connsiteX27" fmla="*/ 36964 w 77977"/>
                <a:gd name="connsiteY27" fmla="*/ 987 h 92886"/>
                <a:gd name="connsiteX28" fmla="*/ 42227 w 77977"/>
                <a:gd name="connsiteY28" fmla="*/ 1937 h 92886"/>
                <a:gd name="connsiteX29" fmla="*/ 46467 w 77977"/>
                <a:gd name="connsiteY29" fmla="*/ 4493 h 92886"/>
                <a:gd name="connsiteX30" fmla="*/ 49610 w 77977"/>
                <a:gd name="connsiteY30" fmla="*/ 9387 h 92886"/>
                <a:gd name="connsiteX31" fmla="*/ 49610 w 77977"/>
                <a:gd name="connsiteY31" fmla="*/ 4274 h 92886"/>
                <a:gd name="connsiteX32" fmla="*/ 50049 w 77977"/>
                <a:gd name="connsiteY32" fmla="*/ -35 h 92886"/>
                <a:gd name="connsiteX33" fmla="*/ 51218 w 77977"/>
                <a:gd name="connsiteY33" fmla="*/ -35 h 92886"/>
                <a:gd name="connsiteX34" fmla="*/ 53923 w 77977"/>
                <a:gd name="connsiteY34" fmla="*/ -35 h 92886"/>
                <a:gd name="connsiteX35" fmla="*/ 56847 w 77977"/>
                <a:gd name="connsiteY35" fmla="*/ -35 h 92886"/>
                <a:gd name="connsiteX36" fmla="*/ 58894 w 77977"/>
                <a:gd name="connsiteY36" fmla="*/ -35 h 92886"/>
                <a:gd name="connsiteX37" fmla="*/ 66204 w 77977"/>
                <a:gd name="connsiteY37" fmla="*/ -35 h 92886"/>
                <a:gd name="connsiteX38" fmla="*/ 24025 w 77977"/>
                <a:gd name="connsiteY38" fmla="*/ 37506 h 92886"/>
                <a:gd name="connsiteX39" fmla="*/ 23074 w 77977"/>
                <a:gd name="connsiteY39" fmla="*/ 42400 h 92886"/>
                <a:gd name="connsiteX40" fmla="*/ 23074 w 77977"/>
                <a:gd name="connsiteY40" fmla="*/ 47294 h 92886"/>
                <a:gd name="connsiteX41" fmla="*/ 27387 w 77977"/>
                <a:gd name="connsiteY41" fmla="*/ 61317 h 92886"/>
                <a:gd name="connsiteX42" fmla="*/ 39449 w 77977"/>
                <a:gd name="connsiteY42" fmla="*/ 67160 h 92886"/>
                <a:gd name="connsiteX43" fmla="*/ 46321 w 77977"/>
                <a:gd name="connsiteY43" fmla="*/ 65554 h 92886"/>
                <a:gd name="connsiteX44" fmla="*/ 49683 w 77977"/>
                <a:gd name="connsiteY44" fmla="*/ 61171 h 92886"/>
                <a:gd name="connsiteX45" fmla="*/ 50780 w 77977"/>
                <a:gd name="connsiteY45" fmla="*/ 53868 h 92886"/>
                <a:gd name="connsiteX46" fmla="*/ 50780 w 77977"/>
                <a:gd name="connsiteY46" fmla="*/ 44591 h 92886"/>
                <a:gd name="connsiteX47" fmla="*/ 50780 w 77977"/>
                <a:gd name="connsiteY47" fmla="*/ 34366 h 92886"/>
                <a:gd name="connsiteX48" fmla="*/ 49829 w 77977"/>
                <a:gd name="connsiteY48" fmla="*/ 28596 h 92886"/>
                <a:gd name="connsiteX49" fmla="*/ 47052 w 77977"/>
                <a:gd name="connsiteY49" fmla="*/ 26040 h 92886"/>
                <a:gd name="connsiteX50" fmla="*/ 41277 w 77977"/>
                <a:gd name="connsiteY50" fmla="*/ 25455 h 92886"/>
                <a:gd name="connsiteX51" fmla="*/ 29434 w 77977"/>
                <a:gd name="connsiteY51" fmla="*/ 29034 h 92886"/>
                <a:gd name="connsiteX52" fmla="*/ 24317 w 77977"/>
                <a:gd name="connsiteY52" fmla="*/ 37580 h 9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7977" h="92886">
                  <a:moveTo>
                    <a:pt x="77608" y="987"/>
                  </a:moveTo>
                  <a:lnTo>
                    <a:pt x="77608" y="3179"/>
                  </a:lnTo>
                  <a:cubicBezTo>
                    <a:pt x="77608" y="3982"/>
                    <a:pt x="77608" y="4712"/>
                    <a:pt x="77608" y="5443"/>
                  </a:cubicBezTo>
                  <a:lnTo>
                    <a:pt x="77608" y="7269"/>
                  </a:lnTo>
                  <a:cubicBezTo>
                    <a:pt x="77243" y="20489"/>
                    <a:pt x="77243" y="33489"/>
                    <a:pt x="77608" y="46344"/>
                  </a:cubicBezTo>
                  <a:cubicBezTo>
                    <a:pt x="78091" y="59294"/>
                    <a:pt x="77922" y="72266"/>
                    <a:pt x="77096" y="85201"/>
                  </a:cubicBezTo>
                  <a:cubicBezTo>
                    <a:pt x="77096" y="86808"/>
                    <a:pt x="77096" y="88415"/>
                    <a:pt x="77096" y="90021"/>
                  </a:cubicBezTo>
                  <a:cubicBezTo>
                    <a:pt x="77184" y="91395"/>
                    <a:pt x="76197" y="92607"/>
                    <a:pt x="74830" y="92797"/>
                  </a:cubicBezTo>
                  <a:lnTo>
                    <a:pt x="72637" y="92797"/>
                  </a:lnTo>
                  <a:cubicBezTo>
                    <a:pt x="70663" y="92797"/>
                    <a:pt x="68617" y="92797"/>
                    <a:pt x="66643" y="92797"/>
                  </a:cubicBezTo>
                  <a:cubicBezTo>
                    <a:pt x="64669" y="92797"/>
                    <a:pt x="62622" y="92797"/>
                    <a:pt x="60648" y="92797"/>
                  </a:cubicBezTo>
                  <a:cubicBezTo>
                    <a:pt x="59333" y="92724"/>
                    <a:pt x="58017" y="92724"/>
                    <a:pt x="56701" y="92797"/>
                  </a:cubicBezTo>
                  <a:cubicBezTo>
                    <a:pt x="55385" y="92870"/>
                    <a:pt x="54069" y="92870"/>
                    <a:pt x="52753" y="92797"/>
                  </a:cubicBezTo>
                  <a:cubicBezTo>
                    <a:pt x="51971" y="92614"/>
                    <a:pt x="51321" y="92074"/>
                    <a:pt x="50999" y="91336"/>
                  </a:cubicBezTo>
                  <a:cubicBezTo>
                    <a:pt x="50670" y="90496"/>
                    <a:pt x="50495" y="89605"/>
                    <a:pt x="50487" y="88707"/>
                  </a:cubicBezTo>
                  <a:cubicBezTo>
                    <a:pt x="50458" y="87597"/>
                    <a:pt x="50604" y="86487"/>
                    <a:pt x="50926" y="85420"/>
                  </a:cubicBezTo>
                  <a:cubicBezTo>
                    <a:pt x="51174" y="84390"/>
                    <a:pt x="51299" y="83338"/>
                    <a:pt x="51291" y="82279"/>
                  </a:cubicBezTo>
                  <a:cubicBezTo>
                    <a:pt x="48009" y="85332"/>
                    <a:pt x="44223" y="87801"/>
                    <a:pt x="40107" y="89583"/>
                  </a:cubicBezTo>
                  <a:cubicBezTo>
                    <a:pt x="36013" y="91607"/>
                    <a:pt x="31518" y="92680"/>
                    <a:pt x="26949" y="92724"/>
                  </a:cubicBezTo>
                  <a:cubicBezTo>
                    <a:pt x="22365" y="92826"/>
                    <a:pt x="17950" y="91022"/>
                    <a:pt x="14741" y="87757"/>
                  </a:cubicBezTo>
                  <a:cubicBezTo>
                    <a:pt x="11188" y="84230"/>
                    <a:pt x="8337" y="80066"/>
                    <a:pt x="6334" y="75487"/>
                  </a:cubicBezTo>
                  <a:cubicBezTo>
                    <a:pt x="4104" y="70360"/>
                    <a:pt x="2460" y="64991"/>
                    <a:pt x="1436" y="59491"/>
                  </a:cubicBezTo>
                  <a:cubicBezTo>
                    <a:pt x="457" y="54188"/>
                    <a:pt x="-55" y="48813"/>
                    <a:pt x="-99" y="43423"/>
                  </a:cubicBezTo>
                  <a:cubicBezTo>
                    <a:pt x="-157" y="37711"/>
                    <a:pt x="661" y="32021"/>
                    <a:pt x="2313" y="26551"/>
                  </a:cubicBezTo>
                  <a:cubicBezTo>
                    <a:pt x="3702" y="21759"/>
                    <a:pt x="5903" y="17239"/>
                    <a:pt x="8820" y="13185"/>
                  </a:cubicBezTo>
                  <a:cubicBezTo>
                    <a:pt x="11466" y="9591"/>
                    <a:pt x="14821" y="6582"/>
                    <a:pt x="18688" y="4347"/>
                  </a:cubicBezTo>
                  <a:cubicBezTo>
                    <a:pt x="22402" y="2266"/>
                    <a:pt x="26569" y="1112"/>
                    <a:pt x="30823" y="987"/>
                  </a:cubicBezTo>
                  <a:lnTo>
                    <a:pt x="36964" y="987"/>
                  </a:lnTo>
                  <a:cubicBezTo>
                    <a:pt x="38755" y="1031"/>
                    <a:pt x="40531" y="1345"/>
                    <a:pt x="42227" y="1937"/>
                  </a:cubicBezTo>
                  <a:cubicBezTo>
                    <a:pt x="43813" y="2456"/>
                    <a:pt x="45268" y="3332"/>
                    <a:pt x="46467" y="4493"/>
                  </a:cubicBezTo>
                  <a:cubicBezTo>
                    <a:pt x="47848" y="5881"/>
                    <a:pt x="48923" y="7554"/>
                    <a:pt x="49610" y="9387"/>
                  </a:cubicBezTo>
                  <a:cubicBezTo>
                    <a:pt x="49340" y="7692"/>
                    <a:pt x="49340" y="5968"/>
                    <a:pt x="49610" y="4274"/>
                  </a:cubicBezTo>
                  <a:cubicBezTo>
                    <a:pt x="49903" y="2857"/>
                    <a:pt x="50049" y="1411"/>
                    <a:pt x="50049" y="-35"/>
                  </a:cubicBezTo>
                  <a:cubicBezTo>
                    <a:pt x="50049" y="-35"/>
                    <a:pt x="50049" y="-35"/>
                    <a:pt x="51218" y="-35"/>
                  </a:cubicBezTo>
                  <a:lnTo>
                    <a:pt x="53923" y="-35"/>
                  </a:lnTo>
                  <a:lnTo>
                    <a:pt x="56847" y="-35"/>
                  </a:lnTo>
                  <a:lnTo>
                    <a:pt x="58894" y="-35"/>
                  </a:lnTo>
                  <a:lnTo>
                    <a:pt x="66204" y="-35"/>
                  </a:lnTo>
                  <a:close/>
                  <a:moveTo>
                    <a:pt x="24025" y="37506"/>
                  </a:moveTo>
                  <a:cubicBezTo>
                    <a:pt x="23527" y="39099"/>
                    <a:pt x="23206" y="40735"/>
                    <a:pt x="23074" y="42400"/>
                  </a:cubicBezTo>
                  <a:cubicBezTo>
                    <a:pt x="23074" y="44080"/>
                    <a:pt x="23074" y="45687"/>
                    <a:pt x="23074" y="47294"/>
                  </a:cubicBezTo>
                  <a:cubicBezTo>
                    <a:pt x="22906" y="52319"/>
                    <a:pt x="24427" y="57256"/>
                    <a:pt x="27387" y="61317"/>
                  </a:cubicBezTo>
                  <a:cubicBezTo>
                    <a:pt x="30165" y="65174"/>
                    <a:pt x="34697" y="67365"/>
                    <a:pt x="39449" y="67160"/>
                  </a:cubicBezTo>
                  <a:cubicBezTo>
                    <a:pt x="41847" y="67343"/>
                    <a:pt x="44252" y="66780"/>
                    <a:pt x="46321" y="65554"/>
                  </a:cubicBezTo>
                  <a:cubicBezTo>
                    <a:pt x="47878" y="64487"/>
                    <a:pt x="49055" y="62953"/>
                    <a:pt x="49683" y="61171"/>
                  </a:cubicBezTo>
                  <a:cubicBezTo>
                    <a:pt x="50429" y="58812"/>
                    <a:pt x="50802" y="56343"/>
                    <a:pt x="50780" y="53868"/>
                  </a:cubicBezTo>
                  <a:cubicBezTo>
                    <a:pt x="50780" y="51092"/>
                    <a:pt x="50780" y="48024"/>
                    <a:pt x="50780" y="44591"/>
                  </a:cubicBezTo>
                  <a:cubicBezTo>
                    <a:pt x="50780" y="41158"/>
                    <a:pt x="50780" y="37288"/>
                    <a:pt x="50780" y="34366"/>
                  </a:cubicBezTo>
                  <a:cubicBezTo>
                    <a:pt x="50816" y="32401"/>
                    <a:pt x="50495" y="30444"/>
                    <a:pt x="49829" y="28596"/>
                  </a:cubicBezTo>
                  <a:cubicBezTo>
                    <a:pt x="49384" y="27332"/>
                    <a:pt x="48345" y="26376"/>
                    <a:pt x="47052" y="26040"/>
                  </a:cubicBezTo>
                  <a:cubicBezTo>
                    <a:pt x="45158" y="25594"/>
                    <a:pt x="43221" y="25397"/>
                    <a:pt x="41277" y="25455"/>
                  </a:cubicBezTo>
                  <a:cubicBezTo>
                    <a:pt x="37029" y="25192"/>
                    <a:pt x="32826" y="26463"/>
                    <a:pt x="29434" y="29034"/>
                  </a:cubicBezTo>
                  <a:cubicBezTo>
                    <a:pt x="26751" y="31167"/>
                    <a:pt x="24931" y="34205"/>
                    <a:pt x="24317" y="37580"/>
                  </a:cubicBezTo>
                  <a:close/>
                </a:path>
              </a:pathLst>
            </a:custGeom>
            <a:solidFill>
              <a:srgbClr val="333233"/>
            </a:solidFill>
            <a:ln w="7301" cap="flat">
              <a:noFill/>
              <a:prstDash val="solid"/>
              <a:miter/>
            </a:ln>
          </p:spPr>
          <p:txBody>
            <a:bodyPr rtlCol="0" anchor="ctr"/>
            <a:lstStyle/>
            <a:p>
              <a:endParaRPr lang="en-US"/>
            </a:p>
          </p:txBody>
        </p:sp>
        <p:sp>
          <p:nvSpPr>
            <p:cNvPr id="1253" name="Freeform 1252">
              <a:extLst>
                <a:ext uri="{FF2B5EF4-FFF2-40B4-BE49-F238E27FC236}">
                  <a16:creationId xmlns:a16="http://schemas.microsoft.com/office/drawing/2014/main" id="{5EAB347C-C357-D1B8-5B02-A35A86654FCD}"/>
                </a:ext>
              </a:extLst>
            </p:cNvPr>
            <p:cNvSpPr/>
            <p:nvPr/>
          </p:nvSpPr>
          <p:spPr>
            <a:xfrm>
              <a:off x="6000119" y="6363252"/>
              <a:ext cx="70079" cy="92740"/>
            </a:xfrm>
            <a:custGeom>
              <a:avLst/>
              <a:gdLst>
                <a:gd name="connsiteX0" fmla="*/ 24217 w 70079"/>
                <a:gd name="connsiteY0" fmla="*/ 9661 h 92740"/>
                <a:gd name="connsiteX1" fmla="*/ 26556 w 70079"/>
                <a:gd name="connsiteY1" fmla="*/ 8419 h 92740"/>
                <a:gd name="connsiteX2" fmla="*/ 28822 w 70079"/>
                <a:gd name="connsiteY2" fmla="*/ 6885 h 92740"/>
                <a:gd name="connsiteX3" fmla="*/ 37521 w 70079"/>
                <a:gd name="connsiteY3" fmla="*/ 2503 h 92740"/>
                <a:gd name="connsiteX4" fmla="*/ 47317 w 70079"/>
                <a:gd name="connsiteY4" fmla="*/ 677 h 92740"/>
                <a:gd name="connsiteX5" fmla="*/ 57185 w 70079"/>
                <a:gd name="connsiteY5" fmla="*/ 1773 h 92740"/>
                <a:gd name="connsiteX6" fmla="*/ 65811 w 70079"/>
                <a:gd name="connsiteY6" fmla="*/ 6374 h 92740"/>
                <a:gd name="connsiteX7" fmla="*/ 68662 w 70079"/>
                <a:gd name="connsiteY7" fmla="*/ 13240 h 92740"/>
                <a:gd name="connsiteX8" fmla="*/ 69978 w 70079"/>
                <a:gd name="connsiteY8" fmla="*/ 25875 h 92740"/>
                <a:gd name="connsiteX9" fmla="*/ 69978 w 70079"/>
                <a:gd name="connsiteY9" fmla="*/ 41944 h 92740"/>
                <a:gd name="connsiteX10" fmla="*/ 69978 w 70079"/>
                <a:gd name="connsiteY10" fmla="*/ 59619 h 92740"/>
                <a:gd name="connsiteX11" fmla="*/ 69613 w 70079"/>
                <a:gd name="connsiteY11" fmla="*/ 76783 h 92740"/>
                <a:gd name="connsiteX12" fmla="*/ 69613 w 70079"/>
                <a:gd name="connsiteY12" fmla="*/ 91391 h 92740"/>
                <a:gd name="connsiteX13" fmla="*/ 58136 w 70079"/>
                <a:gd name="connsiteY13" fmla="*/ 92267 h 92740"/>
                <a:gd name="connsiteX14" fmla="*/ 46586 w 70079"/>
                <a:gd name="connsiteY14" fmla="*/ 92267 h 92740"/>
                <a:gd name="connsiteX15" fmla="*/ 46586 w 70079"/>
                <a:gd name="connsiteY15" fmla="*/ 82699 h 92740"/>
                <a:gd name="connsiteX16" fmla="*/ 46586 w 70079"/>
                <a:gd name="connsiteY16" fmla="*/ 71671 h 92740"/>
                <a:gd name="connsiteX17" fmla="*/ 46586 w 70079"/>
                <a:gd name="connsiteY17" fmla="*/ 60277 h 92740"/>
                <a:gd name="connsiteX18" fmla="*/ 46074 w 70079"/>
                <a:gd name="connsiteY18" fmla="*/ 49613 h 92740"/>
                <a:gd name="connsiteX19" fmla="*/ 45709 w 70079"/>
                <a:gd name="connsiteY19" fmla="*/ 44719 h 92740"/>
                <a:gd name="connsiteX20" fmla="*/ 45051 w 70079"/>
                <a:gd name="connsiteY20" fmla="*/ 39534 h 92740"/>
                <a:gd name="connsiteX21" fmla="*/ 43808 w 70079"/>
                <a:gd name="connsiteY21" fmla="*/ 34932 h 92740"/>
                <a:gd name="connsiteX22" fmla="*/ 41469 w 70079"/>
                <a:gd name="connsiteY22" fmla="*/ 31791 h 92740"/>
                <a:gd name="connsiteX23" fmla="*/ 41103 w 70079"/>
                <a:gd name="connsiteY23" fmla="*/ 31791 h 92740"/>
                <a:gd name="connsiteX24" fmla="*/ 36790 w 70079"/>
                <a:gd name="connsiteY24" fmla="*/ 30550 h 92740"/>
                <a:gd name="connsiteX25" fmla="*/ 31161 w 70079"/>
                <a:gd name="connsiteY25" fmla="*/ 30988 h 92740"/>
                <a:gd name="connsiteX26" fmla="*/ 26190 w 70079"/>
                <a:gd name="connsiteY26" fmla="*/ 34275 h 92740"/>
                <a:gd name="connsiteX27" fmla="*/ 23632 w 70079"/>
                <a:gd name="connsiteY27" fmla="*/ 41579 h 92740"/>
                <a:gd name="connsiteX28" fmla="*/ 23632 w 70079"/>
                <a:gd name="connsiteY28" fmla="*/ 54141 h 92740"/>
                <a:gd name="connsiteX29" fmla="*/ 24070 w 70079"/>
                <a:gd name="connsiteY29" fmla="*/ 66485 h 92740"/>
                <a:gd name="connsiteX30" fmla="*/ 24070 w 70079"/>
                <a:gd name="connsiteY30" fmla="*/ 78682 h 92740"/>
                <a:gd name="connsiteX31" fmla="*/ 23339 w 70079"/>
                <a:gd name="connsiteY31" fmla="*/ 90880 h 92740"/>
                <a:gd name="connsiteX32" fmla="*/ 23339 w 70079"/>
                <a:gd name="connsiteY32" fmla="*/ 91610 h 92740"/>
                <a:gd name="connsiteX33" fmla="*/ 17857 w 70079"/>
                <a:gd name="connsiteY33" fmla="*/ 92706 h 92740"/>
                <a:gd name="connsiteX34" fmla="*/ 13178 w 70079"/>
                <a:gd name="connsiteY34" fmla="*/ 92706 h 92740"/>
                <a:gd name="connsiteX35" fmla="*/ 7842 w 70079"/>
                <a:gd name="connsiteY35" fmla="*/ 92706 h 92740"/>
                <a:gd name="connsiteX36" fmla="*/ 532 w 70079"/>
                <a:gd name="connsiteY36" fmla="*/ 92706 h 92740"/>
                <a:gd name="connsiteX37" fmla="*/ 93 w 70079"/>
                <a:gd name="connsiteY37" fmla="*/ 47422 h 92740"/>
                <a:gd name="connsiteX38" fmla="*/ 93 w 70079"/>
                <a:gd name="connsiteY38" fmla="*/ 531 h 92740"/>
                <a:gd name="connsiteX39" fmla="*/ 3748 w 70079"/>
                <a:gd name="connsiteY39" fmla="*/ 531 h 92740"/>
                <a:gd name="connsiteX40" fmla="*/ 9304 w 70079"/>
                <a:gd name="connsiteY40" fmla="*/ 531 h 92740"/>
                <a:gd name="connsiteX41" fmla="*/ 12959 w 70079"/>
                <a:gd name="connsiteY41" fmla="*/ 531 h 92740"/>
                <a:gd name="connsiteX42" fmla="*/ 15518 w 70079"/>
                <a:gd name="connsiteY42" fmla="*/ 531 h 92740"/>
                <a:gd name="connsiteX43" fmla="*/ 19246 w 70079"/>
                <a:gd name="connsiteY43" fmla="*/ 20 h 92740"/>
                <a:gd name="connsiteX44" fmla="*/ 22535 w 70079"/>
                <a:gd name="connsiteY44" fmla="*/ 20 h 92740"/>
                <a:gd name="connsiteX45" fmla="*/ 23997 w 70079"/>
                <a:gd name="connsiteY45" fmla="*/ 677 h 92740"/>
                <a:gd name="connsiteX46" fmla="*/ 23997 w 70079"/>
                <a:gd name="connsiteY46" fmla="*/ 5790 h 92740"/>
                <a:gd name="connsiteX47" fmla="*/ 24217 w 70079"/>
                <a:gd name="connsiteY47" fmla="*/ 9661 h 9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0079" h="92740">
                  <a:moveTo>
                    <a:pt x="24217" y="9661"/>
                  </a:moveTo>
                  <a:lnTo>
                    <a:pt x="26556" y="8419"/>
                  </a:lnTo>
                  <a:cubicBezTo>
                    <a:pt x="27353" y="7974"/>
                    <a:pt x="28113" y="7462"/>
                    <a:pt x="28822" y="6885"/>
                  </a:cubicBezTo>
                  <a:cubicBezTo>
                    <a:pt x="31490" y="5008"/>
                    <a:pt x="34422" y="3533"/>
                    <a:pt x="37521" y="2503"/>
                  </a:cubicBezTo>
                  <a:cubicBezTo>
                    <a:pt x="40679" y="1422"/>
                    <a:pt x="43983" y="801"/>
                    <a:pt x="47317" y="677"/>
                  </a:cubicBezTo>
                  <a:cubicBezTo>
                    <a:pt x="50643" y="524"/>
                    <a:pt x="53976" y="896"/>
                    <a:pt x="57185" y="1773"/>
                  </a:cubicBezTo>
                  <a:cubicBezTo>
                    <a:pt x="60373" y="2642"/>
                    <a:pt x="63319" y="4212"/>
                    <a:pt x="65811" y="6374"/>
                  </a:cubicBezTo>
                  <a:cubicBezTo>
                    <a:pt x="67442" y="8317"/>
                    <a:pt x="68443" y="10713"/>
                    <a:pt x="68662" y="13240"/>
                  </a:cubicBezTo>
                  <a:cubicBezTo>
                    <a:pt x="69393" y="17417"/>
                    <a:pt x="69832" y="21639"/>
                    <a:pt x="69978" y="25875"/>
                  </a:cubicBezTo>
                  <a:cubicBezTo>
                    <a:pt x="69978" y="30769"/>
                    <a:pt x="69978" y="36101"/>
                    <a:pt x="69978" y="41944"/>
                  </a:cubicBezTo>
                  <a:cubicBezTo>
                    <a:pt x="69978" y="47787"/>
                    <a:pt x="69978" y="53630"/>
                    <a:pt x="69978" y="59619"/>
                  </a:cubicBezTo>
                  <a:cubicBezTo>
                    <a:pt x="69978" y="65608"/>
                    <a:pt x="69978" y="71305"/>
                    <a:pt x="69613" y="76783"/>
                  </a:cubicBezTo>
                  <a:cubicBezTo>
                    <a:pt x="69247" y="82261"/>
                    <a:pt x="69613" y="87155"/>
                    <a:pt x="69613" y="91391"/>
                  </a:cubicBezTo>
                  <a:cubicBezTo>
                    <a:pt x="65811" y="91975"/>
                    <a:pt x="61981" y="92267"/>
                    <a:pt x="58136" y="92267"/>
                  </a:cubicBezTo>
                  <a:lnTo>
                    <a:pt x="46586" y="92267"/>
                  </a:lnTo>
                  <a:cubicBezTo>
                    <a:pt x="46586" y="89492"/>
                    <a:pt x="46586" y="86278"/>
                    <a:pt x="46586" y="82699"/>
                  </a:cubicBezTo>
                  <a:cubicBezTo>
                    <a:pt x="46586" y="79120"/>
                    <a:pt x="46586" y="75395"/>
                    <a:pt x="46586" y="71671"/>
                  </a:cubicBezTo>
                  <a:lnTo>
                    <a:pt x="46586" y="60277"/>
                  </a:lnTo>
                  <a:cubicBezTo>
                    <a:pt x="46586" y="56479"/>
                    <a:pt x="46586" y="52973"/>
                    <a:pt x="46074" y="49613"/>
                  </a:cubicBezTo>
                  <a:cubicBezTo>
                    <a:pt x="46074" y="48152"/>
                    <a:pt x="46074" y="46545"/>
                    <a:pt x="45709" y="44719"/>
                  </a:cubicBezTo>
                  <a:cubicBezTo>
                    <a:pt x="45635" y="42974"/>
                    <a:pt x="45416" y="41243"/>
                    <a:pt x="45051" y="39534"/>
                  </a:cubicBezTo>
                  <a:cubicBezTo>
                    <a:pt x="44795" y="37963"/>
                    <a:pt x="44378" y="36422"/>
                    <a:pt x="43808" y="34932"/>
                  </a:cubicBezTo>
                  <a:cubicBezTo>
                    <a:pt x="43325" y="33691"/>
                    <a:pt x="42521" y="32609"/>
                    <a:pt x="41469" y="31791"/>
                  </a:cubicBezTo>
                  <a:cubicBezTo>
                    <a:pt x="41359" y="31726"/>
                    <a:pt x="41213" y="31726"/>
                    <a:pt x="41103" y="31791"/>
                  </a:cubicBezTo>
                  <a:cubicBezTo>
                    <a:pt x="39729" y="31185"/>
                    <a:pt x="38281" y="30762"/>
                    <a:pt x="36790" y="30550"/>
                  </a:cubicBezTo>
                  <a:cubicBezTo>
                    <a:pt x="34904" y="30257"/>
                    <a:pt x="32982" y="30404"/>
                    <a:pt x="31161" y="30988"/>
                  </a:cubicBezTo>
                  <a:cubicBezTo>
                    <a:pt x="29224" y="31587"/>
                    <a:pt x="27499" y="32726"/>
                    <a:pt x="26190" y="34275"/>
                  </a:cubicBezTo>
                  <a:cubicBezTo>
                    <a:pt x="24568" y="36371"/>
                    <a:pt x="23668" y="38935"/>
                    <a:pt x="23632" y="41579"/>
                  </a:cubicBezTo>
                  <a:cubicBezTo>
                    <a:pt x="23632" y="45888"/>
                    <a:pt x="23632" y="50051"/>
                    <a:pt x="23632" y="54141"/>
                  </a:cubicBezTo>
                  <a:cubicBezTo>
                    <a:pt x="23632" y="58231"/>
                    <a:pt x="23632" y="62395"/>
                    <a:pt x="24070" y="66485"/>
                  </a:cubicBezTo>
                  <a:cubicBezTo>
                    <a:pt x="24509" y="70575"/>
                    <a:pt x="24070" y="74665"/>
                    <a:pt x="24070" y="78682"/>
                  </a:cubicBezTo>
                  <a:cubicBezTo>
                    <a:pt x="24049" y="82758"/>
                    <a:pt x="23800" y="86833"/>
                    <a:pt x="23339" y="90880"/>
                  </a:cubicBezTo>
                  <a:lnTo>
                    <a:pt x="23339" y="91610"/>
                  </a:lnTo>
                  <a:cubicBezTo>
                    <a:pt x="21548" y="92129"/>
                    <a:pt x="19714" y="92494"/>
                    <a:pt x="17857" y="92706"/>
                  </a:cubicBezTo>
                  <a:cubicBezTo>
                    <a:pt x="16322" y="92706"/>
                    <a:pt x="14786" y="92706"/>
                    <a:pt x="13178" y="92706"/>
                  </a:cubicBezTo>
                  <a:lnTo>
                    <a:pt x="7842" y="92706"/>
                  </a:lnTo>
                  <a:cubicBezTo>
                    <a:pt x="5408" y="92538"/>
                    <a:pt x="2966" y="92538"/>
                    <a:pt x="532" y="92706"/>
                  </a:cubicBezTo>
                  <a:cubicBezTo>
                    <a:pt x="532" y="77587"/>
                    <a:pt x="532" y="62541"/>
                    <a:pt x="93" y="47422"/>
                  </a:cubicBezTo>
                  <a:cubicBezTo>
                    <a:pt x="-345" y="32303"/>
                    <a:pt x="93" y="16746"/>
                    <a:pt x="93" y="531"/>
                  </a:cubicBezTo>
                  <a:lnTo>
                    <a:pt x="3748" y="531"/>
                  </a:lnTo>
                  <a:lnTo>
                    <a:pt x="9304" y="531"/>
                  </a:lnTo>
                  <a:lnTo>
                    <a:pt x="12959" y="531"/>
                  </a:lnTo>
                  <a:lnTo>
                    <a:pt x="15518" y="531"/>
                  </a:lnTo>
                  <a:lnTo>
                    <a:pt x="19246" y="20"/>
                  </a:lnTo>
                  <a:cubicBezTo>
                    <a:pt x="20342" y="-53"/>
                    <a:pt x="21439" y="-53"/>
                    <a:pt x="22535" y="20"/>
                  </a:cubicBezTo>
                  <a:cubicBezTo>
                    <a:pt x="23486" y="20"/>
                    <a:pt x="23997" y="20"/>
                    <a:pt x="23997" y="677"/>
                  </a:cubicBezTo>
                  <a:cubicBezTo>
                    <a:pt x="24122" y="2379"/>
                    <a:pt x="24122" y="4088"/>
                    <a:pt x="23997" y="5790"/>
                  </a:cubicBezTo>
                  <a:cubicBezTo>
                    <a:pt x="23997" y="7083"/>
                    <a:pt x="24070" y="8375"/>
                    <a:pt x="24217" y="9661"/>
                  </a:cubicBezTo>
                  <a:close/>
                </a:path>
              </a:pathLst>
            </a:custGeom>
            <a:solidFill>
              <a:srgbClr val="333233"/>
            </a:solidFill>
            <a:ln w="7301" cap="flat">
              <a:noFill/>
              <a:prstDash val="solid"/>
              <a:miter/>
            </a:ln>
          </p:spPr>
          <p:txBody>
            <a:bodyPr rtlCol="0" anchor="ctr"/>
            <a:lstStyle/>
            <a:p>
              <a:endParaRPr lang="en-US"/>
            </a:p>
          </p:txBody>
        </p:sp>
        <p:sp>
          <p:nvSpPr>
            <p:cNvPr id="1254" name="Freeform 1253">
              <a:extLst>
                <a:ext uri="{FF2B5EF4-FFF2-40B4-BE49-F238E27FC236}">
                  <a16:creationId xmlns:a16="http://schemas.microsoft.com/office/drawing/2014/main" id="{61EDE3C9-4980-B7AA-2C3A-A6585BA6403D}"/>
                </a:ext>
              </a:extLst>
            </p:cNvPr>
            <p:cNvSpPr/>
            <p:nvPr/>
          </p:nvSpPr>
          <p:spPr>
            <a:xfrm>
              <a:off x="6080066" y="6325472"/>
              <a:ext cx="75077" cy="130043"/>
            </a:xfrm>
            <a:custGeom>
              <a:avLst/>
              <a:gdLst>
                <a:gd name="connsiteX0" fmla="*/ 50487 w 75077"/>
                <a:gd name="connsiteY0" fmla="*/ 2449 h 130043"/>
                <a:gd name="connsiteX1" fmla="*/ 50487 w 75077"/>
                <a:gd name="connsiteY1" fmla="*/ 403 h 130043"/>
                <a:gd name="connsiteX2" fmla="*/ 52972 w 75077"/>
                <a:gd name="connsiteY2" fmla="*/ -35 h 130043"/>
                <a:gd name="connsiteX3" fmla="*/ 59039 w 75077"/>
                <a:gd name="connsiteY3" fmla="*/ -35 h 130043"/>
                <a:gd name="connsiteX4" fmla="*/ 66350 w 75077"/>
                <a:gd name="connsiteY4" fmla="*/ -35 h 130043"/>
                <a:gd name="connsiteX5" fmla="*/ 73660 w 75077"/>
                <a:gd name="connsiteY5" fmla="*/ 623 h 130043"/>
                <a:gd name="connsiteX6" fmla="*/ 73660 w 75077"/>
                <a:gd name="connsiteY6" fmla="*/ 12747 h 130043"/>
                <a:gd name="connsiteX7" fmla="*/ 74537 w 75077"/>
                <a:gd name="connsiteY7" fmla="*/ 73442 h 130043"/>
                <a:gd name="connsiteX8" fmla="*/ 74537 w 75077"/>
                <a:gd name="connsiteY8" fmla="*/ 129901 h 130043"/>
                <a:gd name="connsiteX9" fmla="*/ 62037 w 75077"/>
                <a:gd name="connsiteY9" fmla="*/ 129901 h 130043"/>
                <a:gd name="connsiteX10" fmla="*/ 49682 w 75077"/>
                <a:gd name="connsiteY10" fmla="*/ 129463 h 130043"/>
                <a:gd name="connsiteX11" fmla="*/ 49682 w 75077"/>
                <a:gd name="connsiteY11" fmla="*/ 128221 h 130043"/>
                <a:gd name="connsiteX12" fmla="*/ 49682 w 75077"/>
                <a:gd name="connsiteY12" fmla="*/ 125226 h 130043"/>
                <a:gd name="connsiteX13" fmla="*/ 49682 w 75077"/>
                <a:gd name="connsiteY13" fmla="*/ 122086 h 130043"/>
                <a:gd name="connsiteX14" fmla="*/ 48878 w 75077"/>
                <a:gd name="connsiteY14" fmla="*/ 120771 h 130043"/>
                <a:gd name="connsiteX15" fmla="*/ 47855 w 75077"/>
                <a:gd name="connsiteY15" fmla="*/ 121356 h 130043"/>
                <a:gd name="connsiteX16" fmla="*/ 40545 w 75077"/>
                <a:gd name="connsiteY16" fmla="*/ 128659 h 130043"/>
                <a:gd name="connsiteX17" fmla="*/ 30822 w 75077"/>
                <a:gd name="connsiteY17" fmla="*/ 129536 h 130043"/>
                <a:gd name="connsiteX18" fmla="*/ 14228 w 75077"/>
                <a:gd name="connsiteY18" fmla="*/ 124058 h 130043"/>
                <a:gd name="connsiteX19" fmla="*/ 5090 w 75077"/>
                <a:gd name="connsiteY19" fmla="*/ 112153 h 130043"/>
                <a:gd name="connsiteX20" fmla="*/ 1070 w 75077"/>
                <a:gd name="connsiteY20" fmla="*/ 95865 h 130043"/>
                <a:gd name="connsiteX21" fmla="*/ -100 w 75077"/>
                <a:gd name="connsiteY21" fmla="*/ 77678 h 130043"/>
                <a:gd name="connsiteX22" fmla="*/ 704 w 75077"/>
                <a:gd name="connsiteY22" fmla="*/ 65116 h 130043"/>
                <a:gd name="connsiteX23" fmla="*/ 3263 w 75077"/>
                <a:gd name="connsiteY23" fmla="*/ 54014 h 130043"/>
                <a:gd name="connsiteX24" fmla="*/ 7868 w 75077"/>
                <a:gd name="connsiteY24" fmla="*/ 45395 h 130043"/>
                <a:gd name="connsiteX25" fmla="*/ 15179 w 75077"/>
                <a:gd name="connsiteY25" fmla="*/ 40356 h 130043"/>
                <a:gd name="connsiteX26" fmla="*/ 26071 w 75077"/>
                <a:gd name="connsiteY26" fmla="*/ 38018 h 130043"/>
                <a:gd name="connsiteX27" fmla="*/ 37401 w 75077"/>
                <a:gd name="connsiteY27" fmla="*/ 38018 h 130043"/>
                <a:gd name="connsiteX28" fmla="*/ 46466 w 75077"/>
                <a:gd name="connsiteY28" fmla="*/ 39771 h 130043"/>
                <a:gd name="connsiteX29" fmla="*/ 50487 w 75077"/>
                <a:gd name="connsiteY29" fmla="*/ 42693 h 130043"/>
                <a:gd name="connsiteX30" fmla="*/ 50487 w 75077"/>
                <a:gd name="connsiteY30" fmla="*/ 28742 h 130043"/>
                <a:gd name="connsiteX31" fmla="*/ 50487 w 75077"/>
                <a:gd name="connsiteY31" fmla="*/ 20197 h 130043"/>
                <a:gd name="connsiteX32" fmla="*/ 50487 w 75077"/>
                <a:gd name="connsiteY32" fmla="*/ 15230 h 130043"/>
                <a:gd name="connsiteX33" fmla="*/ 50487 w 75077"/>
                <a:gd name="connsiteY33" fmla="*/ 11943 h 130043"/>
                <a:gd name="connsiteX34" fmla="*/ 50487 w 75077"/>
                <a:gd name="connsiteY34" fmla="*/ 8438 h 130043"/>
                <a:gd name="connsiteX35" fmla="*/ 50487 w 75077"/>
                <a:gd name="connsiteY35" fmla="*/ 2449 h 130043"/>
                <a:gd name="connsiteX36" fmla="*/ 21904 w 75077"/>
                <a:gd name="connsiteY36" fmla="*/ 71762 h 130043"/>
                <a:gd name="connsiteX37" fmla="*/ 20807 w 75077"/>
                <a:gd name="connsiteY37" fmla="*/ 77094 h 130043"/>
                <a:gd name="connsiteX38" fmla="*/ 20807 w 75077"/>
                <a:gd name="connsiteY38" fmla="*/ 82426 h 130043"/>
                <a:gd name="connsiteX39" fmla="*/ 21904 w 75077"/>
                <a:gd name="connsiteY39" fmla="*/ 91336 h 130043"/>
                <a:gd name="connsiteX40" fmla="*/ 25193 w 75077"/>
                <a:gd name="connsiteY40" fmla="*/ 99078 h 130043"/>
                <a:gd name="connsiteX41" fmla="*/ 30530 w 75077"/>
                <a:gd name="connsiteY41" fmla="*/ 104483 h 130043"/>
                <a:gd name="connsiteX42" fmla="*/ 37840 w 75077"/>
                <a:gd name="connsiteY42" fmla="*/ 106529 h 130043"/>
                <a:gd name="connsiteX43" fmla="*/ 45150 w 75077"/>
                <a:gd name="connsiteY43" fmla="*/ 104483 h 130043"/>
                <a:gd name="connsiteX44" fmla="*/ 49244 w 75077"/>
                <a:gd name="connsiteY44" fmla="*/ 99005 h 130043"/>
                <a:gd name="connsiteX45" fmla="*/ 50487 w 75077"/>
                <a:gd name="connsiteY45" fmla="*/ 90095 h 130043"/>
                <a:gd name="connsiteX46" fmla="*/ 50487 w 75077"/>
                <a:gd name="connsiteY46" fmla="*/ 79358 h 130043"/>
                <a:gd name="connsiteX47" fmla="*/ 50487 w 75077"/>
                <a:gd name="connsiteY47" fmla="*/ 68037 h 130043"/>
                <a:gd name="connsiteX48" fmla="*/ 49098 w 75077"/>
                <a:gd name="connsiteY48" fmla="*/ 61683 h 130043"/>
                <a:gd name="connsiteX49" fmla="*/ 45735 w 75077"/>
                <a:gd name="connsiteY49" fmla="*/ 58834 h 130043"/>
                <a:gd name="connsiteX50" fmla="*/ 39594 w 75077"/>
                <a:gd name="connsiteY50" fmla="*/ 58177 h 130043"/>
                <a:gd name="connsiteX51" fmla="*/ 27533 w 75077"/>
                <a:gd name="connsiteY51" fmla="*/ 61537 h 130043"/>
                <a:gd name="connsiteX52" fmla="*/ 22123 w 75077"/>
                <a:gd name="connsiteY52" fmla="*/ 71543 h 13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5077" h="130043">
                  <a:moveTo>
                    <a:pt x="50487" y="2449"/>
                  </a:moveTo>
                  <a:lnTo>
                    <a:pt x="50487" y="403"/>
                  </a:lnTo>
                  <a:cubicBezTo>
                    <a:pt x="51283" y="111"/>
                    <a:pt x="52124" y="-35"/>
                    <a:pt x="52972" y="-35"/>
                  </a:cubicBezTo>
                  <a:cubicBezTo>
                    <a:pt x="54580" y="-35"/>
                    <a:pt x="56627" y="-35"/>
                    <a:pt x="59039" y="-35"/>
                  </a:cubicBezTo>
                  <a:lnTo>
                    <a:pt x="66350" y="-35"/>
                  </a:lnTo>
                  <a:cubicBezTo>
                    <a:pt x="68799" y="-13"/>
                    <a:pt x="71247" y="206"/>
                    <a:pt x="73660" y="623"/>
                  </a:cubicBezTo>
                  <a:lnTo>
                    <a:pt x="73660" y="12747"/>
                  </a:lnTo>
                  <a:cubicBezTo>
                    <a:pt x="73660" y="33198"/>
                    <a:pt x="73952" y="53429"/>
                    <a:pt x="74537" y="73442"/>
                  </a:cubicBezTo>
                  <a:cubicBezTo>
                    <a:pt x="75122" y="93455"/>
                    <a:pt x="75122" y="112277"/>
                    <a:pt x="74537" y="129901"/>
                  </a:cubicBezTo>
                  <a:lnTo>
                    <a:pt x="62037" y="129901"/>
                  </a:lnTo>
                  <a:cubicBezTo>
                    <a:pt x="57914" y="130135"/>
                    <a:pt x="53776" y="129988"/>
                    <a:pt x="49682" y="129463"/>
                  </a:cubicBezTo>
                  <a:cubicBezTo>
                    <a:pt x="49587" y="129053"/>
                    <a:pt x="49587" y="128630"/>
                    <a:pt x="49682" y="128221"/>
                  </a:cubicBezTo>
                  <a:cubicBezTo>
                    <a:pt x="49682" y="126979"/>
                    <a:pt x="49682" y="125957"/>
                    <a:pt x="49682" y="125226"/>
                  </a:cubicBezTo>
                  <a:cubicBezTo>
                    <a:pt x="49682" y="124496"/>
                    <a:pt x="49682" y="123474"/>
                    <a:pt x="49682" y="122086"/>
                  </a:cubicBezTo>
                  <a:cubicBezTo>
                    <a:pt x="49514" y="121596"/>
                    <a:pt x="49236" y="121151"/>
                    <a:pt x="48878" y="120771"/>
                  </a:cubicBezTo>
                  <a:cubicBezTo>
                    <a:pt x="48878" y="120771"/>
                    <a:pt x="48220" y="120771"/>
                    <a:pt x="47855" y="121356"/>
                  </a:cubicBezTo>
                  <a:cubicBezTo>
                    <a:pt x="46546" y="124708"/>
                    <a:pt x="43893" y="127352"/>
                    <a:pt x="40545" y="128659"/>
                  </a:cubicBezTo>
                  <a:cubicBezTo>
                    <a:pt x="37423" y="129726"/>
                    <a:pt x="34090" y="130025"/>
                    <a:pt x="30822" y="129536"/>
                  </a:cubicBezTo>
                  <a:cubicBezTo>
                    <a:pt x="24872" y="129390"/>
                    <a:pt x="19097" y="127483"/>
                    <a:pt x="14228" y="124058"/>
                  </a:cubicBezTo>
                  <a:cubicBezTo>
                    <a:pt x="10200" y="120953"/>
                    <a:pt x="7050" y="116849"/>
                    <a:pt x="5090" y="112153"/>
                  </a:cubicBezTo>
                  <a:cubicBezTo>
                    <a:pt x="3007" y="106930"/>
                    <a:pt x="1655" y="101452"/>
                    <a:pt x="1070" y="95865"/>
                  </a:cubicBezTo>
                  <a:cubicBezTo>
                    <a:pt x="412" y="89875"/>
                    <a:pt x="-27" y="83814"/>
                    <a:pt x="-100" y="77678"/>
                  </a:cubicBezTo>
                  <a:cubicBezTo>
                    <a:pt x="-129" y="73478"/>
                    <a:pt x="142" y="69279"/>
                    <a:pt x="704" y="65116"/>
                  </a:cubicBezTo>
                  <a:cubicBezTo>
                    <a:pt x="1209" y="61339"/>
                    <a:pt x="2064" y="57629"/>
                    <a:pt x="3263" y="54014"/>
                  </a:cubicBezTo>
                  <a:cubicBezTo>
                    <a:pt x="4301" y="50902"/>
                    <a:pt x="5858" y="47988"/>
                    <a:pt x="7868" y="45395"/>
                  </a:cubicBezTo>
                  <a:cubicBezTo>
                    <a:pt x="9747" y="43021"/>
                    <a:pt x="12291" y="41269"/>
                    <a:pt x="15179" y="40356"/>
                  </a:cubicBezTo>
                  <a:cubicBezTo>
                    <a:pt x="18680" y="39063"/>
                    <a:pt x="22350" y="38274"/>
                    <a:pt x="26071" y="38018"/>
                  </a:cubicBezTo>
                  <a:cubicBezTo>
                    <a:pt x="29843" y="37726"/>
                    <a:pt x="33629" y="37726"/>
                    <a:pt x="37401" y="38018"/>
                  </a:cubicBezTo>
                  <a:cubicBezTo>
                    <a:pt x="40486" y="38215"/>
                    <a:pt x="43527" y="38807"/>
                    <a:pt x="46466" y="39771"/>
                  </a:cubicBezTo>
                  <a:cubicBezTo>
                    <a:pt x="48878" y="40648"/>
                    <a:pt x="50267" y="41597"/>
                    <a:pt x="50487" y="42693"/>
                  </a:cubicBezTo>
                  <a:cubicBezTo>
                    <a:pt x="50487" y="36923"/>
                    <a:pt x="50487" y="32321"/>
                    <a:pt x="50487" y="28742"/>
                  </a:cubicBezTo>
                  <a:lnTo>
                    <a:pt x="50487" y="20197"/>
                  </a:lnTo>
                  <a:cubicBezTo>
                    <a:pt x="50487" y="18006"/>
                    <a:pt x="50487" y="16399"/>
                    <a:pt x="50487" y="15230"/>
                  </a:cubicBezTo>
                  <a:cubicBezTo>
                    <a:pt x="50487" y="14062"/>
                    <a:pt x="50487" y="12966"/>
                    <a:pt x="50487" y="11943"/>
                  </a:cubicBezTo>
                  <a:lnTo>
                    <a:pt x="50487" y="8438"/>
                  </a:lnTo>
                  <a:cubicBezTo>
                    <a:pt x="50487" y="6539"/>
                    <a:pt x="50487" y="4713"/>
                    <a:pt x="50487" y="2449"/>
                  </a:cubicBezTo>
                  <a:close/>
                  <a:moveTo>
                    <a:pt x="21904" y="71762"/>
                  </a:moveTo>
                  <a:cubicBezTo>
                    <a:pt x="21319" y="73486"/>
                    <a:pt x="20954" y="75275"/>
                    <a:pt x="20807" y="77094"/>
                  </a:cubicBezTo>
                  <a:cubicBezTo>
                    <a:pt x="20807" y="78920"/>
                    <a:pt x="20807" y="80746"/>
                    <a:pt x="20807" y="82426"/>
                  </a:cubicBezTo>
                  <a:cubicBezTo>
                    <a:pt x="20800" y="85428"/>
                    <a:pt x="21166" y="88422"/>
                    <a:pt x="21904" y="91336"/>
                  </a:cubicBezTo>
                  <a:cubicBezTo>
                    <a:pt x="22562" y="94083"/>
                    <a:pt x="23680" y="96697"/>
                    <a:pt x="25193" y="99078"/>
                  </a:cubicBezTo>
                  <a:cubicBezTo>
                    <a:pt x="26568" y="101241"/>
                    <a:pt x="28388" y="103081"/>
                    <a:pt x="30530" y="104483"/>
                  </a:cubicBezTo>
                  <a:cubicBezTo>
                    <a:pt x="32694" y="105908"/>
                    <a:pt x="35252" y="106623"/>
                    <a:pt x="37840" y="106529"/>
                  </a:cubicBezTo>
                  <a:cubicBezTo>
                    <a:pt x="40442" y="106704"/>
                    <a:pt x="43023" y="105988"/>
                    <a:pt x="45150" y="104483"/>
                  </a:cubicBezTo>
                  <a:cubicBezTo>
                    <a:pt x="47014" y="103088"/>
                    <a:pt x="48432" y="101182"/>
                    <a:pt x="49244" y="99005"/>
                  </a:cubicBezTo>
                  <a:cubicBezTo>
                    <a:pt x="50150" y="96128"/>
                    <a:pt x="50567" y="93111"/>
                    <a:pt x="50487" y="90095"/>
                  </a:cubicBezTo>
                  <a:cubicBezTo>
                    <a:pt x="50487" y="86881"/>
                    <a:pt x="50487" y="83302"/>
                    <a:pt x="50487" y="79358"/>
                  </a:cubicBezTo>
                  <a:cubicBezTo>
                    <a:pt x="50487" y="75414"/>
                    <a:pt x="50487" y="70813"/>
                    <a:pt x="50487" y="68037"/>
                  </a:cubicBezTo>
                  <a:cubicBezTo>
                    <a:pt x="50487" y="65846"/>
                    <a:pt x="50011" y="63677"/>
                    <a:pt x="49098" y="61683"/>
                  </a:cubicBezTo>
                  <a:cubicBezTo>
                    <a:pt x="48454" y="60281"/>
                    <a:pt x="47226" y="59236"/>
                    <a:pt x="45735" y="58834"/>
                  </a:cubicBezTo>
                  <a:cubicBezTo>
                    <a:pt x="43725" y="58345"/>
                    <a:pt x="41663" y="58119"/>
                    <a:pt x="39594" y="58177"/>
                  </a:cubicBezTo>
                  <a:cubicBezTo>
                    <a:pt x="35311" y="57943"/>
                    <a:pt x="31078" y="59127"/>
                    <a:pt x="27533" y="61537"/>
                  </a:cubicBezTo>
                  <a:cubicBezTo>
                    <a:pt x="24375" y="63940"/>
                    <a:pt x="22401" y="67585"/>
                    <a:pt x="22123" y="71543"/>
                  </a:cubicBezTo>
                  <a:close/>
                </a:path>
              </a:pathLst>
            </a:custGeom>
            <a:solidFill>
              <a:srgbClr val="333233"/>
            </a:solidFill>
            <a:ln w="7301" cap="flat">
              <a:noFill/>
              <a:prstDash val="solid"/>
              <a:miter/>
            </a:ln>
          </p:spPr>
          <p:txBody>
            <a:bodyPr rtlCol="0" anchor="ctr"/>
            <a:lstStyle/>
            <a:p>
              <a:endParaRPr lang="en-US"/>
            </a:p>
          </p:txBody>
        </p:sp>
        <p:sp>
          <p:nvSpPr>
            <p:cNvPr id="1255" name="Freeform 1254">
              <a:extLst>
                <a:ext uri="{FF2B5EF4-FFF2-40B4-BE49-F238E27FC236}">
                  <a16:creationId xmlns:a16="http://schemas.microsoft.com/office/drawing/2014/main" id="{A726712F-CB71-F9E7-3172-98FE1C1570C6}"/>
                </a:ext>
              </a:extLst>
            </p:cNvPr>
            <p:cNvSpPr/>
            <p:nvPr/>
          </p:nvSpPr>
          <p:spPr>
            <a:xfrm>
              <a:off x="6206314" y="6327225"/>
              <a:ext cx="76867" cy="127986"/>
            </a:xfrm>
            <a:custGeom>
              <a:avLst/>
              <a:gdLst>
                <a:gd name="connsiteX0" fmla="*/ 76289 w 76867"/>
                <a:gd name="connsiteY0" fmla="*/ 69279 h 127986"/>
                <a:gd name="connsiteX1" fmla="*/ 75704 w 76867"/>
                <a:gd name="connsiteY1" fmla="*/ 127709 h 127986"/>
                <a:gd name="connsiteX2" fmla="*/ 69637 w 76867"/>
                <a:gd name="connsiteY2" fmla="*/ 127709 h 127986"/>
                <a:gd name="connsiteX3" fmla="*/ 51435 w 76867"/>
                <a:gd name="connsiteY3" fmla="*/ 127709 h 127986"/>
                <a:gd name="connsiteX4" fmla="*/ 50996 w 76867"/>
                <a:gd name="connsiteY4" fmla="*/ 110618 h 127986"/>
                <a:gd name="connsiteX5" fmla="*/ 50996 w 76867"/>
                <a:gd name="connsiteY5" fmla="*/ 91847 h 127986"/>
                <a:gd name="connsiteX6" fmla="*/ 50484 w 76867"/>
                <a:gd name="connsiteY6" fmla="*/ 73076 h 127986"/>
                <a:gd name="connsiteX7" fmla="*/ 49095 w 76867"/>
                <a:gd name="connsiteY7" fmla="*/ 56204 h 127986"/>
                <a:gd name="connsiteX8" fmla="*/ 46098 w 76867"/>
                <a:gd name="connsiteY8" fmla="*/ 62559 h 127986"/>
                <a:gd name="connsiteX9" fmla="*/ 42809 w 76867"/>
                <a:gd name="connsiteY9" fmla="*/ 71470 h 127986"/>
                <a:gd name="connsiteX10" fmla="*/ 39665 w 76867"/>
                <a:gd name="connsiteY10" fmla="*/ 79577 h 127986"/>
                <a:gd name="connsiteX11" fmla="*/ 37472 w 76867"/>
                <a:gd name="connsiteY11" fmla="*/ 83010 h 127986"/>
                <a:gd name="connsiteX12" fmla="*/ 35352 w 76867"/>
                <a:gd name="connsiteY12" fmla="*/ 81111 h 127986"/>
                <a:gd name="connsiteX13" fmla="*/ 32940 w 76867"/>
                <a:gd name="connsiteY13" fmla="*/ 76217 h 127986"/>
                <a:gd name="connsiteX14" fmla="*/ 30455 w 76867"/>
                <a:gd name="connsiteY14" fmla="*/ 70009 h 127986"/>
                <a:gd name="connsiteX15" fmla="*/ 28262 w 76867"/>
                <a:gd name="connsiteY15" fmla="*/ 63946 h 127986"/>
                <a:gd name="connsiteX16" fmla="*/ 26068 w 76867"/>
                <a:gd name="connsiteY16" fmla="*/ 57446 h 127986"/>
                <a:gd name="connsiteX17" fmla="*/ 25045 w 76867"/>
                <a:gd name="connsiteY17" fmla="*/ 92432 h 127986"/>
                <a:gd name="connsiteX18" fmla="*/ 26653 w 76867"/>
                <a:gd name="connsiteY18" fmla="*/ 127198 h 127986"/>
                <a:gd name="connsiteX19" fmla="*/ 13714 w 76867"/>
                <a:gd name="connsiteY19" fmla="*/ 127928 h 127986"/>
                <a:gd name="connsiteX20" fmla="*/ 848 w 76867"/>
                <a:gd name="connsiteY20" fmla="*/ 127928 h 127986"/>
                <a:gd name="connsiteX21" fmla="*/ 337 w 76867"/>
                <a:gd name="connsiteY21" fmla="*/ 127417 h 127986"/>
                <a:gd name="connsiteX22" fmla="*/ -102 w 76867"/>
                <a:gd name="connsiteY22" fmla="*/ 123911 h 127986"/>
                <a:gd name="connsiteX23" fmla="*/ -102 w 76867"/>
                <a:gd name="connsiteY23" fmla="*/ 115512 h 127986"/>
                <a:gd name="connsiteX24" fmla="*/ -102 w 76867"/>
                <a:gd name="connsiteY24" fmla="*/ 100904 h 127986"/>
                <a:gd name="connsiteX25" fmla="*/ -102 w 76867"/>
                <a:gd name="connsiteY25" fmla="*/ 78116 h 127986"/>
                <a:gd name="connsiteX26" fmla="*/ -102 w 76867"/>
                <a:gd name="connsiteY26" fmla="*/ 45760 h 127986"/>
                <a:gd name="connsiteX27" fmla="*/ -102 w 76867"/>
                <a:gd name="connsiteY27" fmla="*/ 1937 h 127986"/>
                <a:gd name="connsiteX28" fmla="*/ 5454 w 76867"/>
                <a:gd name="connsiteY28" fmla="*/ 987 h 127986"/>
                <a:gd name="connsiteX29" fmla="*/ 11887 w 76867"/>
                <a:gd name="connsiteY29" fmla="*/ 987 h 127986"/>
                <a:gd name="connsiteX30" fmla="*/ 18466 w 76867"/>
                <a:gd name="connsiteY30" fmla="*/ 987 h 127986"/>
                <a:gd name="connsiteX31" fmla="*/ 24899 w 76867"/>
                <a:gd name="connsiteY31" fmla="*/ 987 h 127986"/>
                <a:gd name="connsiteX32" fmla="*/ 24899 w 76867"/>
                <a:gd name="connsiteY32" fmla="*/ 987 h 127986"/>
                <a:gd name="connsiteX33" fmla="*/ 28188 w 76867"/>
                <a:gd name="connsiteY33" fmla="*/ 6611 h 127986"/>
                <a:gd name="connsiteX34" fmla="*/ 31332 w 76867"/>
                <a:gd name="connsiteY34" fmla="*/ 14645 h 127986"/>
                <a:gd name="connsiteX35" fmla="*/ 34183 w 76867"/>
                <a:gd name="connsiteY35" fmla="*/ 22680 h 127986"/>
                <a:gd name="connsiteX36" fmla="*/ 37034 w 76867"/>
                <a:gd name="connsiteY36" fmla="*/ 28742 h 127986"/>
                <a:gd name="connsiteX37" fmla="*/ 38130 w 76867"/>
                <a:gd name="connsiteY37" fmla="*/ 29326 h 127986"/>
                <a:gd name="connsiteX38" fmla="*/ 39885 w 76867"/>
                <a:gd name="connsiteY38" fmla="*/ 25821 h 127986"/>
                <a:gd name="connsiteX39" fmla="*/ 42443 w 76867"/>
                <a:gd name="connsiteY39" fmla="*/ 17275 h 127986"/>
                <a:gd name="connsiteX40" fmla="*/ 45587 w 76867"/>
                <a:gd name="connsiteY40" fmla="*/ 7634 h 127986"/>
                <a:gd name="connsiteX41" fmla="*/ 49022 w 76867"/>
                <a:gd name="connsiteY41" fmla="*/ 330 h 127986"/>
                <a:gd name="connsiteX42" fmla="*/ 53701 w 76867"/>
                <a:gd name="connsiteY42" fmla="*/ 330 h 127986"/>
                <a:gd name="connsiteX43" fmla="*/ 61011 w 76867"/>
                <a:gd name="connsiteY43" fmla="*/ -35 h 127986"/>
                <a:gd name="connsiteX44" fmla="*/ 69052 w 76867"/>
                <a:gd name="connsiteY44" fmla="*/ -35 h 127986"/>
                <a:gd name="connsiteX45" fmla="*/ 76362 w 76867"/>
                <a:gd name="connsiteY45" fmla="*/ -35 h 127986"/>
                <a:gd name="connsiteX46" fmla="*/ 76362 w 76867"/>
                <a:gd name="connsiteY46" fmla="*/ 34804 h 127986"/>
                <a:gd name="connsiteX47" fmla="*/ 76289 w 76867"/>
                <a:gd name="connsiteY47" fmla="*/ 69279 h 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6867" h="127986">
                  <a:moveTo>
                    <a:pt x="76289" y="69279"/>
                  </a:moveTo>
                  <a:lnTo>
                    <a:pt x="75704" y="127709"/>
                  </a:lnTo>
                  <a:cubicBezTo>
                    <a:pt x="73687" y="127556"/>
                    <a:pt x="71655" y="127556"/>
                    <a:pt x="69637" y="127709"/>
                  </a:cubicBezTo>
                  <a:lnTo>
                    <a:pt x="51435" y="127709"/>
                  </a:lnTo>
                  <a:cubicBezTo>
                    <a:pt x="51435" y="122450"/>
                    <a:pt x="50996" y="116754"/>
                    <a:pt x="50996" y="110618"/>
                  </a:cubicBezTo>
                  <a:cubicBezTo>
                    <a:pt x="50996" y="104483"/>
                    <a:pt x="50996" y="98202"/>
                    <a:pt x="50996" y="91847"/>
                  </a:cubicBezTo>
                  <a:cubicBezTo>
                    <a:pt x="50996" y="85493"/>
                    <a:pt x="50996" y="79212"/>
                    <a:pt x="50484" y="73076"/>
                  </a:cubicBezTo>
                  <a:cubicBezTo>
                    <a:pt x="49973" y="66941"/>
                    <a:pt x="49680" y="61317"/>
                    <a:pt x="49095" y="56204"/>
                  </a:cubicBezTo>
                  <a:cubicBezTo>
                    <a:pt x="47904" y="58228"/>
                    <a:pt x="46902" y="60353"/>
                    <a:pt x="46098" y="62559"/>
                  </a:cubicBezTo>
                  <a:cubicBezTo>
                    <a:pt x="45002" y="65407"/>
                    <a:pt x="43905" y="68402"/>
                    <a:pt x="42809" y="71470"/>
                  </a:cubicBezTo>
                  <a:cubicBezTo>
                    <a:pt x="41712" y="74537"/>
                    <a:pt x="40689" y="77240"/>
                    <a:pt x="39665" y="79577"/>
                  </a:cubicBezTo>
                  <a:cubicBezTo>
                    <a:pt x="38642" y="81914"/>
                    <a:pt x="37984" y="83010"/>
                    <a:pt x="37472" y="83010"/>
                  </a:cubicBezTo>
                  <a:cubicBezTo>
                    <a:pt x="36961" y="83010"/>
                    <a:pt x="36156" y="82425"/>
                    <a:pt x="35352" y="81111"/>
                  </a:cubicBezTo>
                  <a:cubicBezTo>
                    <a:pt x="34417" y="79548"/>
                    <a:pt x="33613" y="77912"/>
                    <a:pt x="32940" y="76217"/>
                  </a:cubicBezTo>
                  <a:lnTo>
                    <a:pt x="30455" y="70009"/>
                  </a:lnTo>
                  <a:lnTo>
                    <a:pt x="28262" y="63946"/>
                  </a:lnTo>
                  <a:cubicBezTo>
                    <a:pt x="27677" y="62048"/>
                    <a:pt x="26946" y="59929"/>
                    <a:pt x="26068" y="57446"/>
                  </a:cubicBezTo>
                  <a:cubicBezTo>
                    <a:pt x="25067" y="69081"/>
                    <a:pt x="24723" y="80760"/>
                    <a:pt x="25045" y="92432"/>
                  </a:cubicBezTo>
                  <a:cubicBezTo>
                    <a:pt x="25045" y="104191"/>
                    <a:pt x="25849" y="115731"/>
                    <a:pt x="26653" y="127198"/>
                  </a:cubicBezTo>
                  <a:cubicBezTo>
                    <a:pt x="22370" y="127790"/>
                    <a:pt x="18042" y="128031"/>
                    <a:pt x="13714" y="127928"/>
                  </a:cubicBezTo>
                  <a:lnTo>
                    <a:pt x="848" y="127928"/>
                  </a:lnTo>
                  <a:cubicBezTo>
                    <a:pt x="848" y="127928"/>
                    <a:pt x="410" y="127928"/>
                    <a:pt x="337" y="127417"/>
                  </a:cubicBezTo>
                  <a:cubicBezTo>
                    <a:pt x="103" y="126263"/>
                    <a:pt x="-43" y="125087"/>
                    <a:pt x="-102" y="123911"/>
                  </a:cubicBezTo>
                  <a:cubicBezTo>
                    <a:pt x="-102" y="122085"/>
                    <a:pt x="-102" y="119237"/>
                    <a:pt x="-102" y="115512"/>
                  </a:cubicBezTo>
                  <a:cubicBezTo>
                    <a:pt x="-102" y="111787"/>
                    <a:pt x="-102" y="106893"/>
                    <a:pt x="-102" y="100904"/>
                  </a:cubicBezTo>
                  <a:cubicBezTo>
                    <a:pt x="-102" y="94915"/>
                    <a:pt x="-102" y="87246"/>
                    <a:pt x="-102" y="78116"/>
                  </a:cubicBezTo>
                  <a:cubicBezTo>
                    <a:pt x="-102" y="68986"/>
                    <a:pt x="-102" y="58250"/>
                    <a:pt x="-102" y="45760"/>
                  </a:cubicBezTo>
                  <a:cubicBezTo>
                    <a:pt x="-102" y="33271"/>
                    <a:pt x="-102" y="18663"/>
                    <a:pt x="-102" y="1937"/>
                  </a:cubicBezTo>
                  <a:cubicBezTo>
                    <a:pt x="1704" y="1404"/>
                    <a:pt x="3568" y="1082"/>
                    <a:pt x="5454" y="987"/>
                  </a:cubicBezTo>
                  <a:cubicBezTo>
                    <a:pt x="7501" y="987"/>
                    <a:pt x="9621" y="987"/>
                    <a:pt x="11887" y="987"/>
                  </a:cubicBezTo>
                  <a:lnTo>
                    <a:pt x="18466" y="987"/>
                  </a:lnTo>
                  <a:cubicBezTo>
                    <a:pt x="20608" y="1097"/>
                    <a:pt x="22757" y="1097"/>
                    <a:pt x="24899" y="987"/>
                  </a:cubicBezTo>
                  <a:lnTo>
                    <a:pt x="24899" y="987"/>
                  </a:lnTo>
                  <a:cubicBezTo>
                    <a:pt x="26266" y="2689"/>
                    <a:pt x="27370" y="4588"/>
                    <a:pt x="28188" y="6611"/>
                  </a:cubicBezTo>
                  <a:cubicBezTo>
                    <a:pt x="29285" y="9095"/>
                    <a:pt x="30382" y="11797"/>
                    <a:pt x="31332" y="14645"/>
                  </a:cubicBezTo>
                  <a:cubicBezTo>
                    <a:pt x="32282" y="17494"/>
                    <a:pt x="33306" y="20123"/>
                    <a:pt x="34183" y="22680"/>
                  </a:cubicBezTo>
                  <a:cubicBezTo>
                    <a:pt x="34899" y="24798"/>
                    <a:pt x="35857" y="26836"/>
                    <a:pt x="37034" y="28742"/>
                  </a:cubicBezTo>
                  <a:cubicBezTo>
                    <a:pt x="37290" y="29100"/>
                    <a:pt x="37692" y="29312"/>
                    <a:pt x="38130" y="29326"/>
                  </a:cubicBezTo>
                  <a:cubicBezTo>
                    <a:pt x="38130" y="29326"/>
                    <a:pt x="39081" y="28304"/>
                    <a:pt x="39885" y="25821"/>
                  </a:cubicBezTo>
                  <a:cubicBezTo>
                    <a:pt x="40689" y="23337"/>
                    <a:pt x="41566" y="20561"/>
                    <a:pt x="42443" y="17275"/>
                  </a:cubicBezTo>
                  <a:cubicBezTo>
                    <a:pt x="43320" y="13988"/>
                    <a:pt x="44417" y="10848"/>
                    <a:pt x="45587" y="7634"/>
                  </a:cubicBezTo>
                  <a:cubicBezTo>
                    <a:pt x="46391" y="5056"/>
                    <a:pt x="47546" y="2594"/>
                    <a:pt x="49022" y="330"/>
                  </a:cubicBezTo>
                  <a:cubicBezTo>
                    <a:pt x="50579" y="483"/>
                    <a:pt x="52144" y="483"/>
                    <a:pt x="53701" y="330"/>
                  </a:cubicBezTo>
                  <a:lnTo>
                    <a:pt x="61011" y="-35"/>
                  </a:lnTo>
                  <a:cubicBezTo>
                    <a:pt x="63643" y="-35"/>
                    <a:pt x="66347" y="-35"/>
                    <a:pt x="69052" y="-35"/>
                  </a:cubicBezTo>
                  <a:lnTo>
                    <a:pt x="76362" y="-35"/>
                  </a:lnTo>
                  <a:cubicBezTo>
                    <a:pt x="75924" y="11746"/>
                    <a:pt x="75924" y="23359"/>
                    <a:pt x="76362" y="34804"/>
                  </a:cubicBezTo>
                  <a:cubicBezTo>
                    <a:pt x="76947" y="45833"/>
                    <a:pt x="76874" y="57446"/>
                    <a:pt x="76289" y="69279"/>
                  </a:cubicBezTo>
                  <a:close/>
                </a:path>
              </a:pathLst>
            </a:custGeom>
            <a:solidFill>
              <a:srgbClr val="333233"/>
            </a:solidFill>
            <a:ln w="7301" cap="flat">
              <a:noFill/>
              <a:prstDash val="solid"/>
              <a:miter/>
            </a:ln>
          </p:spPr>
          <p:txBody>
            <a:bodyPr rtlCol="0" anchor="ctr"/>
            <a:lstStyle/>
            <a:p>
              <a:endParaRPr lang="en-US"/>
            </a:p>
          </p:txBody>
        </p:sp>
        <p:sp>
          <p:nvSpPr>
            <p:cNvPr id="1256" name="Freeform 1255">
              <a:extLst>
                <a:ext uri="{FF2B5EF4-FFF2-40B4-BE49-F238E27FC236}">
                  <a16:creationId xmlns:a16="http://schemas.microsoft.com/office/drawing/2014/main" id="{C977B160-B8C9-7586-A668-5CBBD7364429}"/>
                </a:ext>
              </a:extLst>
            </p:cNvPr>
            <p:cNvSpPr/>
            <p:nvPr/>
          </p:nvSpPr>
          <p:spPr>
            <a:xfrm>
              <a:off x="6293448" y="6362357"/>
              <a:ext cx="78076" cy="92886"/>
            </a:xfrm>
            <a:custGeom>
              <a:avLst/>
              <a:gdLst>
                <a:gd name="connsiteX0" fmla="*/ 77681 w 78076"/>
                <a:gd name="connsiteY0" fmla="*/ 987 h 92886"/>
                <a:gd name="connsiteX1" fmla="*/ 77681 w 78076"/>
                <a:gd name="connsiteY1" fmla="*/ 3179 h 92886"/>
                <a:gd name="connsiteX2" fmla="*/ 77681 w 78076"/>
                <a:gd name="connsiteY2" fmla="*/ 5443 h 92886"/>
                <a:gd name="connsiteX3" fmla="*/ 77681 w 78076"/>
                <a:gd name="connsiteY3" fmla="*/ 7269 h 92886"/>
                <a:gd name="connsiteX4" fmla="*/ 77681 w 78076"/>
                <a:gd name="connsiteY4" fmla="*/ 46344 h 92886"/>
                <a:gd name="connsiteX5" fmla="*/ 77169 w 78076"/>
                <a:gd name="connsiteY5" fmla="*/ 85201 h 92886"/>
                <a:gd name="connsiteX6" fmla="*/ 77169 w 78076"/>
                <a:gd name="connsiteY6" fmla="*/ 90021 h 92886"/>
                <a:gd name="connsiteX7" fmla="*/ 74830 w 78076"/>
                <a:gd name="connsiteY7" fmla="*/ 92797 h 92886"/>
                <a:gd name="connsiteX8" fmla="*/ 72637 w 78076"/>
                <a:gd name="connsiteY8" fmla="*/ 92797 h 92886"/>
                <a:gd name="connsiteX9" fmla="*/ 66643 w 78076"/>
                <a:gd name="connsiteY9" fmla="*/ 92797 h 92886"/>
                <a:gd name="connsiteX10" fmla="*/ 60648 w 78076"/>
                <a:gd name="connsiteY10" fmla="*/ 92797 h 92886"/>
                <a:gd name="connsiteX11" fmla="*/ 56701 w 78076"/>
                <a:gd name="connsiteY11" fmla="*/ 92797 h 92886"/>
                <a:gd name="connsiteX12" fmla="*/ 52753 w 78076"/>
                <a:gd name="connsiteY12" fmla="*/ 92797 h 92886"/>
                <a:gd name="connsiteX13" fmla="*/ 50999 w 78076"/>
                <a:gd name="connsiteY13" fmla="*/ 91336 h 92886"/>
                <a:gd name="connsiteX14" fmla="*/ 50560 w 78076"/>
                <a:gd name="connsiteY14" fmla="*/ 88707 h 92886"/>
                <a:gd name="connsiteX15" fmla="*/ 50926 w 78076"/>
                <a:gd name="connsiteY15" fmla="*/ 85420 h 92886"/>
                <a:gd name="connsiteX16" fmla="*/ 51291 w 78076"/>
                <a:gd name="connsiteY16" fmla="*/ 82279 h 92886"/>
                <a:gd name="connsiteX17" fmla="*/ 40180 w 78076"/>
                <a:gd name="connsiteY17" fmla="*/ 89583 h 92886"/>
                <a:gd name="connsiteX18" fmla="*/ 27022 w 78076"/>
                <a:gd name="connsiteY18" fmla="*/ 92724 h 92886"/>
                <a:gd name="connsiteX19" fmla="*/ 14741 w 78076"/>
                <a:gd name="connsiteY19" fmla="*/ 87757 h 92886"/>
                <a:gd name="connsiteX20" fmla="*/ 6407 w 78076"/>
                <a:gd name="connsiteY20" fmla="*/ 75487 h 92886"/>
                <a:gd name="connsiteX21" fmla="*/ 1509 w 78076"/>
                <a:gd name="connsiteY21" fmla="*/ 59491 h 92886"/>
                <a:gd name="connsiteX22" fmla="*/ -99 w 78076"/>
                <a:gd name="connsiteY22" fmla="*/ 43423 h 92886"/>
                <a:gd name="connsiteX23" fmla="*/ 2313 w 78076"/>
                <a:gd name="connsiteY23" fmla="*/ 26551 h 92886"/>
                <a:gd name="connsiteX24" fmla="*/ 8820 w 78076"/>
                <a:gd name="connsiteY24" fmla="*/ 13185 h 92886"/>
                <a:gd name="connsiteX25" fmla="*/ 18688 w 78076"/>
                <a:gd name="connsiteY25" fmla="*/ 4347 h 92886"/>
                <a:gd name="connsiteX26" fmla="*/ 30823 w 78076"/>
                <a:gd name="connsiteY26" fmla="*/ 987 h 92886"/>
                <a:gd name="connsiteX27" fmla="*/ 37037 w 78076"/>
                <a:gd name="connsiteY27" fmla="*/ 987 h 92886"/>
                <a:gd name="connsiteX28" fmla="*/ 42300 w 78076"/>
                <a:gd name="connsiteY28" fmla="*/ 1937 h 92886"/>
                <a:gd name="connsiteX29" fmla="*/ 46467 w 78076"/>
                <a:gd name="connsiteY29" fmla="*/ 4493 h 92886"/>
                <a:gd name="connsiteX30" fmla="*/ 49610 w 78076"/>
                <a:gd name="connsiteY30" fmla="*/ 9387 h 92886"/>
                <a:gd name="connsiteX31" fmla="*/ 49610 w 78076"/>
                <a:gd name="connsiteY31" fmla="*/ 4274 h 92886"/>
                <a:gd name="connsiteX32" fmla="*/ 50049 w 78076"/>
                <a:gd name="connsiteY32" fmla="*/ -35 h 92886"/>
                <a:gd name="connsiteX33" fmla="*/ 51291 w 78076"/>
                <a:gd name="connsiteY33" fmla="*/ -35 h 92886"/>
                <a:gd name="connsiteX34" fmla="*/ 53923 w 78076"/>
                <a:gd name="connsiteY34" fmla="*/ -35 h 92886"/>
                <a:gd name="connsiteX35" fmla="*/ 56847 w 78076"/>
                <a:gd name="connsiteY35" fmla="*/ -35 h 92886"/>
                <a:gd name="connsiteX36" fmla="*/ 58894 w 78076"/>
                <a:gd name="connsiteY36" fmla="*/ -35 h 92886"/>
                <a:gd name="connsiteX37" fmla="*/ 66570 w 78076"/>
                <a:gd name="connsiteY37" fmla="*/ -35 h 92886"/>
                <a:gd name="connsiteX38" fmla="*/ 24098 w 78076"/>
                <a:gd name="connsiteY38" fmla="*/ 37506 h 92886"/>
                <a:gd name="connsiteX39" fmla="*/ 23221 w 78076"/>
                <a:gd name="connsiteY39" fmla="*/ 42400 h 92886"/>
                <a:gd name="connsiteX40" fmla="*/ 23221 w 78076"/>
                <a:gd name="connsiteY40" fmla="*/ 47294 h 92886"/>
                <a:gd name="connsiteX41" fmla="*/ 27533 w 78076"/>
                <a:gd name="connsiteY41" fmla="*/ 61317 h 92886"/>
                <a:gd name="connsiteX42" fmla="*/ 39595 w 78076"/>
                <a:gd name="connsiteY42" fmla="*/ 67160 h 92886"/>
                <a:gd name="connsiteX43" fmla="*/ 46905 w 78076"/>
                <a:gd name="connsiteY43" fmla="*/ 65554 h 92886"/>
                <a:gd name="connsiteX44" fmla="*/ 50195 w 78076"/>
                <a:gd name="connsiteY44" fmla="*/ 61171 h 92886"/>
                <a:gd name="connsiteX45" fmla="*/ 51291 w 78076"/>
                <a:gd name="connsiteY45" fmla="*/ 53868 h 92886"/>
                <a:gd name="connsiteX46" fmla="*/ 51291 w 78076"/>
                <a:gd name="connsiteY46" fmla="*/ 44591 h 92886"/>
                <a:gd name="connsiteX47" fmla="*/ 51291 w 78076"/>
                <a:gd name="connsiteY47" fmla="*/ 34366 h 92886"/>
                <a:gd name="connsiteX48" fmla="*/ 50341 w 78076"/>
                <a:gd name="connsiteY48" fmla="*/ 28596 h 92886"/>
                <a:gd name="connsiteX49" fmla="*/ 47636 w 78076"/>
                <a:gd name="connsiteY49" fmla="*/ 26040 h 92886"/>
                <a:gd name="connsiteX50" fmla="*/ 41788 w 78076"/>
                <a:gd name="connsiteY50" fmla="*/ 25455 h 92886"/>
                <a:gd name="connsiteX51" fmla="*/ 29946 w 78076"/>
                <a:gd name="connsiteY51" fmla="*/ 29034 h 92886"/>
                <a:gd name="connsiteX52" fmla="*/ 24098 w 78076"/>
                <a:gd name="connsiteY52" fmla="*/ 37580 h 9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8076" h="92886">
                  <a:moveTo>
                    <a:pt x="77681" y="987"/>
                  </a:moveTo>
                  <a:cubicBezTo>
                    <a:pt x="77681" y="1718"/>
                    <a:pt x="77681" y="2448"/>
                    <a:pt x="77681" y="3179"/>
                  </a:cubicBezTo>
                  <a:cubicBezTo>
                    <a:pt x="77681" y="3909"/>
                    <a:pt x="77681" y="4712"/>
                    <a:pt x="77681" y="5443"/>
                  </a:cubicBezTo>
                  <a:lnTo>
                    <a:pt x="77681" y="7269"/>
                  </a:lnTo>
                  <a:cubicBezTo>
                    <a:pt x="77316" y="20489"/>
                    <a:pt x="77681" y="33489"/>
                    <a:pt x="77681" y="46344"/>
                  </a:cubicBezTo>
                  <a:cubicBezTo>
                    <a:pt x="78200" y="59294"/>
                    <a:pt x="78032" y="72266"/>
                    <a:pt x="77169" y="85201"/>
                  </a:cubicBezTo>
                  <a:cubicBezTo>
                    <a:pt x="77169" y="86808"/>
                    <a:pt x="77169" y="88415"/>
                    <a:pt x="77169" y="90021"/>
                  </a:cubicBezTo>
                  <a:cubicBezTo>
                    <a:pt x="77257" y="91424"/>
                    <a:pt x="76226" y="92643"/>
                    <a:pt x="74830" y="92797"/>
                  </a:cubicBezTo>
                  <a:lnTo>
                    <a:pt x="72637" y="92797"/>
                  </a:lnTo>
                  <a:cubicBezTo>
                    <a:pt x="70663" y="92797"/>
                    <a:pt x="68690" y="92797"/>
                    <a:pt x="66643" y="92797"/>
                  </a:cubicBezTo>
                  <a:cubicBezTo>
                    <a:pt x="64596" y="92797"/>
                    <a:pt x="62622" y="92797"/>
                    <a:pt x="60648" y="92797"/>
                  </a:cubicBezTo>
                  <a:cubicBezTo>
                    <a:pt x="59333" y="92724"/>
                    <a:pt x="58017" y="92724"/>
                    <a:pt x="56701" y="92797"/>
                  </a:cubicBezTo>
                  <a:cubicBezTo>
                    <a:pt x="55385" y="92870"/>
                    <a:pt x="54069" y="92870"/>
                    <a:pt x="52753" y="92797"/>
                  </a:cubicBezTo>
                  <a:cubicBezTo>
                    <a:pt x="51971" y="92614"/>
                    <a:pt x="51321" y="92074"/>
                    <a:pt x="50999" y="91336"/>
                  </a:cubicBezTo>
                  <a:cubicBezTo>
                    <a:pt x="50692" y="90496"/>
                    <a:pt x="50546" y="89605"/>
                    <a:pt x="50560" y="88707"/>
                  </a:cubicBezTo>
                  <a:cubicBezTo>
                    <a:pt x="50546" y="87597"/>
                    <a:pt x="50670" y="86494"/>
                    <a:pt x="50926" y="85420"/>
                  </a:cubicBezTo>
                  <a:cubicBezTo>
                    <a:pt x="51174" y="84390"/>
                    <a:pt x="51299" y="83338"/>
                    <a:pt x="51291" y="82279"/>
                  </a:cubicBezTo>
                  <a:cubicBezTo>
                    <a:pt x="48046" y="85347"/>
                    <a:pt x="44281" y="87815"/>
                    <a:pt x="40180" y="89583"/>
                  </a:cubicBezTo>
                  <a:cubicBezTo>
                    <a:pt x="36079" y="91585"/>
                    <a:pt x="31583" y="92658"/>
                    <a:pt x="27022" y="92724"/>
                  </a:cubicBezTo>
                  <a:cubicBezTo>
                    <a:pt x="22416" y="92833"/>
                    <a:pt x="17972" y="91037"/>
                    <a:pt x="14741" y="87757"/>
                  </a:cubicBezTo>
                  <a:cubicBezTo>
                    <a:pt x="11210" y="84230"/>
                    <a:pt x="8388" y="80066"/>
                    <a:pt x="6407" y="75487"/>
                  </a:cubicBezTo>
                  <a:cubicBezTo>
                    <a:pt x="4112" y="70381"/>
                    <a:pt x="2467" y="65006"/>
                    <a:pt x="1509" y="59491"/>
                  </a:cubicBezTo>
                  <a:cubicBezTo>
                    <a:pt x="508" y="54188"/>
                    <a:pt x="-33" y="48813"/>
                    <a:pt x="-99" y="43423"/>
                  </a:cubicBezTo>
                  <a:cubicBezTo>
                    <a:pt x="-157" y="37711"/>
                    <a:pt x="661" y="32021"/>
                    <a:pt x="2313" y="26551"/>
                  </a:cubicBezTo>
                  <a:cubicBezTo>
                    <a:pt x="3739" y="21767"/>
                    <a:pt x="5932" y="17253"/>
                    <a:pt x="8820" y="13185"/>
                  </a:cubicBezTo>
                  <a:cubicBezTo>
                    <a:pt x="11466" y="9591"/>
                    <a:pt x="14821" y="6582"/>
                    <a:pt x="18688" y="4347"/>
                  </a:cubicBezTo>
                  <a:cubicBezTo>
                    <a:pt x="22402" y="2273"/>
                    <a:pt x="26569" y="1119"/>
                    <a:pt x="30823" y="987"/>
                  </a:cubicBezTo>
                  <a:lnTo>
                    <a:pt x="37037" y="987"/>
                  </a:lnTo>
                  <a:cubicBezTo>
                    <a:pt x="38828" y="1031"/>
                    <a:pt x="40604" y="1345"/>
                    <a:pt x="42300" y="1937"/>
                  </a:cubicBezTo>
                  <a:cubicBezTo>
                    <a:pt x="43864" y="2456"/>
                    <a:pt x="45290" y="3332"/>
                    <a:pt x="46467" y="4493"/>
                  </a:cubicBezTo>
                  <a:cubicBezTo>
                    <a:pt x="47848" y="5881"/>
                    <a:pt x="48923" y="7554"/>
                    <a:pt x="49610" y="9387"/>
                  </a:cubicBezTo>
                  <a:cubicBezTo>
                    <a:pt x="49413" y="7685"/>
                    <a:pt x="49413" y="5968"/>
                    <a:pt x="49610" y="4274"/>
                  </a:cubicBezTo>
                  <a:cubicBezTo>
                    <a:pt x="49903" y="2857"/>
                    <a:pt x="50049" y="1411"/>
                    <a:pt x="50049" y="-35"/>
                  </a:cubicBezTo>
                  <a:cubicBezTo>
                    <a:pt x="50049" y="-35"/>
                    <a:pt x="50487" y="-35"/>
                    <a:pt x="51291" y="-35"/>
                  </a:cubicBezTo>
                  <a:lnTo>
                    <a:pt x="53923" y="-35"/>
                  </a:lnTo>
                  <a:lnTo>
                    <a:pt x="56847" y="-35"/>
                  </a:lnTo>
                  <a:lnTo>
                    <a:pt x="58894" y="-35"/>
                  </a:lnTo>
                  <a:lnTo>
                    <a:pt x="66570" y="-35"/>
                  </a:lnTo>
                  <a:close/>
                  <a:moveTo>
                    <a:pt x="24098" y="37506"/>
                  </a:moveTo>
                  <a:cubicBezTo>
                    <a:pt x="23586" y="39092"/>
                    <a:pt x="23294" y="40735"/>
                    <a:pt x="23221" y="42400"/>
                  </a:cubicBezTo>
                  <a:cubicBezTo>
                    <a:pt x="23221" y="44080"/>
                    <a:pt x="23221" y="45687"/>
                    <a:pt x="23221" y="47294"/>
                  </a:cubicBezTo>
                  <a:cubicBezTo>
                    <a:pt x="23089" y="52312"/>
                    <a:pt x="24602" y="57242"/>
                    <a:pt x="27533" y="61317"/>
                  </a:cubicBezTo>
                  <a:cubicBezTo>
                    <a:pt x="30370" y="65101"/>
                    <a:pt x="34866" y="67277"/>
                    <a:pt x="39595" y="67160"/>
                  </a:cubicBezTo>
                  <a:cubicBezTo>
                    <a:pt x="42139" y="67416"/>
                    <a:pt x="44698" y="66846"/>
                    <a:pt x="46905" y="65554"/>
                  </a:cubicBezTo>
                  <a:cubicBezTo>
                    <a:pt x="48462" y="64502"/>
                    <a:pt x="49617" y="62961"/>
                    <a:pt x="50195" y="61171"/>
                  </a:cubicBezTo>
                  <a:cubicBezTo>
                    <a:pt x="50941" y="58812"/>
                    <a:pt x="51313" y="56343"/>
                    <a:pt x="51291" y="53868"/>
                  </a:cubicBezTo>
                  <a:cubicBezTo>
                    <a:pt x="51291" y="51092"/>
                    <a:pt x="51291" y="48024"/>
                    <a:pt x="51291" y="44591"/>
                  </a:cubicBezTo>
                  <a:cubicBezTo>
                    <a:pt x="51291" y="41158"/>
                    <a:pt x="51291" y="37288"/>
                    <a:pt x="51291" y="34366"/>
                  </a:cubicBezTo>
                  <a:cubicBezTo>
                    <a:pt x="51328" y="32401"/>
                    <a:pt x="51006" y="30444"/>
                    <a:pt x="50341" y="28596"/>
                  </a:cubicBezTo>
                  <a:cubicBezTo>
                    <a:pt x="49903" y="27362"/>
                    <a:pt x="48894" y="26412"/>
                    <a:pt x="47636" y="26040"/>
                  </a:cubicBezTo>
                  <a:cubicBezTo>
                    <a:pt x="45721" y="25594"/>
                    <a:pt x="43755" y="25397"/>
                    <a:pt x="41788" y="25455"/>
                  </a:cubicBezTo>
                  <a:cubicBezTo>
                    <a:pt x="37541" y="25207"/>
                    <a:pt x="33345" y="26470"/>
                    <a:pt x="29946" y="29034"/>
                  </a:cubicBezTo>
                  <a:cubicBezTo>
                    <a:pt x="27014" y="31072"/>
                    <a:pt x="24938" y="34110"/>
                    <a:pt x="24098" y="37580"/>
                  </a:cubicBezTo>
                  <a:close/>
                </a:path>
              </a:pathLst>
            </a:custGeom>
            <a:solidFill>
              <a:srgbClr val="333233"/>
            </a:solidFill>
            <a:ln w="7301" cap="flat">
              <a:noFill/>
              <a:prstDash val="solid"/>
              <a:miter/>
            </a:ln>
          </p:spPr>
          <p:txBody>
            <a:bodyPr rtlCol="0" anchor="ctr"/>
            <a:lstStyle/>
            <a:p>
              <a:endParaRPr lang="en-US"/>
            </a:p>
          </p:txBody>
        </p:sp>
        <p:sp>
          <p:nvSpPr>
            <p:cNvPr id="1257" name="Freeform 1256">
              <a:extLst>
                <a:ext uri="{FF2B5EF4-FFF2-40B4-BE49-F238E27FC236}">
                  <a16:creationId xmlns:a16="http://schemas.microsoft.com/office/drawing/2014/main" id="{EC248156-56A3-DAC0-28F6-0E2D9672184F}"/>
                </a:ext>
              </a:extLst>
            </p:cNvPr>
            <p:cNvSpPr/>
            <p:nvPr/>
          </p:nvSpPr>
          <p:spPr>
            <a:xfrm>
              <a:off x="6379711" y="6328178"/>
              <a:ext cx="67683" cy="127010"/>
            </a:xfrm>
            <a:custGeom>
              <a:avLst/>
              <a:gdLst>
                <a:gd name="connsiteX0" fmla="*/ 37765 w 67683"/>
                <a:gd name="connsiteY0" fmla="*/ 984 h 127010"/>
                <a:gd name="connsiteX1" fmla="*/ 37765 w 67683"/>
                <a:gd name="connsiteY1" fmla="*/ 25598 h 127010"/>
                <a:gd name="connsiteX2" fmla="*/ 37765 w 67683"/>
                <a:gd name="connsiteY2" fmla="*/ 30564 h 127010"/>
                <a:gd name="connsiteX3" fmla="*/ 37765 w 67683"/>
                <a:gd name="connsiteY3" fmla="*/ 35897 h 127010"/>
                <a:gd name="connsiteX4" fmla="*/ 49826 w 67683"/>
                <a:gd name="connsiteY4" fmla="*/ 35385 h 127010"/>
                <a:gd name="connsiteX5" fmla="*/ 65543 w 67683"/>
                <a:gd name="connsiteY5" fmla="*/ 34436 h 127010"/>
                <a:gd name="connsiteX6" fmla="*/ 67005 w 67683"/>
                <a:gd name="connsiteY6" fmla="*/ 38745 h 127010"/>
                <a:gd name="connsiteX7" fmla="*/ 67005 w 67683"/>
                <a:gd name="connsiteY7" fmla="*/ 44953 h 127010"/>
                <a:gd name="connsiteX8" fmla="*/ 66567 w 67683"/>
                <a:gd name="connsiteY8" fmla="*/ 51673 h 127010"/>
                <a:gd name="connsiteX9" fmla="*/ 66567 w 67683"/>
                <a:gd name="connsiteY9" fmla="*/ 57443 h 127010"/>
                <a:gd name="connsiteX10" fmla="*/ 38057 w 67683"/>
                <a:gd name="connsiteY10" fmla="*/ 57443 h 127010"/>
                <a:gd name="connsiteX11" fmla="*/ 38057 w 67683"/>
                <a:gd name="connsiteY11" fmla="*/ 76871 h 127010"/>
                <a:gd name="connsiteX12" fmla="*/ 38057 w 67683"/>
                <a:gd name="connsiteY12" fmla="*/ 94619 h 127010"/>
                <a:gd name="connsiteX13" fmla="*/ 43394 w 67683"/>
                <a:gd name="connsiteY13" fmla="*/ 98636 h 127010"/>
                <a:gd name="connsiteX14" fmla="*/ 50704 w 67683"/>
                <a:gd name="connsiteY14" fmla="*/ 100901 h 127010"/>
                <a:gd name="connsiteX15" fmla="*/ 58891 w 67683"/>
                <a:gd name="connsiteY15" fmla="*/ 101923 h 127010"/>
                <a:gd name="connsiteX16" fmla="*/ 66201 w 67683"/>
                <a:gd name="connsiteY16" fmla="*/ 101923 h 127010"/>
                <a:gd name="connsiteX17" fmla="*/ 66932 w 67683"/>
                <a:gd name="connsiteY17" fmla="*/ 107620 h 127010"/>
                <a:gd name="connsiteX18" fmla="*/ 67517 w 67683"/>
                <a:gd name="connsiteY18" fmla="*/ 114048 h 127010"/>
                <a:gd name="connsiteX19" fmla="*/ 67517 w 67683"/>
                <a:gd name="connsiteY19" fmla="*/ 120694 h 127010"/>
                <a:gd name="connsiteX20" fmla="*/ 66274 w 67683"/>
                <a:gd name="connsiteY20" fmla="*/ 126757 h 127010"/>
                <a:gd name="connsiteX21" fmla="*/ 50996 w 67683"/>
                <a:gd name="connsiteY21" fmla="*/ 126757 h 127010"/>
                <a:gd name="connsiteX22" fmla="*/ 36376 w 67683"/>
                <a:gd name="connsiteY22" fmla="*/ 124638 h 127010"/>
                <a:gd name="connsiteX23" fmla="*/ 23949 w 67683"/>
                <a:gd name="connsiteY23" fmla="*/ 119672 h 127010"/>
                <a:gd name="connsiteX24" fmla="*/ 16127 w 67683"/>
                <a:gd name="connsiteY24" fmla="*/ 110688 h 127010"/>
                <a:gd name="connsiteX25" fmla="*/ 13349 w 67683"/>
                <a:gd name="connsiteY25" fmla="*/ 83883 h 127010"/>
                <a:gd name="connsiteX26" fmla="*/ 13349 w 67683"/>
                <a:gd name="connsiteY26" fmla="*/ 57881 h 127010"/>
                <a:gd name="connsiteX27" fmla="*/ 7208 w 67683"/>
                <a:gd name="connsiteY27" fmla="*/ 57881 h 127010"/>
                <a:gd name="connsiteX28" fmla="*/ -102 w 67683"/>
                <a:gd name="connsiteY28" fmla="*/ 57881 h 127010"/>
                <a:gd name="connsiteX29" fmla="*/ 410 w 67683"/>
                <a:gd name="connsiteY29" fmla="*/ 35458 h 127010"/>
                <a:gd name="connsiteX30" fmla="*/ 7354 w 67683"/>
                <a:gd name="connsiteY30" fmla="*/ 35458 h 127010"/>
                <a:gd name="connsiteX31" fmla="*/ 14007 w 67683"/>
                <a:gd name="connsiteY31" fmla="*/ 35458 h 127010"/>
                <a:gd name="connsiteX32" fmla="*/ 14007 w 67683"/>
                <a:gd name="connsiteY32" fmla="*/ 26694 h 127010"/>
                <a:gd name="connsiteX33" fmla="*/ 14007 w 67683"/>
                <a:gd name="connsiteY33" fmla="*/ 17199 h 127010"/>
                <a:gd name="connsiteX34" fmla="*/ 14007 w 67683"/>
                <a:gd name="connsiteY34" fmla="*/ 8069 h 127010"/>
                <a:gd name="connsiteX35" fmla="*/ 14518 w 67683"/>
                <a:gd name="connsiteY35" fmla="*/ 107 h 127010"/>
                <a:gd name="connsiteX36" fmla="*/ 19709 w 67683"/>
                <a:gd name="connsiteY36" fmla="*/ 107 h 127010"/>
                <a:gd name="connsiteX37" fmla="*/ 25703 w 67683"/>
                <a:gd name="connsiteY37" fmla="*/ 546 h 127010"/>
                <a:gd name="connsiteX38" fmla="*/ 31990 w 67683"/>
                <a:gd name="connsiteY38" fmla="*/ 984 h 127010"/>
                <a:gd name="connsiteX39" fmla="*/ 37765 w 67683"/>
                <a:gd name="connsiteY39" fmla="*/ 984 h 12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7683" h="127010">
                  <a:moveTo>
                    <a:pt x="37765" y="984"/>
                  </a:moveTo>
                  <a:lnTo>
                    <a:pt x="37765" y="25598"/>
                  </a:lnTo>
                  <a:cubicBezTo>
                    <a:pt x="37765" y="27205"/>
                    <a:pt x="37765" y="28885"/>
                    <a:pt x="37765" y="30564"/>
                  </a:cubicBezTo>
                  <a:cubicBezTo>
                    <a:pt x="37765" y="32245"/>
                    <a:pt x="37765" y="34071"/>
                    <a:pt x="37765" y="35897"/>
                  </a:cubicBezTo>
                  <a:cubicBezTo>
                    <a:pt x="41566" y="35897"/>
                    <a:pt x="45587" y="35897"/>
                    <a:pt x="49826" y="35385"/>
                  </a:cubicBezTo>
                  <a:lnTo>
                    <a:pt x="65543" y="34436"/>
                  </a:lnTo>
                  <a:cubicBezTo>
                    <a:pt x="66479" y="35677"/>
                    <a:pt x="66991" y="37189"/>
                    <a:pt x="67005" y="38745"/>
                  </a:cubicBezTo>
                  <a:cubicBezTo>
                    <a:pt x="67152" y="40812"/>
                    <a:pt x="67152" y="42886"/>
                    <a:pt x="67005" y="44953"/>
                  </a:cubicBezTo>
                  <a:lnTo>
                    <a:pt x="66567" y="51673"/>
                  </a:lnTo>
                  <a:cubicBezTo>
                    <a:pt x="66340" y="53586"/>
                    <a:pt x="66340" y="55529"/>
                    <a:pt x="66567" y="57443"/>
                  </a:cubicBezTo>
                  <a:lnTo>
                    <a:pt x="38057" y="57443"/>
                  </a:lnTo>
                  <a:lnTo>
                    <a:pt x="38057" y="76871"/>
                  </a:lnTo>
                  <a:cubicBezTo>
                    <a:pt x="38057" y="83152"/>
                    <a:pt x="38057" y="89068"/>
                    <a:pt x="38057" y="94619"/>
                  </a:cubicBezTo>
                  <a:cubicBezTo>
                    <a:pt x="39439" y="96416"/>
                    <a:pt x="41288" y="97804"/>
                    <a:pt x="43394" y="98636"/>
                  </a:cubicBezTo>
                  <a:cubicBezTo>
                    <a:pt x="45755" y="99623"/>
                    <a:pt x="48204" y="100382"/>
                    <a:pt x="50704" y="100901"/>
                  </a:cubicBezTo>
                  <a:cubicBezTo>
                    <a:pt x="53394" y="101500"/>
                    <a:pt x="56135" y="101843"/>
                    <a:pt x="58891" y="101923"/>
                  </a:cubicBezTo>
                  <a:cubicBezTo>
                    <a:pt x="61325" y="102069"/>
                    <a:pt x="63767" y="102069"/>
                    <a:pt x="66201" y="101923"/>
                  </a:cubicBezTo>
                  <a:cubicBezTo>
                    <a:pt x="66201" y="103676"/>
                    <a:pt x="66713" y="105575"/>
                    <a:pt x="66932" y="107620"/>
                  </a:cubicBezTo>
                  <a:cubicBezTo>
                    <a:pt x="67152" y="109665"/>
                    <a:pt x="67371" y="111856"/>
                    <a:pt x="67517" y="114048"/>
                  </a:cubicBezTo>
                  <a:cubicBezTo>
                    <a:pt x="67663" y="116239"/>
                    <a:pt x="67517" y="118503"/>
                    <a:pt x="67517" y="120694"/>
                  </a:cubicBezTo>
                  <a:cubicBezTo>
                    <a:pt x="67349" y="122761"/>
                    <a:pt x="66932" y="124791"/>
                    <a:pt x="66274" y="126757"/>
                  </a:cubicBezTo>
                  <a:cubicBezTo>
                    <a:pt x="61186" y="127049"/>
                    <a:pt x="56084" y="127049"/>
                    <a:pt x="50996" y="126757"/>
                  </a:cubicBezTo>
                  <a:cubicBezTo>
                    <a:pt x="46069" y="126472"/>
                    <a:pt x="41179" y="125763"/>
                    <a:pt x="36376" y="124638"/>
                  </a:cubicBezTo>
                  <a:cubicBezTo>
                    <a:pt x="31997" y="123645"/>
                    <a:pt x="27808" y="121965"/>
                    <a:pt x="23949" y="119672"/>
                  </a:cubicBezTo>
                  <a:cubicBezTo>
                    <a:pt x="20447" y="117590"/>
                    <a:pt x="17706" y="114442"/>
                    <a:pt x="16127" y="110688"/>
                  </a:cubicBezTo>
                  <a:cubicBezTo>
                    <a:pt x="14606" y="101828"/>
                    <a:pt x="13678" y="92867"/>
                    <a:pt x="13349" y="83883"/>
                  </a:cubicBezTo>
                  <a:cubicBezTo>
                    <a:pt x="13349" y="75483"/>
                    <a:pt x="13349" y="66792"/>
                    <a:pt x="13349" y="57881"/>
                  </a:cubicBezTo>
                  <a:cubicBezTo>
                    <a:pt x="11375" y="57881"/>
                    <a:pt x="9328" y="57881"/>
                    <a:pt x="7208" y="57881"/>
                  </a:cubicBezTo>
                  <a:lnTo>
                    <a:pt x="-102" y="57881"/>
                  </a:lnTo>
                  <a:lnTo>
                    <a:pt x="410" y="35458"/>
                  </a:lnTo>
                  <a:lnTo>
                    <a:pt x="7354" y="35458"/>
                  </a:lnTo>
                  <a:lnTo>
                    <a:pt x="14007" y="35458"/>
                  </a:lnTo>
                  <a:cubicBezTo>
                    <a:pt x="14007" y="32778"/>
                    <a:pt x="14007" y="29856"/>
                    <a:pt x="14007" y="26694"/>
                  </a:cubicBezTo>
                  <a:cubicBezTo>
                    <a:pt x="14007" y="23626"/>
                    <a:pt x="14007" y="20412"/>
                    <a:pt x="14007" y="17199"/>
                  </a:cubicBezTo>
                  <a:cubicBezTo>
                    <a:pt x="14007" y="13985"/>
                    <a:pt x="14007" y="10990"/>
                    <a:pt x="14007" y="8069"/>
                  </a:cubicBezTo>
                  <a:cubicBezTo>
                    <a:pt x="14007" y="5147"/>
                    <a:pt x="14007" y="2445"/>
                    <a:pt x="14518" y="107"/>
                  </a:cubicBezTo>
                  <a:cubicBezTo>
                    <a:pt x="16244" y="-82"/>
                    <a:pt x="17983" y="-82"/>
                    <a:pt x="19709" y="107"/>
                  </a:cubicBezTo>
                  <a:lnTo>
                    <a:pt x="25703" y="546"/>
                  </a:lnTo>
                  <a:cubicBezTo>
                    <a:pt x="27823" y="546"/>
                    <a:pt x="29870" y="546"/>
                    <a:pt x="31990" y="984"/>
                  </a:cubicBezTo>
                  <a:cubicBezTo>
                    <a:pt x="33912" y="1145"/>
                    <a:pt x="35842" y="1145"/>
                    <a:pt x="37765" y="984"/>
                  </a:cubicBezTo>
                  <a:close/>
                </a:path>
              </a:pathLst>
            </a:custGeom>
            <a:solidFill>
              <a:srgbClr val="333233"/>
            </a:solidFill>
            <a:ln w="7301" cap="flat">
              <a:noFill/>
              <a:prstDash val="solid"/>
              <a:miter/>
            </a:ln>
          </p:spPr>
          <p:txBody>
            <a:bodyPr rtlCol="0" anchor="ctr"/>
            <a:lstStyle/>
            <a:p>
              <a:endParaRPr lang="en-US"/>
            </a:p>
          </p:txBody>
        </p:sp>
        <p:sp>
          <p:nvSpPr>
            <p:cNvPr id="1258" name="Freeform 1257">
              <a:extLst>
                <a:ext uri="{FF2B5EF4-FFF2-40B4-BE49-F238E27FC236}">
                  <a16:creationId xmlns:a16="http://schemas.microsoft.com/office/drawing/2014/main" id="{14330324-4F58-FE25-6790-8BCBD7F1245E}"/>
                </a:ext>
              </a:extLst>
            </p:cNvPr>
            <p:cNvSpPr/>
            <p:nvPr/>
          </p:nvSpPr>
          <p:spPr>
            <a:xfrm>
              <a:off x="6453224" y="6360157"/>
              <a:ext cx="74718" cy="97514"/>
            </a:xfrm>
            <a:custGeom>
              <a:avLst/>
              <a:gdLst>
                <a:gd name="connsiteX0" fmla="*/ 24634 w 74718"/>
                <a:gd name="connsiteY0" fmla="*/ 48617 h 97514"/>
                <a:gd name="connsiteX1" fmla="*/ 24634 w 74718"/>
                <a:gd name="connsiteY1" fmla="*/ 51977 h 97514"/>
                <a:gd name="connsiteX2" fmla="*/ 25146 w 74718"/>
                <a:gd name="connsiteY2" fmla="*/ 60961 h 97514"/>
                <a:gd name="connsiteX3" fmla="*/ 27412 w 74718"/>
                <a:gd name="connsiteY3" fmla="*/ 67753 h 97514"/>
                <a:gd name="connsiteX4" fmla="*/ 33698 w 74718"/>
                <a:gd name="connsiteY4" fmla="*/ 74034 h 97514"/>
                <a:gd name="connsiteX5" fmla="*/ 41593 w 74718"/>
                <a:gd name="connsiteY5" fmla="*/ 75276 h 97514"/>
                <a:gd name="connsiteX6" fmla="*/ 48099 w 74718"/>
                <a:gd name="connsiteY6" fmla="*/ 70821 h 97514"/>
                <a:gd name="connsiteX7" fmla="*/ 50439 w 74718"/>
                <a:gd name="connsiteY7" fmla="*/ 59500 h 97514"/>
                <a:gd name="connsiteX8" fmla="*/ 55410 w 74718"/>
                <a:gd name="connsiteY8" fmla="*/ 59500 h 97514"/>
                <a:gd name="connsiteX9" fmla="*/ 61916 w 74718"/>
                <a:gd name="connsiteY9" fmla="*/ 59500 h 97514"/>
                <a:gd name="connsiteX10" fmla="*/ 68422 w 74718"/>
                <a:gd name="connsiteY10" fmla="*/ 59500 h 97514"/>
                <a:gd name="connsiteX11" fmla="*/ 73612 w 74718"/>
                <a:gd name="connsiteY11" fmla="*/ 60157 h 97514"/>
                <a:gd name="connsiteX12" fmla="*/ 72881 w 74718"/>
                <a:gd name="connsiteY12" fmla="*/ 69506 h 97514"/>
                <a:gd name="connsiteX13" fmla="*/ 71931 w 74718"/>
                <a:gd name="connsiteY13" fmla="*/ 78051 h 97514"/>
                <a:gd name="connsiteX14" fmla="*/ 70542 w 74718"/>
                <a:gd name="connsiteY14" fmla="*/ 84917 h 97514"/>
                <a:gd name="connsiteX15" fmla="*/ 68422 w 74718"/>
                <a:gd name="connsiteY15" fmla="*/ 88861 h 97514"/>
                <a:gd name="connsiteX16" fmla="*/ 60380 w 74718"/>
                <a:gd name="connsiteY16" fmla="*/ 95069 h 97514"/>
                <a:gd name="connsiteX17" fmla="*/ 49488 w 74718"/>
                <a:gd name="connsiteY17" fmla="*/ 97261 h 97514"/>
                <a:gd name="connsiteX18" fmla="*/ 37427 w 74718"/>
                <a:gd name="connsiteY18" fmla="*/ 97261 h 97514"/>
                <a:gd name="connsiteX19" fmla="*/ 26096 w 74718"/>
                <a:gd name="connsiteY19" fmla="*/ 96895 h 97514"/>
                <a:gd name="connsiteX20" fmla="*/ 16520 w 74718"/>
                <a:gd name="connsiteY20" fmla="*/ 93609 h 97514"/>
                <a:gd name="connsiteX21" fmla="*/ 8259 w 74718"/>
                <a:gd name="connsiteY21" fmla="*/ 84479 h 97514"/>
                <a:gd name="connsiteX22" fmla="*/ 2923 w 74718"/>
                <a:gd name="connsiteY22" fmla="*/ 72208 h 97514"/>
                <a:gd name="connsiteX23" fmla="*/ 145 w 74718"/>
                <a:gd name="connsiteY23" fmla="*/ 57601 h 97514"/>
                <a:gd name="connsiteX24" fmla="*/ 145 w 74718"/>
                <a:gd name="connsiteY24" fmla="*/ 42482 h 97514"/>
                <a:gd name="connsiteX25" fmla="*/ 1388 w 74718"/>
                <a:gd name="connsiteY25" fmla="*/ 29335 h 97514"/>
                <a:gd name="connsiteX26" fmla="*/ 4239 w 74718"/>
                <a:gd name="connsiteY26" fmla="*/ 16918 h 97514"/>
                <a:gd name="connsiteX27" fmla="*/ 11549 w 74718"/>
                <a:gd name="connsiteY27" fmla="*/ 7861 h 97514"/>
                <a:gd name="connsiteX28" fmla="*/ 22806 w 74718"/>
                <a:gd name="connsiteY28" fmla="*/ 2091 h 97514"/>
                <a:gd name="connsiteX29" fmla="*/ 36038 w 74718"/>
                <a:gd name="connsiteY29" fmla="*/ -27 h 97514"/>
                <a:gd name="connsiteX30" fmla="*/ 49708 w 74718"/>
                <a:gd name="connsiteY30" fmla="*/ 1507 h 97514"/>
                <a:gd name="connsiteX31" fmla="*/ 63305 w 74718"/>
                <a:gd name="connsiteY31" fmla="*/ 7350 h 97514"/>
                <a:gd name="connsiteX32" fmla="*/ 71126 w 74718"/>
                <a:gd name="connsiteY32" fmla="*/ 18014 h 97514"/>
                <a:gd name="connsiteX33" fmla="*/ 74343 w 74718"/>
                <a:gd name="connsiteY33" fmla="*/ 31818 h 97514"/>
                <a:gd name="connsiteX34" fmla="*/ 74343 w 74718"/>
                <a:gd name="connsiteY34" fmla="*/ 47083 h 97514"/>
                <a:gd name="connsiteX35" fmla="*/ 69445 w 74718"/>
                <a:gd name="connsiteY35" fmla="*/ 47814 h 97514"/>
                <a:gd name="connsiteX36" fmla="*/ 61038 w 74718"/>
                <a:gd name="connsiteY36" fmla="*/ 48544 h 97514"/>
                <a:gd name="connsiteX37" fmla="*/ 50585 w 74718"/>
                <a:gd name="connsiteY37" fmla="*/ 49128 h 97514"/>
                <a:gd name="connsiteX38" fmla="*/ 39985 w 74718"/>
                <a:gd name="connsiteY38" fmla="*/ 49128 h 97514"/>
                <a:gd name="connsiteX39" fmla="*/ 30921 w 74718"/>
                <a:gd name="connsiteY39" fmla="*/ 49128 h 97514"/>
                <a:gd name="connsiteX40" fmla="*/ 24634 w 74718"/>
                <a:gd name="connsiteY40" fmla="*/ 48617 h 97514"/>
                <a:gd name="connsiteX41" fmla="*/ 46930 w 74718"/>
                <a:gd name="connsiteY41" fmla="*/ 20132 h 97514"/>
                <a:gd name="connsiteX42" fmla="*/ 44006 w 74718"/>
                <a:gd name="connsiteY42" fmla="*/ 18744 h 97514"/>
                <a:gd name="connsiteX43" fmla="*/ 40497 w 74718"/>
                <a:gd name="connsiteY43" fmla="*/ 18306 h 97514"/>
                <a:gd name="connsiteX44" fmla="*/ 33187 w 74718"/>
                <a:gd name="connsiteY44" fmla="*/ 19182 h 97514"/>
                <a:gd name="connsiteX45" fmla="*/ 26242 w 74718"/>
                <a:gd name="connsiteY45" fmla="*/ 25683 h 97514"/>
                <a:gd name="connsiteX46" fmla="*/ 25073 w 74718"/>
                <a:gd name="connsiteY46" fmla="*/ 30284 h 97514"/>
                <a:gd name="connsiteX47" fmla="*/ 25073 w 74718"/>
                <a:gd name="connsiteY47" fmla="*/ 33060 h 97514"/>
                <a:gd name="connsiteX48" fmla="*/ 26827 w 74718"/>
                <a:gd name="connsiteY48" fmla="*/ 34228 h 97514"/>
                <a:gd name="connsiteX49" fmla="*/ 32090 w 74718"/>
                <a:gd name="connsiteY49" fmla="*/ 34228 h 97514"/>
                <a:gd name="connsiteX50" fmla="*/ 42836 w 74718"/>
                <a:gd name="connsiteY50" fmla="*/ 34228 h 97514"/>
                <a:gd name="connsiteX51" fmla="*/ 50146 w 74718"/>
                <a:gd name="connsiteY51" fmla="*/ 34228 h 97514"/>
                <a:gd name="connsiteX52" fmla="*/ 53509 w 74718"/>
                <a:gd name="connsiteY52" fmla="*/ 34228 h 97514"/>
                <a:gd name="connsiteX53" fmla="*/ 54532 w 74718"/>
                <a:gd name="connsiteY53" fmla="*/ 33644 h 97514"/>
                <a:gd name="connsiteX54" fmla="*/ 54532 w 74718"/>
                <a:gd name="connsiteY54" fmla="*/ 31745 h 97514"/>
                <a:gd name="connsiteX55" fmla="*/ 52632 w 74718"/>
                <a:gd name="connsiteY55" fmla="*/ 24441 h 97514"/>
                <a:gd name="connsiteX56" fmla="*/ 46930 w 74718"/>
                <a:gd name="connsiteY56" fmla="*/ 20132 h 9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4718" h="97514">
                  <a:moveTo>
                    <a:pt x="24634" y="48617"/>
                  </a:moveTo>
                  <a:lnTo>
                    <a:pt x="24634" y="51977"/>
                  </a:lnTo>
                  <a:cubicBezTo>
                    <a:pt x="24634" y="55629"/>
                    <a:pt x="24634" y="58623"/>
                    <a:pt x="25146" y="60961"/>
                  </a:cubicBezTo>
                  <a:cubicBezTo>
                    <a:pt x="25343" y="63378"/>
                    <a:pt x="26118" y="65708"/>
                    <a:pt x="27412" y="67753"/>
                  </a:cubicBezTo>
                  <a:cubicBezTo>
                    <a:pt x="28771" y="70470"/>
                    <a:pt x="30979" y="72676"/>
                    <a:pt x="33698" y="74034"/>
                  </a:cubicBezTo>
                  <a:cubicBezTo>
                    <a:pt x="36118" y="75312"/>
                    <a:pt x="38896" y="75751"/>
                    <a:pt x="41593" y="75276"/>
                  </a:cubicBezTo>
                  <a:cubicBezTo>
                    <a:pt x="44276" y="74736"/>
                    <a:pt x="46623" y="73129"/>
                    <a:pt x="48099" y="70821"/>
                  </a:cubicBezTo>
                  <a:cubicBezTo>
                    <a:pt x="50102" y="67410"/>
                    <a:pt x="50928" y="63429"/>
                    <a:pt x="50439" y="59500"/>
                  </a:cubicBezTo>
                  <a:cubicBezTo>
                    <a:pt x="52091" y="59617"/>
                    <a:pt x="53758" y="59617"/>
                    <a:pt x="55410" y="59500"/>
                  </a:cubicBezTo>
                  <a:lnTo>
                    <a:pt x="61916" y="59500"/>
                  </a:lnTo>
                  <a:cubicBezTo>
                    <a:pt x="64182" y="59500"/>
                    <a:pt x="66375" y="59500"/>
                    <a:pt x="68422" y="59500"/>
                  </a:cubicBezTo>
                  <a:cubicBezTo>
                    <a:pt x="70169" y="59529"/>
                    <a:pt x="71909" y="59748"/>
                    <a:pt x="73612" y="60157"/>
                  </a:cubicBezTo>
                  <a:cubicBezTo>
                    <a:pt x="73612" y="63298"/>
                    <a:pt x="73100" y="66438"/>
                    <a:pt x="72881" y="69506"/>
                  </a:cubicBezTo>
                  <a:cubicBezTo>
                    <a:pt x="72662" y="72573"/>
                    <a:pt x="72296" y="75422"/>
                    <a:pt x="71931" y="78051"/>
                  </a:cubicBezTo>
                  <a:cubicBezTo>
                    <a:pt x="71645" y="80374"/>
                    <a:pt x="71178" y="82668"/>
                    <a:pt x="70542" y="84917"/>
                  </a:cubicBezTo>
                  <a:cubicBezTo>
                    <a:pt x="70264" y="86422"/>
                    <a:pt x="69526" y="87802"/>
                    <a:pt x="68422" y="88861"/>
                  </a:cubicBezTo>
                  <a:cubicBezTo>
                    <a:pt x="66441" y="91710"/>
                    <a:pt x="63634" y="93872"/>
                    <a:pt x="60380" y="95069"/>
                  </a:cubicBezTo>
                  <a:cubicBezTo>
                    <a:pt x="56879" y="96340"/>
                    <a:pt x="53209" y="97085"/>
                    <a:pt x="49488" y="97261"/>
                  </a:cubicBezTo>
                  <a:cubicBezTo>
                    <a:pt x="45475" y="97553"/>
                    <a:pt x="41440" y="97553"/>
                    <a:pt x="37427" y="97261"/>
                  </a:cubicBezTo>
                  <a:cubicBezTo>
                    <a:pt x="33333" y="97261"/>
                    <a:pt x="29532" y="96895"/>
                    <a:pt x="26096" y="96895"/>
                  </a:cubicBezTo>
                  <a:cubicBezTo>
                    <a:pt x="22711" y="96464"/>
                    <a:pt x="19451" y="95347"/>
                    <a:pt x="16520" y="93609"/>
                  </a:cubicBezTo>
                  <a:cubicBezTo>
                    <a:pt x="13135" y="91206"/>
                    <a:pt x="10313" y="88087"/>
                    <a:pt x="8259" y="84479"/>
                  </a:cubicBezTo>
                  <a:cubicBezTo>
                    <a:pt x="6015" y="80608"/>
                    <a:pt x="4224" y="76488"/>
                    <a:pt x="2923" y="72208"/>
                  </a:cubicBezTo>
                  <a:cubicBezTo>
                    <a:pt x="1541" y="67439"/>
                    <a:pt x="613" y="62545"/>
                    <a:pt x="145" y="57601"/>
                  </a:cubicBezTo>
                  <a:cubicBezTo>
                    <a:pt x="-184" y="52569"/>
                    <a:pt x="-184" y="47514"/>
                    <a:pt x="145" y="42482"/>
                  </a:cubicBezTo>
                  <a:cubicBezTo>
                    <a:pt x="145" y="37953"/>
                    <a:pt x="949" y="33571"/>
                    <a:pt x="1388" y="29335"/>
                  </a:cubicBezTo>
                  <a:cubicBezTo>
                    <a:pt x="1834" y="25098"/>
                    <a:pt x="2791" y="20928"/>
                    <a:pt x="4239" y="16918"/>
                  </a:cubicBezTo>
                  <a:cubicBezTo>
                    <a:pt x="5876" y="13332"/>
                    <a:pt x="8391" y="10220"/>
                    <a:pt x="11549" y="7861"/>
                  </a:cubicBezTo>
                  <a:cubicBezTo>
                    <a:pt x="14941" y="5298"/>
                    <a:pt x="18749" y="3348"/>
                    <a:pt x="22806" y="2091"/>
                  </a:cubicBezTo>
                  <a:cubicBezTo>
                    <a:pt x="27105" y="821"/>
                    <a:pt x="31557" y="105"/>
                    <a:pt x="36038" y="-27"/>
                  </a:cubicBezTo>
                  <a:cubicBezTo>
                    <a:pt x="40643" y="-107"/>
                    <a:pt x="45234" y="411"/>
                    <a:pt x="49708" y="1507"/>
                  </a:cubicBezTo>
                  <a:cubicBezTo>
                    <a:pt x="54686" y="2186"/>
                    <a:pt x="59386" y="4202"/>
                    <a:pt x="63305" y="7350"/>
                  </a:cubicBezTo>
                  <a:cubicBezTo>
                    <a:pt x="66697" y="10264"/>
                    <a:pt x="69372" y="13909"/>
                    <a:pt x="71126" y="18014"/>
                  </a:cubicBezTo>
                  <a:cubicBezTo>
                    <a:pt x="72939" y="22411"/>
                    <a:pt x="74029" y="27071"/>
                    <a:pt x="74343" y="31818"/>
                  </a:cubicBezTo>
                  <a:cubicBezTo>
                    <a:pt x="74708" y="36902"/>
                    <a:pt x="74708" y="42000"/>
                    <a:pt x="74343" y="47083"/>
                  </a:cubicBezTo>
                  <a:cubicBezTo>
                    <a:pt x="72735" y="47485"/>
                    <a:pt x="71097" y="47726"/>
                    <a:pt x="69445" y="47814"/>
                  </a:cubicBezTo>
                  <a:cubicBezTo>
                    <a:pt x="67106" y="47814"/>
                    <a:pt x="64255" y="48325"/>
                    <a:pt x="61038" y="48544"/>
                  </a:cubicBezTo>
                  <a:cubicBezTo>
                    <a:pt x="57822" y="48763"/>
                    <a:pt x="54313" y="48982"/>
                    <a:pt x="50585" y="49128"/>
                  </a:cubicBezTo>
                  <a:lnTo>
                    <a:pt x="39985" y="49128"/>
                  </a:lnTo>
                  <a:lnTo>
                    <a:pt x="30921" y="49128"/>
                  </a:lnTo>
                  <a:cubicBezTo>
                    <a:pt x="28815" y="49128"/>
                    <a:pt x="26710" y="48953"/>
                    <a:pt x="24634" y="48617"/>
                  </a:cubicBezTo>
                  <a:close/>
                  <a:moveTo>
                    <a:pt x="46930" y="20132"/>
                  </a:moveTo>
                  <a:cubicBezTo>
                    <a:pt x="46023" y="19533"/>
                    <a:pt x="45036" y="19065"/>
                    <a:pt x="44006" y="18744"/>
                  </a:cubicBezTo>
                  <a:cubicBezTo>
                    <a:pt x="42865" y="18437"/>
                    <a:pt x="41681" y="18292"/>
                    <a:pt x="40497" y="18306"/>
                  </a:cubicBezTo>
                  <a:cubicBezTo>
                    <a:pt x="38026" y="18218"/>
                    <a:pt x="35563" y="18510"/>
                    <a:pt x="33187" y="19182"/>
                  </a:cubicBezTo>
                  <a:cubicBezTo>
                    <a:pt x="29970" y="20118"/>
                    <a:pt x="27390" y="22535"/>
                    <a:pt x="26242" y="25683"/>
                  </a:cubicBezTo>
                  <a:cubicBezTo>
                    <a:pt x="25701" y="27173"/>
                    <a:pt x="25306" y="28714"/>
                    <a:pt x="25073" y="30284"/>
                  </a:cubicBezTo>
                  <a:cubicBezTo>
                    <a:pt x="24926" y="31204"/>
                    <a:pt x="24926" y="32140"/>
                    <a:pt x="25073" y="33060"/>
                  </a:cubicBezTo>
                  <a:cubicBezTo>
                    <a:pt x="25073" y="33644"/>
                    <a:pt x="25730" y="34009"/>
                    <a:pt x="26827" y="34228"/>
                  </a:cubicBezTo>
                  <a:cubicBezTo>
                    <a:pt x="28581" y="34360"/>
                    <a:pt x="30336" y="34360"/>
                    <a:pt x="32090" y="34228"/>
                  </a:cubicBezTo>
                  <a:lnTo>
                    <a:pt x="42836" y="34228"/>
                  </a:lnTo>
                  <a:lnTo>
                    <a:pt x="50146" y="34228"/>
                  </a:lnTo>
                  <a:cubicBezTo>
                    <a:pt x="51265" y="34323"/>
                    <a:pt x="52391" y="34323"/>
                    <a:pt x="53509" y="34228"/>
                  </a:cubicBezTo>
                  <a:cubicBezTo>
                    <a:pt x="54167" y="34228"/>
                    <a:pt x="54532" y="34228"/>
                    <a:pt x="54532" y="33644"/>
                  </a:cubicBezTo>
                  <a:lnTo>
                    <a:pt x="54532" y="31745"/>
                  </a:lnTo>
                  <a:cubicBezTo>
                    <a:pt x="54576" y="29181"/>
                    <a:pt x="53918" y="26654"/>
                    <a:pt x="52632" y="24441"/>
                  </a:cubicBezTo>
                  <a:cubicBezTo>
                    <a:pt x="51184" y="22491"/>
                    <a:pt x="49203" y="20994"/>
                    <a:pt x="46930" y="20132"/>
                  </a:cubicBezTo>
                  <a:close/>
                </a:path>
              </a:pathLst>
            </a:custGeom>
            <a:solidFill>
              <a:srgbClr val="333233"/>
            </a:solidFill>
            <a:ln w="7301" cap="flat">
              <a:noFill/>
              <a:prstDash val="solid"/>
              <a:miter/>
            </a:ln>
          </p:spPr>
          <p:txBody>
            <a:bodyPr rtlCol="0" anchor="ctr"/>
            <a:lstStyle/>
            <a:p>
              <a:endParaRPr lang="en-US"/>
            </a:p>
          </p:txBody>
        </p:sp>
        <p:sp>
          <p:nvSpPr>
            <p:cNvPr id="1259" name="Freeform 1258">
              <a:extLst>
                <a:ext uri="{FF2B5EF4-FFF2-40B4-BE49-F238E27FC236}">
                  <a16:creationId xmlns:a16="http://schemas.microsoft.com/office/drawing/2014/main" id="{2B4E2AB5-DECC-97CF-85FF-0BF50F0BBFED}"/>
                </a:ext>
              </a:extLst>
            </p:cNvPr>
            <p:cNvSpPr/>
            <p:nvPr/>
          </p:nvSpPr>
          <p:spPr>
            <a:xfrm>
              <a:off x="6537927" y="6363078"/>
              <a:ext cx="60065" cy="92622"/>
            </a:xfrm>
            <a:custGeom>
              <a:avLst/>
              <a:gdLst>
                <a:gd name="connsiteX0" fmla="*/ 25898 w 60065"/>
                <a:gd name="connsiteY0" fmla="*/ 6328 h 92622"/>
                <a:gd name="connsiteX1" fmla="*/ 29334 w 60065"/>
                <a:gd name="connsiteY1" fmla="*/ 4868 h 92622"/>
                <a:gd name="connsiteX2" fmla="*/ 34524 w 60065"/>
                <a:gd name="connsiteY2" fmla="*/ 2896 h 92622"/>
                <a:gd name="connsiteX3" fmla="*/ 42492 w 60065"/>
                <a:gd name="connsiteY3" fmla="*/ 1143 h 92622"/>
                <a:gd name="connsiteX4" fmla="*/ 50752 w 60065"/>
                <a:gd name="connsiteY4" fmla="*/ 266 h 92622"/>
                <a:gd name="connsiteX5" fmla="*/ 57259 w 60065"/>
                <a:gd name="connsiteY5" fmla="*/ 266 h 92622"/>
                <a:gd name="connsiteX6" fmla="*/ 59963 w 60065"/>
                <a:gd name="connsiteY6" fmla="*/ 266 h 92622"/>
                <a:gd name="connsiteX7" fmla="*/ 59963 w 60065"/>
                <a:gd name="connsiteY7" fmla="*/ 11295 h 92622"/>
                <a:gd name="connsiteX8" fmla="*/ 59963 w 60065"/>
                <a:gd name="connsiteY8" fmla="*/ 19841 h 92622"/>
                <a:gd name="connsiteX9" fmla="*/ 59963 w 60065"/>
                <a:gd name="connsiteY9" fmla="*/ 26706 h 92622"/>
                <a:gd name="connsiteX10" fmla="*/ 59963 w 60065"/>
                <a:gd name="connsiteY10" fmla="*/ 32623 h 92622"/>
                <a:gd name="connsiteX11" fmla="*/ 58282 w 60065"/>
                <a:gd name="connsiteY11" fmla="*/ 32038 h 92622"/>
                <a:gd name="connsiteX12" fmla="*/ 56381 w 60065"/>
                <a:gd name="connsiteY12" fmla="*/ 31454 h 92622"/>
                <a:gd name="connsiteX13" fmla="*/ 54408 w 60065"/>
                <a:gd name="connsiteY13" fmla="*/ 30797 h 92622"/>
                <a:gd name="connsiteX14" fmla="*/ 49948 w 60065"/>
                <a:gd name="connsiteY14" fmla="*/ 29847 h 92622"/>
                <a:gd name="connsiteX15" fmla="*/ 47463 w 60065"/>
                <a:gd name="connsiteY15" fmla="*/ 29847 h 92622"/>
                <a:gd name="connsiteX16" fmla="*/ 38325 w 60065"/>
                <a:gd name="connsiteY16" fmla="*/ 29336 h 92622"/>
                <a:gd name="connsiteX17" fmla="*/ 31015 w 60065"/>
                <a:gd name="connsiteY17" fmla="*/ 30577 h 92622"/>
                <a:gd name="connsiteX18" fmla="*/ 26337 w 60065"/>
                <a:gd name="connsiteY18" fmla="*/ 34667 h 92622"/>
                <a:gd name="connsiteX19" fmla="*/ 24875 w 60065"/>
                <a:gd name="connsiteY19" fmla="*/ 42556 h 92622"/>
                <a:gd name="connsiteX20" fmla="*/ 24875 w 60065"/>
                <a:gd name="connsiteY20" fmla="*/ 54680 h 92622"/>
                <a:gd name="connsiteX21" fmla="*/ 24875 w 60065"/>
                <a:gd name="connsiteY21" fmla="*/ 66147 h 92622"/>
                <a:gd name="connsiteX22" fmla="*/ 24875 w 60065"/>
                <a:gd name="connsiteY22" fmla="*/ 77979 h 92622"/>
                <a:gd name="connsiteX23" fmla="*/ 24875 w 60065"/>
                <a:gd name="connsiteY23" fmla="*/ 90761 h 92622"/>
                <a:gd name="connsiteX24" fmla="*/ 24875 w 60065"/>
                <a:gd name="connsiteY24" fmla="*/ 91492 h 92622"/>
                <a:gd name="connsiteX25" fmla="*/ 19173 w 60065"/>
                <a:gd name="connsiteY25" fmla="*/ 92587 h 92622"/>
                <a:gd name="connsiteX26" fmla="*/ 13836 w 60065"/>
                <a:gd name="connsiteY26" fmla="*/ 92587 h 92622"/>
                <a:gd name="connsiteX27" fmla="*/ 7842 w 60065"/>
                <a:gd name="connsiteY27" fmla="*/ 92587 h 92622"/>
                <a:gd name="connsiteX28" fmla="*/ 532 w 60065"/>
                <a:gd name="connsiteY28" fmla="*/ 92587 h 92622"/>
                <a:gd name="connsiteX29" fmla="*/ 93 w 60065"/>
                <a:gd name="connsiteY29" fmla="*/ 47303 h 92622"/>
                <a:gd name="connsiteX30" fmla="*/ 93 w 60065"/>
                <a:gd name="connsiteY30" fmla="*/ 412 h 92622"/>
                <a:gd name="connsiteX31" fmla="*/ 3748 w 60065"/>
                <a:gd name="connsiteY31" fmla="*/ 412 h 92622"/>
                <a:gd name="connsiteX32" fmla="*/ 9304 w 60065"/>
                <a:gd name="connsiteY32" fmla="*/ 412 h 92622"/>
                <a:gd name="connsiteX33" fmla="*/ 12959 w 60065"/>
                <a:gd name="connsiteY33" fmla="*/ 412 h 92622"/>
                <a:gd name="connsiteX34" fmla="*/ 15591 w 60065"/>
                <a:gd name="connsiteY34" fmla="*/ 412 h 92622"/>
                <a:gd name="connsiteX35" fmla="*/ 19684 w 60065"/>
                <a:gd name="connsiteY35" fmla="*/ 47 h 92622"/>
                <a:gd name="connsiteX36" fmla="*/ 23339 w 60065"/>
                <a:gd name="connsiteY36" fmla="*/ 47 h 92622"/>
                <a:gd name="connsiteX37" fmla="*/ 24948 w 60065"/>
                <a:gd name="connsiteY37" fmla="*/ 485 h 92622"/>
                <a:gd name="connsiteX38" fmla="*/ 24948 w 60065"/>
                <a:gd name="connsiteY38" fmla="*/ 3845 h 92622"/>
                <a:gd name="connsiteX39" fmla="*/ 24948 w 60065"/>
                <a:gd name="connsiteY39" fmla="*/ 4868 h 92622"/>
                <a:gd name="connsiteX40" fmla="*/ 25898 w 60065"/>
                <a:gd name="connsiteY40" fmla="*/ 6328 h 9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065" h="92622">
                  <a:moveTo>
                    <a:pt x="25898" y="6328"/>
                  </a:moveTo>
                  <a:lnTo>
                    <a:pt x="29334" y="4868"/>
                  </a:lnTo>
                  <a:lnTo>
                    <a:pt x="34524" y="2896"/>
                  </a:lnTo>
                  <a:cubicBezTo>
                    <a:pt x="37126" y="2107"/>
                    <a:pt x="39795" y="1515"/>
                    <a:pt x="42492" y="1143"/>
                  </a:cubicBezTo>
                  <a:cubicBezTo>
                    <a:pt x="45416" y="704"/>
                    <a:pt x="48194" y="412"/>
                    <a:pt x="50752" y="266"/>
                  </a:cubicBezTo>
                  <a:cubicBezTo>
                    <a:pt x="53311" y="120"/>
                    <a:pt x="55504" y="266"/>
                    <a:pt x="57259" y="266"/>
                  </a:cubicBezTo>
                  <a:cubicBezTo>
                    <a:pt x="59013" y="266"/>
                    <a:pt x="59963" y="266"/>
                    <a:pt x="59963" y="266"/>
                  </a:cubicBezTo>
                  <a:cubicBezTo>
                    <a:pt x="59963" y="4429"/>
                    <a:pt x="59963" y="8081"/>
                    <a:pt x="59963" y="11295"/>
                  </a:cubicBezTo>
                  <a:cubicBezTo>
                    <a:pt x="59963" y="14509"/>
                    <a:pt x="59963" y="17284"/>
                    <a:pt x="59963" y="19841"/>
                  </a:cubicBezTo>
                  <a:lnTo>
                    <a:pt x="59963" y="26706"/>
                  </a:lnTo>
                  <a:cubicBezTo>
                    <a:pt x="59963" y="28803"/>
                    <a:pt x="59963" y="30774"/>
                    <a:pt x="59963" y="32623"/>
                  </a:cubicBezTo>
                  <a:lnTo>
                    <a:pt x="58282" y="32038"/>
                  </a:lnTo>
                  <a:lnTo>
                    <a:pt x="56381" y="31454"/>
                  </a:lnTo>
                  <a:lnTo>
                    <a:pt x="54408" y="30797"/>
                  </a:lnTo>
                  <a:lnTo>
                    <a:pt x="49948" y="29847"/>
                  </a:lnTo>
                  <a:lnTo>
                    <a:pt x="47463" y="29847"/>
                  </a:lnTo>
                  <a:cubicBezTo>
                    <a:pt x="44429" y="29511"/>
                    <a:pt x="41381" y="29343"/>
                    <a:pt x="38325" y="29336"/>
                  </a:cubicBezTo>
                  <a:cubicBezTo>
                    <a:pt x="35825" y="29233"/>
                    <a:pt x="33340" y="29657"/>
                    <a:pt x="31015" y="30577"/>
                  </a:cubicBezTo>
                  <a:cubicBezTo>
                    <a:pt x="29056" y="31402"/>
                    <a:pt x="27411" y="32834"/>
                    <a:pt x="26337" y="34667"/>
                  </a:cubicBezTo>
                  <a:cubicBezTo>
                    <a:pt x="25123" y="37107"/>
                    <a:pt x="24619" y="39839"/>
                    <a:pt x="24875" y="42556"/>
                  </a:cubicBezTo>
                  <a:cubicBezTo>
                    <a:pt x="24875" y="46865"/>
                    <a:pt x="24875" y="50882"/>
                    <a:pt x="24875" y="54680"/>
                  </a:cubicBezTo>
                  <a:cubicBezTo>
                    <a:pt x="24875" y="58478"/>
                    <a:pt x="24875" y="62349"/>
                    <a:pt x="24875" y="66147"/>
                  </a:cubicBezTo>
                  <a:cubicBezTo>
                    <a:pt x="24875" y="69945"/>
                    <a:pt x="24875" y="73962"/>
                    <a:pt x="24875" y="77979"/>
                  </a:cubicBezTo>
                  <a:cubicBezTo>
                    <a:pt x="24875" y="81996"/>
                    <a:pt x="24875" y="86233"/>
                    <a:pt x="24875" y="90761"/>
                  </a:cubicBezTo>
                  <a:lnTo>
                    <a:pt x="24875" y="91492"/>
                  </a:lnTo>
                  <a:cubicBezTo>
                    <a:pt x="23010" y="92025"/>
                    <a:pt x="21102" y="92397"/>
                    <a:pt x="19173" y="92587"/>
                  </a:cubicBezTo>
                  <a:cubicBezTo>
                    <a:pt x="17418" y="92587"/>
                    <a:pt x="15664" y="92587"/>
                    <a:pt x="13836" y="92587"/>
                  </a:cubicBezTo>
                  <a:lnTo>
                    <a:pt x="7842" y="92587"/>
                  </a:lnTo>
                  <a:cubicBezTo>
                    <a:pt x="5408" y="92434"/>
                    <a:pt x="2966" y="92434"/>
                    <a:pt x="532" y="92587"/>
                  </a:cubicBezTo>
                  <a:cubicBezTo>
                    <a:pt x="532" y="77468"/>
                    <a:pt x="532" y="62422"/>
                    <a:pt x="93" y="47303"/>
                  </a:cubicBezTo>
                  <a:cubicBezTo>
                    <a:pt x="-346" y="32184"/>
                    <a:pt x="93" y="16627"/>
                    <a:pt x="93" y="412"/>
                  </a:cubicBezTo>
                  <a:lnTo>
                    <a:pt x="3748" y="412"/>
                  </a:lnTo>
                  <a:lnTo>
                    <a:pt x="9304" y="412"/>
                  </a:lnTo>
                  <a:lnTo>
                    <a:pt x="12959" y="412"/>
                  </a:lnTo>
                  <a:lnTo>
                    <a:pt x="15591" y="412"/>
                  </a:lnTo>
                  <a:lnTo>
                    <a:pt x="19684" y="47"/>
                  </a:lnTo>
                  <a:cubicBezTo>
                    <a:pt x="20898" y="-62"/>
                    <a:pt x="22126" y="-62"/>
                    <a:pt x="23339" y="47"/>
                  </a:cubicBezTo>
                  <a:cubicBezTo>
                    <a:pt x="24363" y="47"/>
                    <a:pt x="24948" y="47"/>
                    <a:pt x="24948" y="485"/>
                  </a:cubicBezTo>
                  <a:lnTo>
                    <a:pt x="24948" y="3845"/>
                  </a:lnTo>
                  <a:cubicBezTo>
                    <a:pt x="24911" y="4189"/>
                    <a:pt x="24911" y="4524"/>
                    <a:pt x="24948" y="4868"/>
                  </a:cubicBezTo>
                  <a:cubicBezTo>
                    <a:pt x="25299" y="5328"/>
                    <a:pt x="25620" y="5817"/>
                    <a:pt x="25898" y="6328"/>
                  </a:cubicBezTo>
                  <a:close/>
                </a:path>
              </a:pathLst>
            </a:custGeom>
            <a:solidFill>
              <a:srgbClr val="333233"/>
            </a:solidFill>
            <a:ln w="7301" cap="flat">
              <a:noFill/>
              <a:prstDash val="solid"/>
              <a:miter/>
            </a:ln>
          </p:spPr>
          <p:txBody>
            <a:bodyPr rtlCol="0" anchor="ctr"/>
            <a:lstStyle/>
            <a:p>
              <a:endParaRPr lang="en-US"/>
            </a:p>
          </p:txBody>
        </p:sp>
        <p:sp>
          <p:nvSpPr>
            <p:cNvPr id="1260" name="Freeform 1259">
              <a:extLst>
                <a:ext uri="{FF2B5EF4-FFF2-40B4-BE49-F238E27FC236}">
                  <a16:creationId xmlns:a16="http://schemas.microsoft.com/office/drawing/2014/main" id="{E6A1D920-448C-C890-72F1-8799E5A24391}"/>
                </a:ext>
              </a:extLst>
            </p:cNvPr>
            <p:cNvSpPr/>
            <p:nvPr/>
          </p:nvSpPr>
          <p:spPr>
            <a:xfrm>
              <a:off x="6605911" y="6363252"/>
              <a:ext cx="69860" cy="92740"/>
            </a:xfrm>
            <a:custGeom>
              <a:avLst/>
              <a:gdLst>
                <a:gd name="connsiteX0" fmla="*/ 23997 w 69860"/>
                <a:gd name="connsiteY0" fmla="*/ 9661 h 92740"/>
                <a:gd name="connsiteX1" fmla="*/ 26263 w 69860"/>
                <a:gd name="connsiteY1" fmla="*/ 8419 h 92740"/>
                <a:gd name="connsiteX2" fmla="*/ 28603 w 69860"/>
                <a:gd name="connsiteY2" fmla="*/ 6885 h 92740"/>
                <a:gd name="connsiteX3" fmla="*/ 37229 w 69860"/>
                <a:gd name="connsiteY3" fmla="*/ 2503 h 92740"/>
                <a:gd name="connsiteX4" fmla="*/ 47097 w 69860"/>
                <a:gd name="connsiteY4" fmla="*/ 677 h 92740"/>
                <a:gd name="connsiteX5" fmla="*/ 56966 w 69860"/>
                <a:gd name="connsiteY5" fmla="*/ 1773 h 92740"/>
                <a:gd name="connsiteX6" fmla="*/ 65592 w 69860"/>
                <a:gd name="connsiteY6" fmla="*/ 6374 h 92740"/>
                <a:gd name="connsiteX7" fmla="*/ 68443 w 69860"/>
                <a:gd name="connsiteY7" fmla="*/ 13240 h 92740"/>
                <a:gd name="connsiteX8" fmla="*/ 69759 w 69860"/>
                <a:gd name="connsiteY8" fmla="*/ 25875 h 92740"/>
                <a:gd name="connsiteX9" fmla="*/ 69759 w 69860"/>
                <a:gd name="connsiteY9" fmla="*/ 41944 h 92740"/>
                <a:gd name="connsiteX10" fmla="*/ 69759 w 69860"/>
                <a:gd name="connsiteY10" fmla="*/ 59619 h 92740"/>
                <a:gd name="connsiteX11" fmla="*/ 69393 w 69860"/>
                <a:gd name="connsiteY11" fmla="*/ 76783 h 92740"/>
                <a:gd name="connsiteX12" fmla="*/ 69393 w 69860"/>
                <a:gd name="connsiteY12" fmla="*/ 91391 h 92740"/>
                <a:gd name="connsiteX13" fmla="*/ 57916 w 69860"/>
                <a:gd name="connsiteY13" fmla="*/ 92267 h 92740"/>
                <a:gd name="connsiteX14" fmla="*/ 46366 w 69860"/>
                <a:gd name="connsiteY14" fmla="*/ 92267 h 92740"/>
                <a:gd name="connsiteX15" fmla="*/ 46366 w 69860"/>
                <a:gd name="connsiteY15" fmla="*/ 82699 h 92740"/>
                <a:gd name="connsiteX16" fmla="*/ 46366 w 69860"/>
                <a:gd name="connsiteY16" fmla="*/ 71671 h 92740"/>
                <a:gd name="connsiteX17" fmla="*/ 46366 w 69860"/>
                <a:gd name="connsiteY17" fmla="*/ 60277 h 92740"/>
                <a:gd name="connsiteX18" fmla="*/ 45928 w 69860"/>
                <a:gd name="connsiteY18" fmla="*/ 49613 h 92740"/>
                <a:gd name="connsiteX19" fmla="*/ 45562 w 69860"/>
                <a:gd name="connsiteY19" fmla="*/ 44719 h 92740"/>
                <a:gd name="connsiteX20" fmla="*/ 44904 w 69860"/>
                <a:gd name="connsiteY20" fmla="*/ 39534 h 92740"/>
                <a:gd name="connsiteX21" fmla="*/ 43662 w 69860"/>
                <a:gd name="connsiteY21" fmla="*/ 34932 h 92740"/>
                <a:gd name="connsiteX22" fmla="*/ 41322 w 69860"/>
                <a:gd name="connsiteY22" fmla="*/ 31791 h 92740"/>
                <a:gd name="connsiteX23" fmla="*/ 40957 w 69860"/>
                <a:gd name="connsiteY23" fmla="*/ 31791 h 92740"/>
                <a:gd name="connsiteX24" fmla="*/ 36644 w 69860"/>
                <a:gd name="connsiteY24" fmla="*/ 30550 h 92740"/>
                <a:gd name="connsiteX25" fmla="*/ 31015 w 69860"/>
                <a:gd name="connsiteY25" fmla="*/ 30988 h 92740"/>
                <a:gd name="connsiteX26" fmla="*/ 26044 w 69860"/>
                <a:gd name="connsiteY26" fmla="*/ 34275 h 92740"/>
                <a:gd name="connsiteX27" fmla="*/ 23486 w 69860"/>
                <a:gd name="connsiteY27" fmla="*/ 41579 h 92740"/>
                <a:gd name="connsiteX28" fmla="*/ 23486 w 69860"/>
                <a:gd name="connsiteY28" fmla="*/ 54141 h 92740"/>
                <a:gd name="connsiteX29" fmla="*/ 23997 w 69860"/>
                <a:gd name="connsiteY29" fmla="*/ 66485 h 92740"/>
                <a:gd name="connsiteX30" fmla="*/ 23997 w 69860"/>
                <a:gd name="connsiteY30" fmla="*/ 78682 h 92740"/>
                <a:gd name="connsiteX31" fmla="*/ 23266 w 69860"/>
                <a:gd name="connsiteY31" fmla="*/ 90880 h 92740"/>
                <a:gd name="connsiteX32" fmla="*/ 23266 w 69860"/>
                <a:gd name="connsiteY32" fmla="*/ 91610 h 92740"/>
                <a:gd name="connsiteX33" fmla="*/ 17857 w 69860"/>
                <a:gd name="connsiteY33" fmla="*/ 92706 h 92740"/>
                <a:gd name="connsiteX34" fmla="*/ 13178 w 69860"/>
                <a:gd name="connsiteY34" fmla="*/ 92706 h 92740"/>
                <a:gd name="connsiteX35" fmla="*/ 7842 w 69860"/>
                <a:gd name="connsiteY35" fmla="*/ 92706 h 92740"/>
                <a:gd name="connsiteX36" fmla="*/ 532 w 69860"/>
                <a:gd name="connsiteY36" fmla="*/ 92706 h 92740"/>
                <a:gd name="connsiteX37" fmla="*/ 93 w 69860"/>
                <a:gd name="connsiteY37" fmla="*/ 47422 h 92740"/>
                <a:gd name="connsiteX38" fmla="*/ 93 w 69860"/>
                <a:gd name="connsiteY38" fmla="*/ 531 h 92740"/>
                <a:gd name="connsiteX39" fmla="*/ 3748 w 69860"/>
                <a:gd name="connsiteY39" fmla="*/ 531 h 92740"/>
                <a:gd name="connsiteX40" fmla="*/ 9304 w 69860"/>
                <a:gd name="connsiteY40" fmla="*/ 531 h 92740"/>
                <a:gd name="connsiteX41" fmla="*/ 12959 w 69860"/>
                <a:gd name="connsiteY41" fmla="*/ 531 h 92740"/>
                <a:gd name="connsiteX42" fmla="*/ 15518 w 69860"/>
                <a:gd name="connsiteY42" fmla="*/ 531 h 92740"/>
                <a:gd name="connsiteX43" fmla="*/ 19173 w 69860"/>
                <a:gd name="connsiteY43" fmla="*/ 20 h 92740"/>
                <a:gd name="connsiteX44" fmla="*/ 22535 w 69860"/>
                <a:gd name="connsiteY44" fmla="*/ 20 h 92740"/>
                <a:gd name="connsiteX45" fmla="*/ 23997 w 69860"/>
                <a:gd name="connsiteY45" fmla="*/ 677 h 92740"/>
                <a:gd name="connsiteX46" fmla="*/ 23997 w 69860"/>
                <a:gd name="connsiteY46" fmla="*/ 5790 h 92740"/>
                <a:gd name="connsiteX47" fmla="*/ 23997 w 69860"/>
                <a:gd name="connsiteY47" fmla="*/ 9661 h 9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9860" h="92740">
                  <a:moveTo>
                    <a:pt x="23997" y="9661"/>
                  </a:moveTo>
                  <a:lnTo>
                    <a:pt x="26263" y="8419"/>
                  </a:lnTo>
                  <a:cubicBezTo>
                    <a:pt x="27097" y="7996"/>
                    <a:pt x="27879" y="7477"/>
                    <a:pt x="28603" y="6885"/>
                  </a:cubicBezTo>
                  <a:cubicBezTo>
                    <a:pt x="31256" y="5023"/>
                    <a:pt x="34158" y="3547"/>
                    <a:pt x="37229" y="2503"/>
                  </a:cubicBezTo>
                  <a:cubicBezTo>
                    <a:pt x="40416" y="1422"/>
                    <a:pt x="43735" y="808"/>
                    <a:pt x="47097" y="677"/>
                  </a:cubicBezTo>
                  <a:cubicBezTo>
                    <a:pt x="50424" y="524"/>
                    <a:pt x="53757" y="896"/>
                    <a:pt x="56966" y="1773"/>
                  </a:cubicBezTo>
                  <a:cubicBezTo>
                    <a:pt x="60146" y="2656"/>
                    <a:pt x="63092" y="4227"/>
                    <a:pt x="65592" y="6374"/>
                  </a:cubicBezTo>
                  <a:cubicBezTo>
                    <a:pt x="67222" y="8317"/>
                    <a:pt x="68224" y="10713"/>
                    <a:pt x="68443" y="13240"/>
                  </a:cubicBezTo>
                  <a:cubicBezTo>
                    <a:pt x="69174" y="17417"/>
                    <a:pt x="69613" y="21639"/>
                    <a:pt x="69759" y="25875"/>
                  </a:cubicBezTo>
                  <a:cubicBezTo>
                    <a:pt x="69759" y="30769"/>
                    <a:pt x="69759" y="36101"/>
                    <a:pt x="69759" y="41944"/>
                  </a:cubicBezTo>
                  <a:cubicBezTo>
                    <a:pt x="69759" y="47787"/>
                    <a:pt x="69759" y="53630"/>
                    <a:pt x="69759" y="59619"/>
                  </a:cubicBezTo>
                  <a:cubicBezTo>
                    <a:pt x="69759" y="65608"/>
                    <a:pt x="69759" y="71305"/>
                    <a:pt x="69393" y="76783"/>
                  </a:cubicBezTo>
                  <a:cubicBezTo>
                    <a:pt x="69028" y="82261"/>
                    <a:pt x="69393" y="87155"/>
                    <a:pt x="69393" y="91391"/>
                  </a:cubicBezTo>
                  <a:cubicBezTo>
                    <a:pt x="65592" y="91975"/>
                    <a:pt x="61762" y="92267"/>
                    <a:pt x="57916" y="92267"/>
                  </a:cubicBezTo>
                  <a:lnTo>
                    <a:pt x="46366" y="92267"/>
                  </a:lnTo>
                  <a:cubicBezTo>
                    <a:pt x="46366" y="89492"/>
                    <a:pt x="46366" y="86278"/>
                    <a:pt x="46366" y="82699"/>
                  </a:cubicBezTo>
                  <a:cubicBezTo>
                    <a:pt x="46366" y="79120"/>
                    <a:pt x="46366" y="75395"/>
                    <a:pt x="46366" y="71671"/>
                  </a:cubicBezTo>
                  <a:cubicBezTo>
                    <a:pt x="46366" y="67946"/>
                    <a:pt x="46366" y="64367"/>
                    <a:pt x="46366" y="60277"/>
                  </a:cubicBezTo>
                  <a:cubicBezTo>
                    <a:pt x="46366" y="56187"/>
                    <a:pt x="46366" y="52973"/>
                    <a:pt x="45928" y="49613"/>
                  </a:cubicBezTo>
                  <a:cubicBezTo>
                    <a:pt x="45928" y="48152"/>
                    <a:pt x="45928" y="46545"/>
                    <a:pt x="45562" y="44719"/>
                  </a:cubicBezTo>
                  <a:cubicBezTo>
                    <a:pt x="45197" y="42893"/>
                    <a:pt x="45562" y="41213"/>
                    <a:pt x="44904" y="39534"/>
                  </a:cubicBezTo>
                  <a:cubicBezTo>
                    <a:pt x="44649" y="37963"/>
                    <a:pt x="44232" y="36422"/>
                    <a:pt x="43662" y="34932"/>
                  </a:cubicBezTo>
                  <a:cubicBezTo>
                    <a:pt x="43179" y="33691"/>
                    <a:pt x="42375" y="32609"/>
                    <a:pt x="41322" y="31791"/>
                  </a:cubicBezTo>
                  <a:cubicBezTo>
                    <a:pt x="41322" y="31791"/>
                    <a:pt x="41322" y="31791"/>
                    <a:pt x="40957" y="31791"/>
                  </a:cubicBezTo>
                  <a:cubicBezTo>
                    <a:pt x="39583" y="31185"/>
                    <a:pt x="38135" y="30762"/>
                    <a:pt x="36644" y="30550"/>
                  </a:cubicBezTo>
                  <a:cubicBezTo>
                    <a:pt x="34758" y="30257"/>
                    <a:pt x="32828" y="30404"/>
                    <a:pt x="31015" y="30988"/>
                  </a:cubicBezTo>
                  <a:cubicBezTo>
                    <a:pt x="29071" y="31565"/>
                    <a:pt x="27338" y="32712"/>
                    <a:pt x="26044" y="34275"/>
                  </a:cubicBezTo>
                  <a:cubicBezTo>
                    <a:pt x="24421" y="36371"/>
                    <a:pt x="23522" y="38935"/>
                    <a:pt x="23486" y="41579"/>
                  </a:cubicBezTo>
                  <a:cubicBezTo>
                    <a:pt x="23486" y="45888"/>
                    <a:pt x="23486" y="50051"/>
                    <a:pt x="23486" y="54141"/>
                  </a:cubicBezTo>
                  <a:cubicBezTo>
                    <a:pt x="23486" y="58231"/>
                    <a:pt x="23486" y="62395"/>
                    <a:pt x="23997" y="66485"/>
                  </a:cubicBezTo>
                  <a:cubicBezTo>
                    <a:pt x="24509" y="70575"/>
                    <a:pt x="23997" y="74665"/>
                    <a:pt x="23997" y="78682"/>
                  </a:cubicBezTo>
                  <a:cubicBezTo>
                    <a:pt x="24012" y="82758"/>
                    <a:pt x="23763" y="86833"/>
                    <a:pt x="23266" y="90880"/>
                  </a:cubicBezTo>
                  <a:lnTo>
                    <a:pt x="23266" y="91610"/>
                  </a:lnTo>
                  <a:cubicBezTo>
                    <a:pt x="21497" y="92136"/>
                    <a:pt x="19692" y="92501"/>
                    <a:pt x="17857" y="92706"/>
                  </a:cubicBezTo>
                  <a:cubicBezTo>
                    <a:pt x="16322" y="92706"/>
                    <a:pt x="14787" y="92706"/>
                    <a:pt x="13178" y="92706"/>
                  </a:cubicBezTo>
                  <a:lnTo>
                    <a:pt x="7842" y="92706"/>
                  </a:lnTo>
                  <a:cubicBezTo>
                    <a:pt x="5408" y="92538"/>
                    <a:pt x="2966" y="92538"/>
                    <a:pt x="532" y="92706"/>
                  </a:cubicBezTo>
                  <a:cubicBezTo>
                    <a:pt x="532" y="77587"/>
                    <a:pt x="532" y="62541"/>
                    <a:pt x="93" y="47422"/>
                  </a:cubicBezTo>
                  <a:cubicBezTo>
                    <a:pt x="-345" y="32303"/>
                    <a:pt x="93" y="16746"/>
                    <a:pt x="93" y="531"/>
                  </a:cubicBezTo>
                  <a:lnTo>
                    <a:pt x="3748" y="531"/>
                  </a:lnTo>
                  <a:lnTo>
                    <a:pt x="9304" y="531"/>
                  </a:lnTo>
                  <a:lnTo>
                    <a:pt x="12959" y="531"/>
                  </a:lnTo>
                  <a:lnTo>
                    <a:pt x="15518" y="531"/>
                  </a:lnTo>
                  <a:lnTo>
                    <a:pt x="19173" y="20"/>
                  </a:lnTo>
                  <a:cubicBezTo>
                    <a:pt x="20291" y="-53"/>
                    <a:pt x="21417" y="-53"/>
                    <a:pt x="22535" y="20"/>
                  </a:cubicBezTo>
                  <a:cubicBezTo>
                    <a:pt x="23486" y="20"/>
                    <a:pt x="23997" y="20"/>
                    <a:pt x="23997" y="677"/>
                  </a:cubicBezTo>
                  <a:cubicBezTo>
                    <a:pt x="24122" y="2379"/>
                    <a:pt x="24122" y="4088"/>
                    <a:pt x="23997" y="5790"/>
                  </a:cubicBezTo>
                  <a:cubicBezTo>
                    <a:pt x="23924" y="7083"/>
                    <a:pt x="23924" y="8375"/>
                    <a:pt x="23997" y="9661"/>
                  </a:cubicBezTo>
                  <a:close/>
                </a:path>
              </a:pathLst>
            </a:custGeom>
            <a:solidFill>
              <a:srgbClr val="333233"/>
            </a:solidFill>
            <a:ln w="7301" cap="flat">
              <a:noFill/>
              <a:prstDash val="solid"/>
              <a:miter/>
            </a:ln>
          </p:spPr>
          <p:txBody>
            <a:bodyPr rtlCol="0" anchor="ctr"/>
            <a:lstStyle/>
            <a:p>
              <a:endParaRPr lang="en-US"/>
            </a:p>
          </p:txBody>
        </p:sp>
        <p:sp>
          <p:nvSpPr>
            <p:cNvPr id="1261" name="Freeform 1260">
              <a:extLst>
                <a:ext uri="{FF2B5EF4-FFF2-40B4-BE49-F238E27FC236}">
                  <a16:creationId xmlns:a16="http://schemas.microsoft.com/office/drawing/2014/main" id="{65965AFB-30EE-67DE-0F5B-900116D9643B}"/>
                </a:ext>
              </a:extLst>
            </p:cNvPr>
            <p:cNvSpPr/>
            <p:nvPr/>
          </p:nvSpPr>
          <p:spPr>
            <a:xfrm>
              <a:off x="6687537" y="6322405"/>
              <a:ext cx="26394" cy="132692"/>
            </a:xfrm>
            <a:custGeom>
              <a:avLst/>
              <a:gdLst>
                <a:gd name="connsiteX0" fmla="*/ 23149 w 26394"/>
                <a:gd name="connsiteY0" fmla="*/ 40063 h 132692"/>
                <a:gd name="connsiteX1" fmla="*/ 26292 w 26394"/>
                <a:gd name="connsiteY1" fmla="*/ 40063 h 132692"/>
                <a:gd name="connsiteX2" fmla="*/ 26292 w 26394"/>
                <a:gd name="connsiteY2" fmla="*/ 40574 h 132692"/>
                <a:gd name="connsiteX3" fmla="*/ 25488 w 26394"/>
                <a:gd name="connsiteY3" fmla="*/ 86005 h 132692"/>
                <a:gd name="connsiteX4" fmla="*/ 26146 w 26394"/>
                <a:gd name="connsiteY4" fmla="*/ 131434 h 132692"/>
                <a:gd name="connsiteX5" fmla="*/ 21541 w 26394"/>
                <a:gd name="connsiteY5" fmla="*/ 132603 h 132692"/>
                <a:gd name="connsiteX6" fmla="*/ 13207 w 26394"/>
                <a:gd name="connsiteY6" fmla="*/ 132603 h 132692"/>
                <a:gd name="connsiteX7" fmla="*/ 5020 w 26394"/>
                <a:gd name="connsiteY7" fmla="*/ 132603 h 132692"/>
                <a:gd name="connsiteX8" fmla="*/ -97 w 26394"/>
                <a:gd name="connsiteY8" fmla="*/ 132603 h 132692"/>
                <a:gd name="connsiteX9" fmla="*/ 707 w 26394"/>
                <a:gd name="connsiteY9" fmla="*/ 109085 h 132692"/>
                <a:gd name="connsiteX10" fmla="*/ 268 w 26394"/>
                <a:gd name="connsiteY10" fmla="*/ 85347 h 132692"/>
                <a:gd name="connsiteX11" fmla="*/ -97 w 26394"/>
                <a:gd name="connsiteY11" fmla="*/ 62121 h 132692"/>
                <a:gd name="connsiteX12" fmla="*/ 999 w 26394"/>
                <a:gd name="connsiteY12" fmla="*/ 39771 h 132692"/>
                <a:gd name="connsiteX13" fmla="*/ 999 w 26394"/>
                <a:gd name="connsiteY13" fmla="*/ 39771 h 132692"/>
                <a:gd name="connsiteX14" fmla="*/ 3485 w 26394"/>
                <a:gd name="connsiteY14" fmla="*/ 39771 h 132692"/>
                <a:gd name="connsiteX15" fmla="*/ 6116 w 26394"/>
                <a:gd name="connsiteY15" fmla="*/ 39771 h 132692"/>
                <a:gd name="connsiteX16" fmla="*/ 12769 w 26394"/>
                <a:gd name="connsiteY16" fmla="*/ 40136 h 132692"/>
                <a:gd name="connsiteX17" fmla="*/ 561 w 26394"/>
                <a:gd name="connsiteY17" fmla="*/ -35 h 132692"/>
                <a:gd name="connsiteX18" fmla="*/ 25561 w 26394"/>
                <a:gd name="connsiteY18" fmla="*/ 476 h 132692"/>
                <a:gd name="connsiteX19" fmla="*/ 25561 w 26394"/>
                <a:gd name="connsiteY19" fmla="*/ 4493 h 132692"/>
                <a:gd name="connsiteX20" fmla="*/ 25561 w 26394"/>
                <a:gd name="connsiteY20" fmla="*/ 10702 h 132692"/>
                <a:gd name="connsiteX21" fmla="*/ 25561 w 26394"/>
                <a:gd name="connsiteY21" fmla="*/ 18006 h 132692"/>
                <a:gd name="connsiteX22" fmla="*/ 25561 w 26394"/>
                <a:gd name="connsiteY22" fmla="*/ 24360 h 132692"/>
                <a:gd name="connsiteX23" fmla="*/ 22126 w 26394"/>
                <a:gd name="connsiteY23" fmla="*/ 25821 h 132692"/>
                <a:gd name="connsiteX24" fmla="*/ 15839 w 26394"/>
                <a:gd name="connsiteY24" fmla="*/ 25821 h 132692"/>
                <a:gd name="connsiteX25" fmla="*/ 8529 w 26394"/>
                <a:gd name="connsiteY25" fmla="*/ 25821 h 132692"/>
                <a:gd name="connsiteX26" fmla="*/ 1219 w 26394"/>
                <a:gd name="connsiteY26" fmla="*/ 25821 h 132692"/>
                <a:gd name="connsiteX27" fmla="*/ 707 w 26394"/>
                <a:gd name="connsiteY27" fmla="*/ 14719 h 132692"/>
                <a:gd name="connsiteX28" fmla="*/ 561 w 26394"/>
                <a:gd name="connsiteY28" fmla="*/ -35 h 13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394" h="132692">
                  <a:moveTo>
                    <a:pt x="23149" y="40063"/>
                  </a:moveTo>
                  <a:lnTo>
                    <a:pt x="26292" y="40063"/>
                  </a:lnTo>
                  <a:lnTo>
                    <a:pt x="26292" y="40574"/>
                  </a:lnTo>
                  <a:cubicBezTo>
                    <a:pt x="26292" y="55182"/>
                    <a:pt x="26292" y="70593"/>
                    <a:pt x="25488" y="86005"/>
                  </a:cubicBezTo>
                  <a:cubicBezTo>
                    <a:pt x="24684" y="101416"/>
                    <a:pt x="25488" y="116608"/>
                    <a:pt x="26146" y="131434"/>
                  </a:cubicBezTo>
                  <a:cubicBezTo>
                    <a:pt x="24816" y="132399"/>
                    <a:pt x="23171" y="132815"/>
                    <a:pt x="21541" y="132603"/>
                  </a:cubicBezTo>
                  <a:lnTo>
                    <a:pt x="13207" y="132603"/>
                  </a:lnTo>
                  <a:cubicBezTo>
                    <a:pt x="10356" y="132603"/>
                    <a:pt x="7578" y="132603"/>
                    <a:pt x="5020" y="132603"/>
                  </a:cubicBezTo>
                  <a:cubicBezTo>
                    <a:pt x="3324" y="132384"/>
                    <a:pt x="1599" y="132384"/>
                    <a:pt x="-97" y="132603"/>
                  </a:cubicBezTo>
                  <a:cubicBezTo>
                    <a:pt x="488" y="124861"/>
                    <a:pt x="780" y="117046"/>
                    <a:pt x="707" y="109085"/>
                  </a:cubicBezTo>
                  <a:cubicBezTo>
                    <a:pt x="634" y="101124"/>
                    <a:pt x="707" y="93162"/>
                    <a:pt x="268" y="85347"/>
                  </a:cubicBezTo>
                  <a:cubicBezTo>
                    <a:pt x="-170" y="77532"/>
                    <a:pt x="-97" y="69790"/>
                    <a:pt x="-97" y="62121"/>
                  </a:cubicBezTo>
                  <a:cubicBezTo>
                    <a:pt x="-104" y="54657"/>
                    <a:pt x="261" y="47199"/>
                    <a:pt x="999" y="39771"/>
                  </a:cubicBezTo>
                  <a:lnTo>
                    <a:pt x="999" y="39771"/>
                  </a:lnTo>
                  <a:lnTo>
                    <a:pt x="3485" y="39771"/>
                  </a:lnTo>
                  <a:lnTo>
                    <a:pt x="6116" y="39771"/>
                  </a:lnTo>
                  <a:lnTo>
                    <a:pt x="12769" y="40136"/>
                  </a:lnTo>
                  <a:close/>
                  <a:moveTo>
                    <a:pt x="561" y="-35"/>
                  </a:moveTo>
                  <a:lnTo>
                    <a:pt x="25561" y="476"/>
                  </a:lnTo>
                  <a:cubicBezTo>
                    <a:pt x="25561" y="1280"/>
                    <a:pt x="25561" y="2594"/>
                    <a:pt x="25561" y="4493"/>
                  </a:cubicBezTo>
                  <a:cubicBezTo>
                    <a:pt x="25561" y="6392"/>
                    <a:pt x="25561" y="8438"/>
                    <a:pt x="25561" y="10702"/>
                  </a:cubicBezTo>
                  <a:cubicBezTo>
                    <a:pt x="25561" y="12966"/>
                    <a:pt x="25561" y="15303"/>
                    <a:pt x="25561" y="18006"/>
                  </a:cubicBezTo>
                  <a:cubicBezTo>
                    <a:pt x="25561" y="20708"/>
                    <a:pt x="25561" y="22461"/>
                    <a:pt x="25561" y="24360"/>
                  </a:cubicBezTo>
                  <a:cubicBezTo>
                    <a:pt x="24655" y="25280"/>
                    <a:pt x="23420" y="25806"/>
                    <a:pt x="22126" y="25821"/>
                  </a:cubicBezTo>
                  <a:cubicBezTo>
                    <a:pt x="20035" y="25945"/>
                    <a:pt x="17930" y="25945"/>
                    <a:pt x="15839" y="25821"/>
                  </a:cubicBezTo>
                  <a:lnTo>
                    <a:pt x="8529" y="25821"/>
                  </a:lnTo>
                  <a:cubicBezTo>
                    <a:pt x="6094" y="25689"/>
                    <a:pt x="3653" y="25689"/>
                    <a:pt x="1219" y="25821"/>
                  </a:cubicBezTo>
                  <a:cubicBezTo>
                    <a:pt x="1219" y="22315"/>
                    <a:pt x="1219" y="18517"/>
                    <a:pt x="707" y="14719"/>
                  </a:cubicBezTo>
                  <a:cubicBezTo>
                    <a:pt x="195" y="10921"/>
                    <a:pt x="415" y="5516"/>
                    <a:pt x="561" y="-35"/>
                  </a:cubicBezTo>
                  <a:close/>
                </a:path>
              </a:pathLst>
            </a:custGeom>
            <a:solidFill>
              <a:srgbClr val="333233"/>
            </a:solidFill>
            <a:ln w="7301" cap="flat">
              <a:noFill/>
              <a:prstDash val="solid"/>
              <a:miter/>
            </a:ln>
          </p:spPr>
          <p:txBody>
            <a:bodyPr rtlCol="0" anchor="ctr"/>
            <a:lstStyle/>
            <a:p>
              <a:endParaRPr lang="en-US"/>
            </a:p>
          </p:txBody>
        </p:sp>
        <p:sp>
          <p:nvSpPr>
            <p:cNvPr id="1262" name="Freeform 1261">
              <a:extLst>
                <a:ext uri="{FF2B5EF4-FFF2-40B4-BE49-F238E27FC236}">
                  <a16:creationId xmlns:a16="http://schemas.microsoft.com/office/drawing/2014/main" id="{1A535306-CC58-B712-2971-65BC772B6CC8}"/>
                </a:ext>
              </a:extLst>
            </p:cNvPr>
            <p:cNvSpPr/>
            <p:nvPr/>
          </p:nvSpPr>
          <p:spPr>
            <a:xfrm>
              <a:off x="6722484" y="6328178"/>
              <a:ext cx="67655" cy="127010"/>
            </a:xfrm>
            <a:custGeom>
              <a:avLst/>
              <a:gdLst>
                <a:gd name="connsiteX0" fmla="*/ 37692 w 67655"/>
                <a:gd name="connsiteY0" fmla="*/ 984 h 127010"/>
                <a:gd name="connsiteX1" fmla="*/ 37692 w 67655"/>
                <a:gd name="connsiteY1" fmla="*/ 25598 h 127010"/>
                <a:gd name="connsiteX2" fmla="*/ 37692 w 67655"/>
                <a:gd name="connsiteY2" fmla="*/ 30564 h 127010"/>
                <a:gd name="connsiteX3" fmla="*/ 37692 w 67655"/>
                <a:gd name="connsiteY3" fmla="*/ 35897 h 127010"/>
                <a:gd name="connsiteX4" fmla="*/ 49753 w 67655"/>
                <a:gd name="connsiteY4" fmla="*/ 35385 h 127010"/>
                <a:gd name="connsiteX5" fmla="*/ 65470 w 67655"/>
                <a:gd name="connsiteY5" fmla="*/ 34436 h 127010"/>
                <a:gd name="connsiteX6" fmla="*/ 66932 w 67655"/>
                <a:gd name="connsiteY6" fmla="*/ 38745 h 127010"/>
                <a:gd name="connsiteX7" fmla="*/ 66932 w 67655"/>
                <a:gd name="connsiteY7" fmla="*/ 44953 h 127010"/>
                <a:gd name="connsiteX8" fmla="*/ 66494 w 67655"/>
                <a:gd name="connsiteY8" fmla="*/ 51673 h 127010"/>
                <a:gd name="connsiteX9" fmla="*/ 66494 w 67655"/>
                <a:gd name="connsiteY9" fmla="*/ 57443 h 127010"/>
                <a:gd name="connsiteX10" fmla="*/ 37984 w 67655"/>
                <a:gd name="connsiteY10" fmla="*/ 57443 h 127010"/>
                <a:gd name="connsiteX11" fmla="*/ 37984 w 67655"/>
                <a:gd name="connsiteY11" fmla="*/ 76871 h 127010"/>
                <a:gd name="connsiteX12" fmla="*/ 37984 w 67655"/>
                <a:gd name="connsiteY12" fmla="*/ 94619 h 127010"/>
                <a:gd name="connsiteX13" fmla="*/ 43320 w 67655"/>
                <a:gd name="connsiteY13" fmla="*/ 98636 h 127010"/>
                <a:gd name="connsiteX14" fmla="*/ 50631 w 67655"/>
                <a:gd name="connsiteY14" fmla="*/ 100901 h 127010"/>
                <a:gd name="connsiteX15" fmla="*/ 58818 w 67655"/>
                <a:gd name="connsiteY15" fmla="*/ 101923 h 127010"/>
                <a:gd name="connsiteX16" fmla="*/ 66128 w 67655"/>
                <a:gd name="connsiteY16" fmla="*/ 101923 h 127010"/>
                <a:gd name="connsiteX17" fmla="*/ 66859 w 67655"/>
                <a:gd name="connsiteY17" fmla="*/ 107620 h 127010"/>
                <a:gd name="connsiteX18" fmla="*/ 67444 w 67655"/>
                <a:gd name="connsiteY18" fmla="*/ 114048 h 127010"/>
                <a:gd name="connsiteX19" fmla="*/ 67444 w 67655"/>
                <a:gd name="connsiteY19" fmla="*/ 120694 h 127010"/>
                <a:gd name="connsiteX20" fmla="*/ 66201 w 67655"/>
                <a:gd name="connsiteY20" fmla="*/ 126757 h 127010"/>
                <a:gd name="connsiteX21" fmla="*/ 50923 w 67655"/>
                <a:gd name="connsiteY21" fmla="*/ 126757 h 127010"/>
                <a:gd name="connsiteX22" fmla="*/ 36303 w 67655"/>
                <a:gd name="connsiteY22" fmla="*/ 124638 h 127010"/>
                <a:gd name="connsiteX23" fmla="*/ 23875 w 67655"/>
                <a:gd name="connsiteY23" fmla="*/ 119672 h 127010"/>
                <a:gd name="connsiteX24" fmla="*/ 16054 w 67655"/>
                <a:gd name="connsiteY24" fmla="*/ 110688 h 127010"/>
                <a:gd name="connsiteX25" fmla="*/ 13349 w 67655"/>
                <a:gd name="connsiteY25" fmla="*/ 83883 h 127010"/>
                <a:gd name="connsiteX26" fmla="*/ 13349 w 67655"/>
                <a:gd name="connsiteY26" fmla="*/ 57881 h 127010"/>
                <a:gd name="connsiteX27" fmla="*/ 7208 w 67655"/>
                <a:gd name="connsiteY27" fmla="*/ 57881 h 127010"/>
                <a:gd name="connsiteX28" fmla="*/ -102 w 67655"/>
                <a:gd name="connsiteY28" fmla="*/ 57881 h 127010"/>
                <a:gd name="connsiteX29" fmla="*/ 410 w 67655"/>
                <a:gd name="connsiteY29" fmla="*/ 35458 h 127010"/>
                <a:gd name="connsiteX30" fmla="*/ 7720 w 67655"/>
                <a:gd name="connsiteY30" fmla="*/ 35458 h 127010"/>
                <a:gd name="connsiteX31" fmla="*/ 13860 w 67655"/>
                <a:gd name="connsiteY31" fmla="*/ 35458 h 127010"/>
                <a:gd name="connsiteX32" fmla="*/ 13860 w 67655"/>
                <a:gd name="connsiteY32" fmla="*/ 26694 h 127010"/>
                <a:gd name="connsiteX33" fmla="*/ 13860 w 67655"/>
                <a:gd name="connsiteY33" fmla="*/ 17199 h 127010"/>
                <a:gd name="connsiteX34" fmla="*/ 13860 w 67655"/>
                <a:gd name="connsiteY34" fmla="*/ 8069 h 127010"/>
                <a:gd name="connsiteX35" fmla="*/ 14372 w 67655"/>
                <a:gd name="connsiteY35" fmla="*/ 107 h 127010"/>
                <a:gd name="connsiteX36" fmla="*/ 19562 w 67655"/>
                <a:gd name="connsiteY36" fmla="*/ 107 h 127010"/>
                <a:gd name="connsiteX37" fmla="*/ 25557 w 67655"/>
                <a:gd name="connsiteY37" fmla="*/ 546 h 127010"/>
                <a:gd name="connsiteX38" fmla="*/ 31844 w 67655"/>
                <a:gd name="connsiteY38" fmla="*/ 984 h 127010"/>
                <a:gd name="connsiteX39" fmla="*/ 37692 w 67655"/>
                <a:gd name="connsiteY39" fmla="*/ 984 h 12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7655" h="127010">
                  <a:moveTo>
                    <a:pt x="37692" y="984"/>
                  </a:moveTo>
                  <a:lnTo>
                    <a:pt x="37692" y="25598"/>
                  </a:lnTo>
                  <a:cubicBezTo>
                    <a:pt x="37692" y="27205"/>
                    <a:pt x="37692" y="28885"/>
                    <a:pt x="37692" y="30564"/>
                  </a:cubicBezTo>
                  <a:cubicBezTo>
                    <a:pt x="37692" y="32245"/>
                    <a:pt x="37692" y="34071"/>
                    <a:pt x="37692" y="35897"/>
                  </a:cubicBezTo>
                  <a:cubicBezTo>
                    <a:pt x="41493" y="35897"/>
                    <a:pt x="45513" y="35897"/>
                    <a:pt x="49753" y="35385"/>
                  </a:cubicBezTo>
                  <a:lnTo>
                    <a:pt x="65470" y="34436"/>
                  </a:lnTo>
                  <a:cubicBezTo>
                    <a:pt x="66435" y="35663"/>
                    <a:pt x="66954" y="37182"/>
                    <a:pt x="66932" y="38745"/>
                  </a:cubicBezTo>
                  <a:cubicBezTo>
                    <a:pt x="67078" y="40812"/>
                    <a:pt x="67078" y="42886"/>
                    <a:pt x="66932" y="44953"/>
                  </a:cubicBezTo>
                  <a:cubicBezTo>
                    <a:pt x="66932" y="47144"/>
                    <a:pt x="66932" y="49408"/>
                    <a:pt x="66494" y="51673"/>
                  </a:cubicBezTo>
                  <a:cubicBezTo>
                    <a:pt x="66304" y="53594"/>
                    <a:pt x="66304" y="55522"/>
                    <a:pt x="66494" y="57443"/>
                  </a:cubicBezTo>
                  <a:lnTo>
                    <a:pt x="37984" y="57443"/>
                  </a:lnTo>
                  <a:lnTo>
                    <a:pt x="37984" y="76871"/>
                  </a:lnTo>
                  <a:cubicBezTo>
                    <a:pt x="37984" y="83152"/>
                    <a:pt x="37984" y="89068"/>
                    <a:pt x="37984" y="94619"/>
                  </a:cubicBezTo>
                  <a:cubicBezTo>
                    <a:pt x="39336" y="96445"/>
                    <a:pt x="41193" y="97841"/>
                    <a:pt x="43320" y="98636"/>
                  </a:cubicBezTo>
                  <a:cubicBezTo>
                    <a:pt x="45674" y="99637"/>
                    <a:pt x="48123" y="100397"/>
                    <a:pt x="50631" y="100901"/>
                  </a:cubicBezTo>
                  <a:cubicBezTo>
                    <a:pt x="53321" y="101500"/>
                    <a:pt x="56062" y="101843"/>
                    <a:pt x="58818" y="101923"/>
                  </a:cubicBezTo>
                  <a:cubicBezTo>
                    <a:pt x="61252" y="102069"/>
                    <a:pt x="63694" y="102069"/>
                    <a:pt x="66128" y="101923"/>
                  </a:cubicBezTo>
                  <a:cubicBezTo>
                    <a:pt x="66128" y="103676"/>
                    <a:pt x="66640" y="105575"/>
                    <a:pt x="66859" y="107620"/>
                  </a:cubicBezTo>
                  <a:cubicBezTo>
                    <a:pt x="67078" y="109665"/>
                    <a:pt x="67298" y="111856"/>
                    <a:pt x="67444" y="114048"/>
                  </a:cubicBezTo>
                  <a:cubicBezTo>
                    <a:pt x="67590" y="116261"/>
                    <a:pt x="67590" y="118481"/>
                    <a:pt x="67444" y="120694"/>
                  </a:cubicBezTo>
                  <a:cubicBezTo>
                    <a:pt x="67276" y="122761"/>
                    <a:pt x="66859" y="124791"/>
                    <a:pt x="66201" y="126757"/>
                  </a:cubicBezTo>
                  <a:cubicBezTo>
                    <a:pt x="61113" y="127049"/>
                    <a:pt x="56011" y="127049"/>
                    <a:pt x="50923" y="126757"/>
                  </a:cubicBezTo>
                  <a:cubicBezTo>
                    <a:pt x="45996" y="126472"/>
                    <a:pt x="41105" y="125763"/>
                    <a:pt x="36303" y="124638"/>
                  </a:cubicBezTo>
                  <a:cubicBezTo>
                    <a:pt x="31931" y="123630"/>
                    <a:pt x="27742" y="121950"/>
                    <a:pt x="23875" y="119672"/>
                  </a:cubicBezTo>
                  <a:cubicBezTo>
                    <a:pt x="20374" y="117590"/>
                    <a:pt x="17633" y="114442"/>
                    <a:pt x="16054" y="110688"/>
                  </a:cubicBezTo>
                  <a:cubicBezTo>
                    <a:pt x="14555" y="101821"/>
                    <a:pt x="13656" y="92867"/>
                    <a:pt x="13349" y="83883"/>
                  </a:cubicBezTo>
                  <a:cubicBezTo>
                    <a:pt x="13349" y="75483"/>
                    <a:pt x="12983" y="66792"/>
                    <a:pt x="13349" y="57881"/>
                  </a:cubicBezTo>
                  <a:cubicBezTo>
                    <a:pt x="11375" y="57881"/>
                    <a:pt x="9328" y="57881"/>
                    <a:pt x="7208" y="57881"/>
                  </a:cubicBezTo>
                  <a:lnTo>
                    <a:pt x="-102" y="57881"/>
                  </a:lnTo>
                  <a:lnTo>
                    <a:pt x="410" y="35458"/>
                  </a:lnTo>
                  <a:lnTo>
                    <a:pt x="7720" y="35458"/>
                  </a:lnTo>
                  <a:lnTo>
                    <a:pt x="13860" y="35458"/>
                  </a:lnTo>
                  <a:cubicBezTo>
                    <a:pt x="13860" y="32756"/>
                    <a:pt x="13860" y="29834"/>
                    <a:pt x="13860" y="26694"/>
                  </a:cubicBezTo>
                  <a:cubicBezTo>
                    <a:pt x="13860" y="23553"/>
                    <a:pt x="13860" y="20412"/>
                    <a:pt x="13860" y="17199"/>
                  </a:cubicBezTo>
                  <a:cubicBezTo>
                    <a:pt x="13860" y="13985"/>
                    <a:pt x="13860" y="10990"/>
                    <a:pt x="13860" y="8069"/>
                  </a:cubicBezTo>
                  <a:cubicBezTo>
                    <a:pt x="13860" y="5147"/>
                    <a:pt x="13860" y="2445"/>
                    <a:pt x="14372" y="107"/>
                  </a:cubicBezTo>
                  <a:cubicBezTo>
                    <a:pt x="16097" y="-82"/>
                    <a:pt x="17837" y="-82"/>
                    <a:pt x="19562" y="107"/>
                  </a:cubicBezTo>
                  <a:lnTo>
                    <a:pt x="25557" y="546"/>
                  </a:lnTo>
                  <a:cubicBezTo>
                    <a:pt x="27677" y="546"/>
                    <a:pt x="29724" y="546"/>
                    <a:pt x="31844" y="984"/>
                  </a:cubicBezTo>
                  <a:cubicBezTo>
                    <a:pt x="33788" y="1145"/>
                    <a:pt x="35747" y="1145"/>
                    <a:pt x="37692" y="984"/>
                  </a:cubicBezTo>
                  <a:close/>
                </a:path>
              </a:pathLst>
            </a:custGeom>
            <a:solidFill>
              <a:srgbClr val="333233"/>
            </a:solidFill>
            <a:ln w="7301" cap="flat">
              <a:noFill/>
              <a:prstDash val="solid"/>
              <a:miter/>
            </a:ln>
          </p:spPr>
          <p:txBody>
            <a:bodyPr rtlCol="0" anchor="ctr"/>
            <a:lstStyle/>
            <a:p>
              <a:endParaRPr lang="en-US"/>
            </a:p>
          </p:txBody>
        </p:sp>
        <p:sp>
          <p:nvSpPr>
            <p:cNvPr id="1263" name="Freeform 1262">
              <a:extLst>
                <a:ext uri="{FF2B5EF4-FFF2-40B4-BE49-F238E27FC236}">
                  <a16:creationId xmlns:a16="http://schemas.microsoft.com/office/drawing/2014/main" id="{938740BC-88EC-C420-09A8-E60B734B00EF}"/>
                </a:ext>
              </a:extLst>
            </p:cNvPr>
            <p:cNvSpPr/>
            <p:nvPr/>
          </p:nvSpPr>
          <p:spPr>
            <a:xfrm>
              <a:off x="6788839" y="6362498"/>
              <a:ext cx="84307" cy="125163"/>
            </a:xfrm>
            <a:custGeom>
              <a:avLst/>
              <a:gdLst>
                <a:gd name="connsiteX0" fmla="*/ 30841 w 84307"/>
                <a:gd name="connsiteY0" fmla="*/ 1065 h 125163"/>
                <a:gd name="connsiteX1" fmla="*/ 33765 w 84307"/>
                <a:gd name="connsiteY1" fmla="*/ 16769 h 125163"/>
                <a:gd name="connsiteX2" fmla="*/ 37274 w 84307"/>
                <a:gd name="connsiteY2" fmla="*/ 35247 h 125163"/>
                <a:gd name="connsiteX3" fmla="*/ 41149 w 84307"/>
                <a:gd name="connsiteY3" fmla="*/ 53215 h 125163"/>
                <a:gd name="connsiteX4" fmla="*/ 45169 w 84307"/>
                <a:gd name="connsiteY4" fmla="*/ 67238 h 125163"/>
                <a:gd name="connsiteX5" fmla="*/ 48532 w 84307"/>
                <a:gd name="connsiteY5" fmla="*/ 52631 h 125163"/>
                <a:gd name="connsiteX6" fmla="*/ 51017 w 84307"/>
                <a:gd name="connsiteY6" fmla="*/ 33933 h 125163"/>
                <a:gd name="connsiteX7" fmla="*/ 53649 w 84307"/>
                <a:gd name="connsiteY7" fmla="*/ 15162 h 125163"/>
                <a:gd name="connsiteX8" fmla="*/ 57304 w 84307"/>
                <a:gd name="connsiteY8" fmla="*/ 554 h 125163"/>
                <a:gd name="connsiteX9" fmla="*/ 70024 w 84307"/>
                <a:gd name="connsiteY9" fmla="*/ 554 h 125163"/>
                <a:gd name="connsiteX10" fmla="*/ 84205 w 84307"/>
                <a:gd name="connsiteY10" fmla="*/ 554 h 125163"/>
                <a:gd name="connsiteX11" fmla="*/ 78942 w 84307"/>
                <a:gd name="connsiteY11" fmla="*/ 21589 h 125163"/>
                <a:gd name="connsiteX12" fmla="*/ 74483 w 84307"/>
                <a:gd name="connsiteY12" fmla="*/ 41164 h 125163"/>
                <a:gd name="connsiteX13" fmla="*/ 70097 w 84307"/>
                <a:gd name="connsiteY13" fmla="*/ 60153 h 125163"/>
                <a:gd name="connsiteX14" fmla="*/ 65345 w 84307"/>
                <a:gd name="connsiteY14" fmla="*/ 79582 h 125163"/>
                <a:gd name="connsiteX15" fmla="*/ 58035 w 84307"/>
                <a:gd name="connsiteY15" fmla="*/ 97842 h 125163"/>
                <a:gd name="connsiteX16" fmla="*/ 46339 w 84307"/>
                <a:gd name="connsiteY16" fmla="*/ 112814 h 125163"/>
                <a:gd name="connsiteX17" fmla="*/ 28283 w 84307"/>
                <a:gd name="connsiteY17" fmla="*/ 122456 h 125163"/>
                <a:gd name="connsiteX18" fmla="*/ 1820 w 84307"/>
                <a:gd name="connsiteY18" fmla="*/ 124866 h 125163"/>
                <a:gd name="connsiteX19" fmla="*/ -81 w 84307"/>
                <a:gd name="connsiteY19" fmla="*/ 112449 h 125163"/>
                <a:gd name="connsiteX20" fmla="*/ 723 w 84307"/>
                <a:gd name="connsiteY20" fmla="*/ 100398 h 125163"/>
                <a:gd name="connsiteX21" fmla="*/ 9861 w 84307"/>
                <a:gd name="connsiteY21" fmla="*/ 100398 h 125163"/>
                <a:gd name="connsiteX22" fmla="*/ 18268 w 84307"/>
                <a:gd name="connsiteY22" fmla="*/ 99960 h 125163"/>
                <a:gd name="connsiteX23" fmla="*/ 23823 w 84307"/>
                <a:gd name="connsiteY23" fmla="*/ 96381 h 125163"/>
                <a:gd name="connsiteX24" fmla="*/ 24847 w 84307"/>
                <a:gd name="connsiteY24" fmla="*/ 87543 h 125163"/>
                <a:gd name="connsiteX25" fmla="*/ 15124 w 84307"/>
                <a:gd name="connsiteY25" fmla="*/ 42989 h 125163"/>
                <a:gd name="connsiteX26" fmla="*/ 3501 w 84307"/>
                <a:gd name="connsiteY26" fmla="*/ -30 h 125163"/>
                <a:gd name="connsiteX27" fmla="*/ 17537 w 84307"/>
                <a:gd name="connsiteY27" fmla="*/ -30 h 125163"/>
                <a:gd name="connsiteX28" fmla="*/ 30841 w 84307"/>
                <a:gd name="connsiteY28" fmla="*/ 1065 h 12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307" h="125163">
                  <a:moveTo>
                    <a:pt x="30841" y="1065"/>
                  </a:moveTo>
                  <a:cubicBezTo>
                    <a:pt x="31719" y="5448"/>
                    <a:pt x="32669" y="10707"/>
                    <a:pt x="33765" y="16769"/>
                  </a:cubicBezTo>
                  <a:cubicBezTo>
                    <a:pt x="34862" y="22831"/>
                    <a:pt x="36032" y="29039"/>
                    <a:pt x="37274" y="35247"/>
                  </a:cubicBezTo>
                  <a:cubicBezTo>
                    <a:pt x="38517" y="41456"/>
                    <a:pt x="39760" y="47518"/>
                    <a:pt x="41149" y="53215"/>
                  </a:cubicBezTo>
                  <a:cubicBezTo>
                    <a:pt x="42216" y="57962"/>
                    <a:pt x="43554" y="62644"/>
                    <a:pt x="45169" y="67238"/>
                  </a:cubicBezTo>
                  <a:cubicBezTo>
                    <a:pt x="46807" y="62505"/>
                    <a:pt x="47932" y="57604"/>
                    <a:pt x="48532" y="52631"/>
                  </a:cubicBezTo>
                  <a:cubicBezTo>
                    <a:pt x="49336" y="46641"/>
                    <a:pt x="50213" y="40433"/>
                    <a:pt x="51017" y="33933"/>
                  </a:cubicBezTo>
                  <a:cubicBezTo>
                    <a:pt x="51821" y="27432"/>
                    <a:pt x="52699" y="21151"/>
                    <a:pt x="53649" y="15162"/>
                  </a:cubicBezTo>
                  <a:cubicBezTo>
                    <a:pt x="54336" y="10173"/>
                    <a:pt x="55564" y="5279"/>
                    <a:pt x="57304" y="554"/>
                  </a:cubicBezTo>
                  <a:cubicBezTo>
                    <a:pt x="61471" y="554"/>
                    <a:pt x="65711" y="554"/>
                    <a:pt x="70024" y="554"/>
                  </a:cubicBezTo>
                  <a:cubicBezTo>
                    <a:pt x="74746" y="269"/>
                    <a:pt x="79483" y="269"/>
                    <a:pt x="84205" y="554"/>
                  </a:cubicBezTo>
                  <a:cubicBezTo>
                    <a:pt x="82254" y="7909"/>
                    <a:pt x="80499" y="14921"/>
                    <a:pt x="78942" y="21589"/>
                  </a:cubicBezTo>
                  <a:lnTo>
                    <a:pt x="74483" y="41164"/>
                  </a:lnTo>
                  <a:cubicBezTo>
                    <a:pt x="72875" y="47226"/>
                    <a:pt x="71413" y="53507"/>
                    <a:pt x="70097" y="60153"/>
                  </a:cubicBezTo>
                  <a:cubicBezTo>
                    <a:pt x="68847" y="66705"/>
                    <a:pt x="67261" y="73191"/>
                    <a:pt x="65345" y="79582"/>
                  </a:cubicBezTo>
                  <a:cubicBezTo>
                    <a:pt x="63466" y="85878"/>
                    <a:pt x="61025" y="91991"/>
                    <a:pt x="58035" y="97842"/>
                  </a:cubicBezTo>
                  <a:cubicBezTo>
                    <a:pt x="55104" y="103516"/>
                    <a:pt x="51142" y="108600"/>
                    <a:pt x="46339" y="112814"/>
                  </a:cubicBezTo>
                  <a:cubicBezTo>
                    <a:pt x="41068" y="117262"/>
                    <a:pt x="34913" y="120542"/>
                    <a:pt x="28283" y="122456"/>
                  </a:cubicBezTo>
                  <a:cubicBezTo>
                    <a:pt x="19671" y="124785"/>
                    <a:pt x="10716" y="125604"/>
                    <a:pt x="1820" y="124866"/>
                  </a:cubicBezTo>
                  <a:cubicBezTo>
                    <a:pt x="585" y="120841"/>
                    <a:pt x="-59" y="116656"/>
                    <a:pt x="-81" y="112449"/>
                  </a:cubicBezTo>
                  <a:cubicBezTo>
                    <a:pt x="-183" y="108418"/>
                    <a:pt x="87" y="104379"/>
                    <a:pt x="723" y="100398"/>
                  </a:cubicBezTo>
                  <a:cubicBezTo>
                    <a:pt x="3721" y="100398"/>
                    <a:pt x="6718" y="100398"/>
                    <a:pt x="9861" y="100398"/>
                  </a:cubicBezTo>
                  <a:cubicBezTo>
                    <a:pt x="12668" y="100639"/>
                    <a:pt x="15497" y="100486"/>
                    <a:pt x="18268" y="99960"/>
                  </a:cubicBezTo>
                  <a:cubicBezTo>
                    <a:pt x="20505" y="99514"/>
                    <a:pt x="22493" y="98236"/>
                    <a:pt x="23823" y="96381"/>
                  </a:cubicBezTo>
                  <a:cubicBezTo>
                    <a:pt x="25271" y="93671"/>
                    <a:pt x="25637" y="90508"/>
                    <a:pt x="24847" y="87543"/>
                  </a:cubicBezTo>
                  <a:cubicBezTo>
                    <a:pt x="22288" y="72935"/>
                    <a:pt x="18999" y="57889"/>
                    <a:pt x="15124" y="42989"/>
                  </a:cubicBezTo>
                  <a:cubicBezTo>
                    <a:pt x="11250" y="28090"/>
                    <a:pt x="7302" y="13774"/>
                    <a:pt x="3501" y="-30"/>
                  </a:cubicBezTo>
                  <a:cubicBezTo>
                    <a:pt x="8173" y="379"/>
                    <a:pt x="12866" y="379"/>
                    <a:pt x="17537" y="-30"/>
                  </a:cubicBezTo>
                  <a:cubicBezTo>
                    <a:pt x="21996" y="-81"/>
                    <a:pt x="26448" y="284"/>
                    <a:pt x="30841" y="1065"/>
                  </a:cubicBezTo>
                  <a:close/>
                </a:path>
              </a:pathLst>
            </a:custGeom>
            <a:solidFill>
              <a:srgbClr val="333233"/>
            </a:solidFill>
            <a:ln w="7301" cap="flat">
              <a:noFill/>
              <a:prstDash val="solid"/>
              <a:miter/>
            </a:ln>
          </p:spPr>
          <p:txBody>
            <a:bodyPr rtlCol="0" anchor="ctr"/>
            <a:lstStyle/>
            <a:p>
              <a:endParaRPr lang="en-US"/>
            </a:p>
          </p:txBody>
        </p:sp>
      </p:grpSp>
      <p:sp>
        <p:nvSpPr>
          <p:cNvPr id="1264" name="Rounded Rectangle 1263">
            <a:extLst>
              <a:ext uri="{FF2B5EF4-FFF2-40B4-BE49-F238E27FC236}">
                <a16:creationId xmlns:a16="http://schemas.microsoft.com/office/drawing/2014/main" id="{D59034B3-10E2-3E88-7B6E-304D2D8D968B}"/>
              </a:ext>
            </a:extLst>
          </p:cNvPr>
          <p:cNvSpPr/>
          <p:nvPr/>
        </p:nvSpPr>
        <p:spPr>
          <a:xfrm>
            <a:off x="6100584" y="4822077"/>
            <a:ext cx="1260000" cy="1728000"/>
          </a:xfrm>
          <a:prstGeom prst="roundRect">
            <a:avLst>
              <a:gd name="adj" fmla="val 6588"/>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5" name="Group 1264">
            <a:extLst>
              <a:ext uri="{FF2B5EF4-FFF2-40B4-BE49-F238E27FC236}">
                <a16:creationId xmlns:a16="http://schemas.microsoft.com/office/drawing/2014/main" id="{EA406FF8-1C35-5B6B-6EE5-7C020A9919B0}"/>
              </a:ext>
            </a:extLst>
          </p:cNvPr>
          <p:cNvGrpSpPr/>
          <p:nvPr/>
        </p:nvGrpSpPr>
        <p:grpSpPr>
          <a:xfrm>
            <a:off x="6309701" y="1301289"/>
            <a:ext cx="841767" cy="920264"/>
            <a:chOff x="12362698" y="1388312"/>
            <a:chExt cx="841767" cy="920264"/>
          </a:xfrm>
          <a:solidFill>
            <a:srgbClr val="FFFFFF"/>
          </a:solidFill>
        </p:grpSpPr>
        <p:sp>
          <p:nvSpPr>
            <p:cNvPr id="1266" name="Freeform 1265">
              <a:extLst>
                <a:ext uri="{FF2B5EF4-FFF2-40B4-BE49-F238E27FC236}">
                  <a16:creationId xmlns:a16="http://schemas.microsoft.com/office/drawing/2014/main" id="{1E03D578-C344-CF52-0171-8092C87F229A}"/>
                </a:ext>
              </a:extLst>
            </p:cNvPr>
            <p:cNvSpPr/>
            <p:nvPr/>
          </p:nvSpPr>
          <p:spPr>
            <a:xfrm>
              <a:off x="12362698" y="1614381"/>
              <a:ext cx="447339" cy="694195"/>
            </a:xfrm>
            <a:custGeom>
              <a:avLst/>
              <a:gdLst>
                <a:gd name="connsiteX0" fmla="*/ 223471 w 447339"/>
                <a:gd name="connsiteY0" fmla="*/ 422645 h 694195"/>
                <a:gd name="connsiteX1" fmla="*/ 22038 w 447339"/>
                <a:gd name="connsiteY1" fmla="*/ 222336 h 694195"/>
                <a:gd name="connsiteX2" fmla="*/ 222520 w 447339"/>
                <a:gd name="connsiteY2" fmla="*/ 21077 h 694195"/>
                <a:gd name="connsiteX3" fmla="*/ 423953 w 447339"/>
                <a:gd name="connsiteY3" fmla="*/ 221385 h 694195"/>
                <a:gd name="connsiteX4" fmla="*/ 423953 w 447339"/>
                <a:gd name="connsiteY4" fmla="*/ 221860 h 694195"/>
                <a:gd name="connsiteX5" fmla="*/ 223471 w 447339"/>
                <a:gd name="connsiteY5" fmla="*/ 422645 h 694195"/>
                <a:gd name="connsiteX6" fmla="*/ 223471 w 447339"/>
                <a:gd name="connsiteY6" fmla="*/ -30 h 694195"/>
                <a:gd name="connsiteX7" fmla="*/ -97 w 447339"/>
                <a:gd name="connsiteY7" fmla="*/ 220365 h 694195"/>
                <a:gd name="connsiteX8" fmla="*/ 212909 w 447339"/>
                <a:gd name="connsiteY8" fmla="*/ 443560 h 694195"/>
                <a:gd name="connsiteX9" fmla="*/ 212909 w 447339"/>
                <a:gd name="connsiteY9" fmla="*/ 579033 h 694195"/>
                <a:gd name="connsiteX10" fmla="*/ 102059 w 447339"/>
                <a:gd name="connsiteY10" fmla="*/ 579033 h 694195"/>
                <a:gd name="connsiteX11" fmla="*/ 91498 w 447339"/>
                <a:gd name="connsiteY11" fmla="*/ 589585 h 694195"/>
                <a:gd name="connsiteX12" fmla="*/ 102059 w 447339"/>
                <a:gd name="connsiteY12" fmla="*/ 600138 h 694195"/>
                <a:gd name="connsiteX13" fmla="*/ 212909 w 447339"/>
                <a:gd name="connsiteY13" fmla="*/ 600138 h 694195"/>
                <a:gd name="connsiteX14" fmla="*/ 212909 w 447339"/>
                <a:gd name="connsiteY14" fmla="*/ 683608 h 694195"/>
                <a:gd name="connsiteX15" fmla="*/ 223471 w 447339"/>
                <a:gd name="connsiteY15" fmla="*/ 694161 h 694195"/>
                <a:gd name="connsiteX16" fmla="*/ 234033 w 447339"/>
                <a:gd name="connsiteY16" fmla="*/ 683608 h 694195"/>
                <a:gd name="connsiteX17" fmla="*/ 234033 w 447339"/>
                <a:gd name="connsiteY17" fmla="*/ 600138 h 694195"/>
                <a:gd name="connsiteX18" fmla="*/ 344788 w 447339"/>
                <a:gd name="connsiteY18" fmla="*/ 600138 h 694195"/>
                <a:gd name="connsiteX19" fmla="*/ 355350 w 447339"/>
                <a:gd name="connsiteY19" fmla="*/ 589585 h 694195"/>
                <a:gd name="connsiteX20" fmla="*/ 344788 w 447339"/>
                <a:gd name="connsiteY20" fmla="*/ 579033 h 694195"/>
                <a:gd name="connsiteX21" fmla="*/ 234223 w 447339"/>
                <a:gd name="connsiteY21" fmla="*/ 579033 h 694195"/>
                <a:gd name="connsiteX22" fmla="*/ 234223 w 447339"/>
                <a:gd name="connsiteY22" fmla="*/ 443560 h 694195"/>
                <a:gd name="connsiteX23" fmla="*/ 447049 w 447339"/>
                <a:gd name="connsiteY23" fmla="*/ 212793 h 694195"/>
                <a:gd name="connsiteX24" fmla="*/ 223662 w 447339"/>
                <a:gd name="connsiteY24" fmla="*/ -30 h 69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7339" h="694195">
                  <a:moveTo>
                    <a:pt x="223471" y="422645"/>
                  </a:moveTo>
                  <a:cubicBezTo>
                    <a:pt x="112486" y="422907"/>
                    <a:pt x="22301" y="333226"/>
                    <a:pt x="22038" y="222336"/>
                  </a:cubicBezTo>
                  <a:cubicBezTo>
                    <a:pt x="21775" y="111446"/>
                    <a:pt x="111534" y="21339"/>
                    <a:pt x="222520" y="21077"/>
                  </a:cubicBezTo>
                  <a:cubicBezTo>
                    <a:pt x="333505" y="20814"/>
                    <a:pt x="423690" y="110495"/>
                    <a:pt x="423953" y="221385"/>
                  </a:cubicBezTo>
                  <a:cubicBezTo>
                    <a:pt x="423953" y="221544"/>
                    <a:pt x="423953" y="221702"/>
                    <a:pt x="423953" y="221860"/>
                  </a:cubicBezTo>
                  <a:cubicBezTo>
                    <a:pt x="424006" y="332587"/>
                    <a:pt x="334293" y="422435"/>
                    <a:pt x="223471" y="422645"/>
                  </a:cubicBezTo>
                  <a:close/>
                  <a:moveTo>
                    <a:pt x="223471" y="-30"/>
                  </a:moveTo>
                  <a:cubicBezTo>
                    <a:pt x="100822" y="-853"/>
                    <a:pt x="727" y="97821"/>
                    <a:pt x="-97" y="220365"/>
                  </a:cubicBezTo>
                  <a:cubicBezTo>
                    <a:pt x="-901" y="339961"/>
                    <a:pt x="93307" y="438676"/>
                    <a:pt x="212909" y="443560"/>
                  </a:cubicBezTo>
                  <a:lnTo>
                    <a:pt x="212909" y="579033"/>
                  </a:lnTo>
                  <a:lnTo>
                    <a:pt x="102059" y="579033"/>
                  </a:lnTo>
                  <a:cubicBezTo>
                    <a:pt x="96226" y="579033"/>
                    <a:pt x="91498" y="583757"/>
                    <a:pt x="91498" y="589585"/>
                  </a:cubicBezTo>
                  <a:cubicBezTo>
                    <a:pt x="91498" y="595414"/>
                    <a:pt x="96226" y="600138"/>
                    <a:pt x="102059" y="600138"/>
                  </a:cubicBezTo>
                  <a:lnTo>
                    <a:pt x="212909" y="600138"/>
                  </a:lnTo>
                  <a:lnTo>
                    <a:pt x="212909" y="683608"/>
                  </a:lnTo>
                  <a:cubicBezTo>
                    <a:pt x="212909" y="689436"/>
                    <a:pt x="217638" y="694161"/>
                    <a:pt x="223471" y="694161"/>
                  </a:cubicBezTo>
                  <a:cubicBezTo>
                    <a:pt x="229304" y="694161"/>
                    <a:pt x="234033" y="689436"/>
                    <a:pt x="234033" y="683608"/>
                  </a:cubicBezTo>
                  <a:lnTo>
                    <a:pt x="234033" y="600138"/>
                  </a:lnTo>
                  <a:lnTo>
                    <a:pt x="344788" y="600138"/>
                  </a:lnTo>
                  <a:cubicBezTo>
                    <a:pt x="350621" y="600138"/>
                    <a:pt x="355350" y="595414"/>
                    <a:pt x="355350" y="589585"/>
                  </a:cubicBezTo>
                  <a:cubicBezTo>
                    <a:pt x="355350" y="583757"/>
                    <a:pt x="350621" y="579033"/>
                    <a:pt x="344788" y="579033"/>
                  </a:cubicBezTo>
                  <a:lnTo>
                    <a:pt x="234223" y="579033"/>
                  </a:lnTo>
                  <a:lnTo>
                    <a:pt x="234223" y="443560"/>
                  </a:lnTo>
                  <a:cubicBezTo>
                    <a:pt x="356773" y="438555"/>
                    <a:pt x="452058" y="335237"/>
                    <a:pt x="447049" y="212793"/>
                  </a:cubicBezTo>
                  <a:cubicBezTo>
                    <a:pt x="442160" y="93294"/>
                    <a:pt x="343361" y="-833"/>
                    <a:pt x="223662" y="-30"/>
                  </a:cubicBezTo>
                  <a:close/>
                </a:path>
              </a:pathLst>
            </a:custGeom>
            <a:grpFill/>
            <a:ln w="15875" cap="flat">
              <a:solidFill>
                <a:srgbClr val="FFFFFF"/>
              </a:solidFill>
              <a:prstDash val="solid"/>
              <a:miter/>
            </a:ln>
          </p:spPr>
          <p:txBody>
            <a:bodyPr rtlCol="0" anchor="ctr"/>
            <a:lstStyle/>
            <a:p>
              <a:endParaRPr lang="en-US"/>
            </a:p>
          </p:txBody>
        </p:sp>
        <p:sp>
          <p:nvSpPr>
            <p:cNvPr id="1267" name="Freeform 1266">
              <a:extLst>
                <a:ext uri="{FF2B5EF4-FFF2-40B4-BE49-F238E27FC236}">
                  <a16:creationId xmlns:a16="http://schemas.microsoft.com/office/drawing/2014/main" id="{A46991B1-F10B-1F4E-1C86-22357793FAE7}"/>
                </a:ext>
              </a:extLst>
            </p:cNvPr>
            <p:cNvSpPr/>
            <p:nvPr/>
          </p:nvSpPr>
          <p:spPr>
            <a:xfrm>
              <a:off x="12645366" y="1388312"/>
              <a:ext cx="559099" cy="560131"/>
            </a:xfrm>
            <a:custGeom>
              <a:avLst/>
              <a:gdLst>
                <a:gd name="connsiteX0" fmla="*/ 360702 w 559099"/>
                <a:gd name="connsiteY0" fmla="*/ 481012 h 560131"/>
                <a:gd name="connsiteX1" fmla="*/ 75698 w 559099"/>
                <a:gd name="connsiteY1" fmla="*/ 480698 h 560131"/>
                <a:gd name="connsiteX2" fmla="*/ 76012 w 559099"/>
                <a:gd name="connsiteY2" fmla="*/ 195939 h 560131"/>
                <a:gd name="connsiteX3" fmla="*/ 361017 w 559099"/>
                <a:gd name="connsiteY3" fmla="*/ 196253 h 560131"/>
                <a:gd name="connsiteX4" fmla="*/ 419886 w 559099"/>
                <a:gd name="connsiteY4" fmla="*/ 338410 h 560131"/>
                <a:gd name="connsiteX5" fmla="*/ 360702 w 559099"/>
                <a:gd name="connsiteY5" fmla="*/ 481012 h 560131"/>
                <a:gd name="connsiteX6" fmla="*/ 556808 w 559099"/>
                <a:gd name="connsiteY6" fmla="*/ 10708 h 560131"/>
                <a:gd name="connsiteX7" fmla="*/ 556808 w 559099"/>
                <a:gd name="connsiteY7" fmla="*/ 9853 h 560131"/>
                <a:gd name="connsiteX8" fmla="*/ 556808 w 559099"/>
                <a:gd name="connsiteY8" fmla="*/ 8617 h 560131"/>
                <a:gd name="connsiteX9" fmla="*/ 556808 w 559099"/>
                <a:gd name="connsiteY9" fmla="*/ 7571 h 560131"/>
                <a:gd name="connsiteX10" fmla="*/ 556808 w 559099"/>
                <a:gd name="connsiteY10" fmla="*/ 6715 h 560131"/>
                <a:gd name="connsiteX11" fmla="*/ 556141 w 559099"/>
                <a:gd name="connsiteY11" fmla="*/ 5574 h 560131"/>
                <a:gd name="connsiteX12" fmla="*/ 556141 w 559099"/>
                <a:gd name="connsiteY12" fmla="*/ 4909 h 560131"/>
                <a:gd name="connsiteX13" fmla="*/ 553192 w 559099"/>
                <a:gd name="connsiteY13" fmla="*/ 1962 h 560131"/>
                <a:gd name="connsiteX14" fmla="*/ 552431 w 559099"/>
                <a:gd name="connsiteY14" fmla="*/ 1962 h 560131"/>
                <a:gd name="connsiteX15" fmla="*/ 551384 w 559099"/>
                <a:gd name="connsiteY15" fmla="*/ 1391 h 560131"/>
                <a:gd name="connsiteX16" fmla="*/ 550433 w 559099"/>
                <a:gd name="connsiteY16" fmla="*/ 1391 h 560131"/>
                <a:gd name="connsiteX17" fmla="*/ 549291 w 559099"/>
                <a:gd name="connsiteY17" fmla="*/ 1391 h 560131"/>
                <a:gd name="connsiteX18" fmla="*/ 547293 w 559099"/>
                <a:gd name="connsiteY18" fmla="*/ 1391 h 560131"/>
                <a:gd name="connsiteX19" fmla="*/ 376022 w 559099"/>
                <a:gd name="connsiteY19" fmla="*/ -35 h 560131"/>
                <a:gd name="connsiteX20" fmla="*/ 365270 w 559099"/>
                <a:gd name="connsiteY20" fmla="*/ 10423 h 560131"/>
                <a:gd name="connsiteX21" fmla="*/ 375831 w 559099"/>
                <a:gd name="connsiteY21" fmla="*/ 21166 h 560131"/>
                <a:gd name="connsiteX22" fmla="*/ 521602 w 559099"/>
                <a:gd name="connsiteY22" fmla="*/ 22402 h 560131"/>
                <a:gd name="connsiteX23" fmla="*/ 369361 w 559099"/>
                <a:gd name="connsiteY23" fmla="*/ 174987 h 560131"/>
                <a:gd name="connsiteX24" fmla="*/ 56910 w 559099"/>
                <a:gd name="connsiteY24" fmla="*/ 190951 h 560131"/>
                <a:gd name="connsiteX25" fmla="*/ 72889 w 559099"/>
                <a:gd name="connsiteY25" fmla="*/ 503133 h 560131"/>
                <a:gd name="connsiteX26" fmla="*/ 385339 w 559099"/>
                <a:gd name="connsiteY26" fmla="*/ 487169 h 560131"/>
                <a:gd name="connsiteX27" fmla="*/ 384395 w 559099"/>
                <a:gd name="connsiteY27" fmla="*/ 189912 h 560131"/>
                <a:gd name="connsiteX28" fmla="*/ 536636 w 559099"/>
                <a:gd name="connsiteY28" fmla="*/ 37803 h 560131"/>
                <a:gd name="connsiteX29" fmla="*/ 537873 w 559099"/>
                <a:gd name="connsiteY29" fmla="*/ 183543 h 560131"/>
                <a:gd name="connsiteX30" fmla="*/ 548434 w 559099"/>
                <a:gd name="connsiteY30" fmla="*/ 194096 h 560131"/>
                <a:gd name="connsiteX31" fmla="*/ 548529 w 559099"/>
                <a:gd name="connsiteY31" fmla="*/ 194095 h 560131"/>
                <a:gd name="connsiteX32" fmla="*/ 548530 w 559099"/>
                <a:gd name="connsiteY32" fmla="*/ 194095 h 560131"/>
                <a:gd name="connsiteX33" fmla="*/ 558997 w 559099"/>
                <a:gd name="connsiteY33" fmla="*/ 183450 h 560131"/>
                <a:gd name="connsiteX34" fmla="*/ 558996 w 559099"/>
                <a:gd name="connsiteY34" fmla="*/ 183353 h 56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9099" h="560131">
                  <a:moveTo>
                    <a:pt x="360702" y="481012"/>
                  </a:moveTo>
                  <a:cubicBezTo>
                    <a:pt x="281914" y="559560"/>
                    <a:pt x="154313" y="559419"/>
                    <a:pt x="75698" y="480698"/>
                  </a:cubicBezTo>
                  <a:cubicBezTo>
                    <a:pt x="-2917" y="401978"/>
                    <a:pt x="-2776" y="274487"/>
                    <a:pt x="76012" y="195939"/>
                  </a:cubicBezTo>
                  <a:cubicBezTo>
                    <a:pt x="154801" y="117392"/>
                    <a:pt x="282402" y="117533"/>
                    <a:pt x="361017" y="196253"/>
                  </a:cubicBezTo>
                  <a:cubicBezTo>
                    <a:pt x="398698" y="233986"/>
                    <a:pt x="419868" y="285107"/>
                    <a:pt x="419886" y="338410"/>
                  </a:cubicBezTo>
                  <a:cubicBezTo>
                    <a:pt x="419967" y="391925"/>
                    <a:pt x="398662" y="443258"/>
                    <a:pt x="360702" y="481012"/>
                  </a:cubicBezTo>
                  <a:close/>
                  <a:moveTo>
                    <a:pt x="556808" y="10708"/>
                  </a:moveTo>
                  <a:cubicBezTo>
                    <a:pt x="556808" y="10708"/>
                    <a:pt x="556808" y="10138"/>
                    <a:pt x="556808" y="9853"/>
                  </a:cubicBezTo>
                  <a:cubicBezTo>
                    <a:pt x="556855" y="9442"/>
                    <a:pt x="556855" y="9027"/>
                    <a:pt x="556808" y="8617"/>
                  </a:cubicBezTo>
                  <a:cubicBezTo>
                    <a:pt x="556768" y="8269"/>
                    <a:pt x="556768" y="7918"/>
                    <a:pt x="556808" y="7571"/>
                  </a:cubicBezTo>
                  <a:cubicBezTo>
                    <a:pt x="556848" y="7287"/>
                    <a:pt x="556848" y="6999"/>
                    <a:pt x="556808" y="6715"/>
                  </a:cubicBezTo>
                  <a:cubicBezTo>
                    <a:pt x="556565" y="6347"/>
                    <a:pt x="556343" y="5967"/>
                    <a:pt x="556141" y="5574"/>
                  </a:cubicBezTo>
                  <a:lnTo>
                    <a:pt x="556141" y="4909"/>
                  </a:lnTo>
                  <a:cubicBezTo>
                    <a:pt x="555332" y="3767"/>
                    <a:pt x="554335" y="2770"/>
                    <a:pt x="553192" y="1962"/>
                  </a:cubicBezTo>
                  <a:lnTo>
                    <a:pt x="552431" y="1962"/>
                  </a:lnTo>
                  <a:lnTo>
                    <a:pt x="551384" y="1391"/>
                  </a:lnTo>
                  <a:lnTo>
                    <a:pt x="550433" y="1391"/>
                  </a:lnTo>
                  <a:lnTo>
                    <a:pt x="549291" y="1391"/>
                  </a:lnTo>
                  <a:lnTo>
                    <a:pt x="547293" y="1391"/>
                  </a:lnTo>
                  <a:lnTo>
                    <a:pt x="376022" y="-35"/>
                  </a:lnTo>
                  <a:cubicBezTo>
                    <a:pt x="370173" y="-88"/>
                    <a:pt x="365374" y="4580"/>
                    <a:pt x="365270" y="10423"/>
                  </a:cubicBezTo>
                  <a:cubicBezTo>
                    <a:pt x="365269" y="16283"/>
                    <a:pt x="369968" y="21062"/>
                    <a:pt x="375831" y="21166"/>
                  </a:cubicBezTo>
                  <a:lnTo>
                    <a:pt x="521602" y="22402"/>
                  </a:lnTo>
                  <a:lnTo>
                    <a:pt x="369361" y="174987"/>
                  </a:lnTo>
                  <a:cubicBezTo>
                    <a:pt x="278668" y="93189"/>
                    <a:pt x="138779" y="100336"/>
                    <a:pt x="56910" y="190951"/>
                  </a:cubicBezTo>
                  <a:cubicBezTo>
                    <a:pt x="-24958" y="281566"/>
                    <a:pt x="-17805" y="421335"/>
                    <a:pt x="72889" y="503133"/>
                  </a:cubicBezTo>
                  <a:cubicBezTo>
                    <a:pt x="163582" y="584931"/>
                    <a:pt x="303471" y="577784"/>
                    <a:pt x="385339" y="487169"/>
                  </a:cubicBezTo>
                  <a:cubicBezTo>
                    <a:pt x="461713" y="402635"/>
                    <a:pt x="461305" y="273960"/>
                    <a:pt x="384395" y="189912"/>
                  </a:cubicBezTo>
                  <a:lnTo>
                    <a:pt x="536636" y="37803"/>
                  </a:lnTo>
                  <a:lnTo>
                    <a:pt x="537873" y="183543"/>
                  </a:lnTo>
                  <a:cubicBezTo>
                    <a:pt x="537872" y="189371"/>
                    <a:pt x="542601" y="194096"/>
                    <a:pt x="548434" y="194096"/>
                  </a:cubicBezTo>
                  <a:cubicBezTo>
                    <a:pt x="548466" y="194096"/>
                    <a:pt x="548498" y="194096"/>
                    <a:pt x="548529" y="194095"/>
                  </a:cubicBezTo>
                  <a:lnTo>
                    <a:pt x="548530" y="194095"/>
                  </a:lnTo>
                  <a:cubicBezTo>
                    <a:pt x="554362" y="194044"/>
                    <a:pt x="559049" y="189278"/>
                    <a:pt x="558997" y="183450"/>
                  </a:cubicBezTo>
                  <a:cubicBezTo>
                    <a:pt x="558997" y="183418"/>
                    <a:pt x="558997" y="183385"/>
                    <a:pt x="558996" y="183353"/>
                  </a:cubicBezTo>
                  <a:close/>
                </a:path>
              </a:pathLst>
            </a:custGeom>
            <a:grpFill/>
            <a:ln w="15875" cap="flat">
              <a:solidFill>
                <a:srgbClr val="FFFFFF"/>
              </a:solidFill>
              <a:prstDash val="solid"/>
              <a:miter/>
            </a:ln>
          </p:spPr>
          <p:txBody>
            <a:bodyPr rtlCol="0" anchor="ctr"/>
            <a:lstStyle/>
            <a:p>
              <a:endParaRPr lang="en-US"/>
            </a:p>
          </p:txBody>
        </p:sp>
      </p:grpSp>
    </p:spTree>
    <p:extLst>
      <p:ext uri="{BB962C8B-B14F-4D97-AF65-F5344CB8AC3E}">
        <p14:creationId xmlns:p14="http://schemas.microsoft.com/office/powerpoint/2010/main" val="2996824381"/>
      </p:ext>
    </p:extLst>
  </p:cSld>
  <p:clrMapOvr>
    <a:masterClrMapping/>
  </p:clrMapOvr>
</p:sld>
</file>

<file path=ppt/theme/theme1.xml><?xml version="1.0" encoding="utf-8"?>
<a:theme xmlns:a="http://schemas.openxmlformats.org/drawingml/2006/main" name="Office Theme">
  <a:themeElements>
    <a:clrScheme name="PN">
      <a:dk1>
        <a:srgbClr val="323232"/>
      </a:dk1>
      <a:lt1>
        <a:srgbClr val="E85119"/>
      </a:lt1>
      <a:dk2>
        <a:srgbClr val="30388D"/>
      </a:dk2>
      <a:lt2>
        <a:srgbClr val="8064B0"/>
      </a:lt2>
      <a:accent1>
        <a:srgbClr val="59BCCA"/>
      </a:accent1>
      <a:accent2>
        <a:srgbClr val="F78D7D"/>
      </a:accent2>
      <a:accent3>
        <a:srgbClr val="F7AA58"/>
      </a:accent3>
      <a:accent4>
        <a:srgbClr val="F3D000"/>
      </a:accent4>
      <a:accent5>
        <a:srgbClr val="C6C6C6"/>
      </a:accent5>
      <a:accent6>
        <a:srgbClr val="707927"/>
      </a:accent6>
      <a:hlink>
        <a:srgbClr val="ABB12A"/>
      </a:hlink>
      <a:folHlink>
        <a:srgbClr val="CDCA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6376FC1FE4174AB95586CDAE444BB8" ma:contentTypeVersion="31" ma:contentTypeDescription="Create a new document." ma:contentTypeScope="" ma:versionID="1198c2beaf9c35c1c094216f498d0ad3">
  <xsd:schema xmlns:xsd="http://www.w3.org/2001/XMLSchema" xmlns:xs="http://www.w3.org/2001/XMLSchema" xmlns:p="http://schemas.microsoft.com/office/2006/metadata/properties" xmlns:ns2="2bba036e-3261-42ff-ac2c-3ab430ee1e45" xmlns:ns3="44790e13-f532-45ba-883a-ea4e13c1e09a" targetNamespace="http://schemas.microsoft.com/office/2006/metadata/properties" ma:root="true" ma:fieldsID="fcbd42e0d2143eb4b26f962cda9ae797" ns2:_="" ns3:_="">
    <xsd:import namespace="2bba036e-3261-42ff-ac2c-3ab430ee1e45"/>
    <xsd:import namespace="44790e13-f532-45ba-883a-ea4e13c1e09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Thumbnail" minOccurs="0"/>
                <xsd:element ref="ns2:Readyfordesgin" minOccurs="0"/>
                <xsd:element ref="ns2:Desig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ba036e-3261-42ff-ac2c-3ab430ee1e45"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AutoKeyPoints" ma:index="6" nillable="true" ma:displayName="MediaServiceAutoKeyPoints" ma:hidden="true" ma:internalName="MediaServiceAutoKeyPoints" ma:readOnly="true">
      <xsd:simpleType>
        <xsd:restriction base="dms:Note"/>
      </xsd:simpleType>
    </xsd:element>
    <xsd:element name="MediaServiceKeyPoints" ma:index="7" nillable="true" ma:displayName="KeyPoints" ma:internalName="MediaServiceKeyPoints" ma:readOnly="true">
      <xsd:simpleType>
        <xsd:restriction base="dms:Note">
          <xsd:maxLength value="255"/>
        </xsd:restriction>
      </xsd:simpleType>
    </xsd:element>
    <xsd:element name="MediaServiceDateTaken" ma:index="8" nillable="true" ma:displayName="MediaServiceDateTaken" ma:hidden="true" ma:internalName="MediaServiceDateTaken" ma:readOnly="true">
      <xsd:simpleType>
        <xsd:restriction base="dms:Text"/>
      </xsd:simpleType>
    </xsd:element>
    <xsd:element name="MediaServiceAutoTags" ma:index="9" nillable="true" ma:displayName="Tags" ma:internalName="MediaServiceAutoTags" ma:readOnly="true">
      <xsd:simpleType>
        <xsd:restriction base="dms:Text"/>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Thumbnail" ma:index="21" nillable="true" ma:displayName="Thumbnail" ma:format="Thumbnail" ma:internalName="Thumbnail">
      <xsd:simpleType>
        <xsd:restriction base="dms:Unknown"/>
      </xsd:simpleType>
    </xsd:element>
    <xsd:element name="Readyfordesgin" ma:index="22" nillable="true" ma:displayName="Ready for design" ma:format="Dropdown" ma:internalName="Readyfordesgin">
      <xsd:simpleType>
        <xsd:restriction base="dms:Choice">
          <xsd:enumeration value="Proofed"/>
        </xsd:restriction>
      </xsd:simpleType>
    </xsd:element>
    <xsd:element name="Design" ma:index="23" nillable="true" ma:displayName="Design" ma:format="Dropdown" ma:list="UserInfo" ma:SharePointGroup="0" ma:internalName="Desig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d51b7ef-f8cd-44b7-9228-79928f86fec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4790e13-f532-45ba-883a-ea4e13c1e09a" elementFormDefault="qualified">
    <xsd:import namespace="http://schemas.microsoft.com/office/2006/documentManagement/types"/>
    <xsd:import namespace="http://schemas.microsoft.com/office/infopath/2007/PartnerControls"/>
    <xsd:element name="SharedWithUsers" ma:index="14"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5a9b011b-3db1-46b0-8d39-d9501410f20a}" ma:internalName="TaxCatchAll" ma:showField="CatchAllData" ma:web="44790e13-f532-45ba-883a-ea4e13c1e0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humbnail xmlns="2bba036e-3261-42ff-ac2c-3ab430ee1e45" xsi:nil="true"/>
    <Readyfordesgin xmlns="2bba036e-3261-42ff-ac2c-3ab430ee1e45">Proofed</Readyfordesgin>
    <Design xmlns="2bba036e-3261-42ff-ac2c-3ab430ee1e45">
      <UserInfo>
        <DisplayName/>
        <AccountId xsi:nil="true"/>
        <AccountType/>
      </UserInfo>
    </Design>
    <TaxCatchAll xmlns="44790e13-f532-45ba-883a-ea4e13c1e09a" xsi:nil="true"/>
    <lcf76f155ced4ddcb4097134ff3c332f xmlns="2bba036e-3261-42ff-ac2c-3ab430ee1e4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08B5A33-12D1-4A4B-92C0-9C37D8D314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ba036e-3261-42ff-ac2c-3ab430ee1e45"/>
    <ds:schemaRef ds:uri="44790e13-f532-45ba-883a-ea4e13c1e0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761341-18DE-480F-AE03-4C51CE2A6A52}">
  <ds:schemaRefs>
    <ds:schemaRef ds:uri="http://schemas.microsoft.com/sharepoint/v3/contenttype/forms"/>
  </ds:schemaRefs>
</ds:datastoreItem>
</file>

<file path=customXml/itemProps3.xml><?xml version="1.0" encoding="utf-8"?>
<ds:datastoreItem xmlns:ds="http://schemas.openxmlformats.org/officeDocument/2006/customXml" ds:itemID="{007ED90A-9754-4C20-B540-CD19C6AD3301}">
  <ds:schemaRefs>
    <ds:schemaRef ds:uri="http://schemas.openxmlformats.org/package/2006/metadata/core-properties"/>
    <ds:schemaRef ds:uri="http://www.w3.org/XML/1998/namespace"/>
    <ds:schemaRef ds:uri="http://schemas.microsoft.com/office/2006/metadata/properties"/>
    <ds:schemaRef ds:uri="http://purl.org/dc/dcmitype/"/>
    <ds:schemaRef ds:uri="http://schemas.microsoft.com/office/infopath/2007/PartnerControls"/>
    <ds:schemaRef ds:uri="http://purl.org/dc/elements/1.1/"/>
    <ds:schemaRef ds:uri="http://schemas.microsoft.com/office/2006/documentManagement/types"/>
    <ds:schemaRef ds:uri="http://purl.org/dc/terms/"/>
    <ds:schemaRef ds:uri="44790e13-f532-45ba-883a-ea4e13c1e09a"/>
    <ds:schemaRef ds:uri="2bba036e-3261-42ff-ac2c-3ab430ee1e45"/>
  </ds:schemaRefs>
</ds:datastoreItem>
</file>

<file path=docProps/app.xml><?xml version="1.0" encoding="utf-8"?>
<Properties xmlns="http://schemas.openxmlformats.org/officeDocument/2006/extended-properties" xmlns:vt="http://schemas.openxmlformats.org/officeDocument/2006/docPropsVTypes">
  <Template>Office Theme</Template>
  <TotalTime>14824</TotalTime>
  <Words>448</Words>
  <Application>Microsoft Office PowerPoint</Application>
  <PresentationFormat>Custom</PresentationFormat>
  <Paragraphs>39</Paragraphs>
  <Slides>11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RobotoCondensed-Regular</vt:lpstr>
      <vt:lpstr>ABeeZee</vt:lpstr>
      <vt:lpstr>Londrina Solid</vt:lpstr>
      <vt:lpstr>Calibri</vt:lpstr>
      <vt:lpstr>LondrinaSolid-Black</vt:lpstr>
      <vt:lpstr>LondrinaSolid-Regular</vt:lpstr>
      <vt:lpstr>Calibri Light</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Brendan McGawley</dc:creator>
  <cp:lastModifiedBy>Victoria Sherwood</cp:lastModifiedBy>
  <cp:revision>900</cp:revision>
  <cp:lastPrinted>2022-03-29T13:17:12Z</cp:lastPrinted>
  <dcterms:created xsi:type="dcterms:W3CDTF">2021-10-30T10:54:12Z</dcterms:created>
  <dcterms:modified xsi:type="dcterms:W3CDTF">2023-02-07T15:27:27Z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0x010100E06376FC1FE4174AB95586CDAE444BB8</vt:lpwstr>
  </property>
</Properties>
</file>